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64" r:id="rId4"/>
    <p:sldId id="265" r:id="rId5"/>
    <p:sldId id="266" r:id="rId6"/>
    <p:sldId id="267" r:id="rId7"/>
    <p:sldId id="268" r:id="rId8"/>
    <p:sldId id="259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243"/>
    <p:restoredTop sz="96327"/>
  </p:normalViewPr>
  <p:slideViewPr>
    <p:cSldViewPr snapToGrid="0">
      <p:cViewPr varScale="1">
        <p:scale>
          <a:sx n="104" d="100"/>
          <a:sy n="104" d="100"/>
        </p:scale>
        <p:origin x="232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10/20/23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10/20/23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en/view-image.php?image=265109&amp;picture=phantom-ghost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ock-free.org/green-spooky-ghost-monster-horror-disgusting-horrible-mask-halloween.html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halloween-background-halloween-scary-1001734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view-image.php?image=25923&amp;picture=scary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logography.com/archives/2003/10/theme_thursday_1.html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reativecommons.org/licenses/by-nc-nd/3.0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orldscinema.org/2019/09/frank-tuttle-suspense-1946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bestthrillers.com/list-of-book-review-sites/writer/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buy.stripe.com/fZeeVUe3p4f8d6o5qS" TargetMode="External"/><Relationship Id="rId2" Type="http://schemas.openxmlformats.org/officeDocument/2006/relationships/hyperlink" Target="http://www.martinkeaveney.com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B4824-CFA1-301A-2F1F-7975DDAB81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DEAD SEASON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B81F6E-C08E-F342-75A4-8A5A8CAA1A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MKCW</a:t>
            </a:r>
          </a:p>
        </p:txBody>
      </p:sp>
      <p:pic>
        <p:nvPicPr>
          <p:cNvPr id="5" name="Picture 4" descr="A stone cross in a cemetery&#10;&#10;Description automatically generated">
            <a:extLst>
              <a:ext uri="{FF2B5EF4-FFF2-40B4-BE49-F238E27FC236}">
                <a16:creationId xmlns:a16="http://schemas.microsoft.com/office/drawing/2014/main" id="{C8799B67-E008-0F4C-4876-31557D1ABC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497510" y="4408702"/>
            <a:ext cx="3196980" cy="2121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46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B4824-CFA1-301A-2F1F-7975DDAB81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6625733" cy="1198178"/>
          </a:xfrm>
        </p:spPr>
        <p:txBody>
          <a:bodyPr/>
          <a:lstStyle/>
          <a:p>
            <a:r>
              <a:rPr lang="en-US" dirty="0"/>
              <a:t>COURSE CONTENT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B81F6E-C08E-F342-75A4-8A5A8CAA1A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1812" y="2320157"/>
            <a:ext cx="8676222" cy="3386959"/>
          </a:xfrm>
        </p:spPr>
        <p:txBody>
          <a:bodyPr>
            <a:no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IE" sz="1400" b="0" i="0" dirty="0">
                <a:solidFill>
                  <a:schemeClr val="tx1"/>
                </a:solidFill>
                <a:effectLst/>
                <a:latin typeface="-apple-system"/>
              </a:rPr>
              <a:t>Week 1 Introduction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IE" sz="1400" b="0" i="0" dirty="0">
                <a:solidFill>
                  <a:schemeClr val="tx1"/>
                </a:solidFill>
                <a:effectLst/>
                <a:latin typeface="-apple-system"/>
              </a:rPr>
              <a:t>Week 2 Complete a  Ghost Story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IE" sz="1400" b="0" i="0" dirty="0">
                <a:solidFill>
                  <a:schemeClr val="tx1"/>
                </a:solidFill>
                <a:effectLst/>
                <a:latin typeface="-apple-system"/>
              </a:rPr>
              <a:t>Week 3  Planning a Horror novel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IE" sz="1400" b="0" i="0" dirty="0">
                <a:solidFill>
                  <a:schemeClr val="tx1"/>
                </a:solidFill>
                <a:effectLst/>
                <a:latin typeface="-apple-system"/>
              </a:rPr>
              <a:t>Week 4 Working in Fantasy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IE" sz="1400" b="0" i="0" dirty="0">
                <a:solidFill>
                  <a:schemeClr val="tx1"/>
                </a:solidFill>
                <a:effectLst/>
                <a:latin typeface="-apple-system"/>
              </a:rPr>
              <a:t>Week 5 Writing Suspense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IE" sz="1400" b="0" i="0" dirty="0">
                <a:solidFill>
                  <a:schemeClr val="tx1"/>
                </a:solidFill>
                <a:effectLst/>
                <a:latin typeface="-apple-system"/>
              </a:rPr>
              <a:t>Week 6 Publishing Review</a:t>
            </a:r>
          </a:p>
          <a:p>
            <a:br>
              <a:rPr lang="en-IE" sz="1400" dirty="0"/>
            </a:br>
            <a:endParaRPr lang="en-US" sz="1800" dirty="0"/>
          </a:p>
        </p:txBody>
      </p:sp>
      <p:pic>
        <p:nvPicPr>
          <p:cNvPr id="5" name="Picture 4" descr="A person with green hair and face paint&#10;&#10;Description automatically generated">
            <a:extLst>
              <a:ext uri="{FF2B5EF4-FFF2-40B4-BE49-F238E27FC236}">
                <a16:creationId xmlns:a16="http://schemas.microsoft.com/office/drawing/2014/main" id="{4FAE0EC4-6C6D-53DF-325E-3FD10B68AB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343694" y="3113903"/>
            <a:ext cx="3628704" cy="2413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339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B4824-CFA1-301A-2F1F-7975DDAB81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6625733" cy="1198178"/>
          </a:xfrm>
        </p:spPr>
        <p:txBody>
          <a:bodyPr/>
          <a:lstStyle/>
          <a:p>
            <a:r>
              <a:rPr lang="en-US" dirty="0"/>
              <a:t>COURSE CONTENT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B81F6E-C08E-F342-75A4-8A5A8CAA1A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1812" y="2320157"/>
            <a:ext cx="8676222" cy="3386959"/>
          </a:xfrm>
        </p:spPr>
        <p:txBody>
          <a:bodyPr>
            <a:no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IE" sz="1400" b="0" i="0" dirty="0">
                <a:solidFill>
                  <a:schemeClr val="tx1"/>
                </a:solidFill>
                <a:effectLst/>
                <a:latin typeface="-apple-system"/>
              </a:rPr>
              <a:t>What makes a Ghost Story?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IE" sz="1400" dirty="0">
              <a:solidFill>
                <a:schemeClr val="tx1"/>
              </a:solidFill>
              <a:effectLst/>
              <a:latin typeface="-apple-system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IE" sz="1400" b="0" i="0" dirty="0">
                <a:solidFill>
                  <a:schemeClr val="tx1"/>
                </a:solidFill>
                <a:effectLst/>
                <a:latin typeface="-apple-system"/>
              </a:rPr>
              <a:t>Structures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IE" sz="1400" dirty="0">
              <a:solidFill>
                <a:schemeClr val="tx1"/>
              </a:solidFill>
              <a:effectLst/>
              <a:latin typeface="-apple-system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IE" sz="1400" b="0" i="0" dirty="0">
                <a:solidFill>
                  <a:schemeClr val="tx1"/>
                </a:solidFill>
                <a:effectLst/>
                <a:latin typeface="-apple-system"/>
              </a:rPr>
              <a:t>Types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IE" sz="1400" dirty="0">
              <a:solidFill>
                <a:schemeClr val="tx1"/>
              </a:solidFill>
              <a:effectLst/>
              <a:latin typeface="-apple-system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IE" sz="1400" b="0" i="0" dirty="0">
                <a:solidFill>
                  <a:schemeClr val="tx1"/>
                </a:solidFill>
                <a:effectLst/>
                <a:latin typeface="-apple-system"/>
              </a:rPr>
              <a:t>Action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IE" sz="1400" dirty="0">
              <a:solidFill>
                <a:schemeClr val="tx1"/>
              </a:solidFill>
              <a:effectLst/>
              <a:latin typeface="-apple-system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IE" sz="1400" b="0" i="0" dirty="0">
                <a:solidFill>
                  <a:schemeClr val="tx1"/>
                </a:solidFill>
                <a:effectLst/>
                <a:latin typeface="-apple-system"/>
              </a:rPr>
              <a:t>Character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IE" sz="1400" dirty="0">
              <a:solidFill>
                <a:schemeClr val="tx1"/>
              </a:solidFill>
              <a:effectLst/>
              <a:latin typeface="-apple-system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IE" sz="1400" b="0" i="0" dirty="0">
                <a:solidFill>
                  <a:schemeClr val="tx1"/>
                </a:solidFill>
                <a:effectLst/>
                <a:latin typeface="-apple-system"/>
              </a:rPr>
              <a:t>Fear</a:t>
            </a:r>
          </a:p>
          <a:p>
            <a:br>
              <a:rPr lang="en-IE" sz="1400" dirty="0"/>
            </a:br>
            <a:endParaRPr lang="en-US" sz="1800" dirty="0"/>
          </a:p>
        </p:txBody>
      </p:sp>
      <p:pic>
        <p:nvPicPr>
          <p:cNvPr id="5" name="Picture 4" descr="Two girls with green face paint&#10;&#10;Description automatically generated">
            <a:extLst>
              <a:ext uri="{FF2B5EF4-FFF2-40B4-BE49-F238E27FC236}">
                <a16:creationId xmlns:a16="http://schemas.microsoft.com/office/drawing/2014/main" id="{4C403C50-E889-DA0F-CDCA-A05887ACCA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348176" y="3034364"/>
            <a:ext cx="3563669" cy="2672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1525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B4824-CFA1-301A-2F1F-7975DDAB81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6625733" cy="1198178"/>
          </a:xfrm>
        </p:spPr>
        <p:txBody>
          <a:bodyPr/>
          <a:lstStyle/>
          <a:p>
            <a:r>
              <a:rPr lang="en-US" dirty="0"/>
              <a:t>COURSE CONTENT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B81F6E-C08E-F342-75A4-8A5A8CAA1A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1812" y="2320157"/>
            <a:ext cx="8676222" cy="3386959"/>
          </a:xfrm>
        </p:spPr>
        <p:txBody>
          <a:bodyPr>
            <a:no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IE" sz="1400" b="0" i="0" dirty="0">
                <a:solidFill>
                  <a:schemeClr val="tx1"/>
                </a:solidFill>
                <a:effectLst/>
                <a:latin typeface="-apple-system"/>
              </a:rPr>
              <a:t>How to Plan a Horror Novel?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IE" sz="1400" dirty="0">
              <a:solidFill>
                <a:schemeClr val="tx1"/>
              </a:solidFill>
              <a:effectLst/>
              <a:latin typeface="-apple-system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chemeClr val="tx1"/>
                </a:solidFill>
                <a:effectLst/>
                <a:latin typeface="-apple-system"/>
              </a:rPr>
              <a:t>CONCEPTS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chemeClr val="tx1"/>
                </a:solidFill>
                <a:effectLst/>
                <a:latin typeface="-apple-system"/>
              </a:rPr>
              <a:t>VISUALS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chemeClr val="tx1"/>
                </a:solidFill>
                <a:effectLst/>
                <a:latin typeface="-apple-system"/>
              </a:rPr>
              <a:t>USE OF TIME &amp; PLACE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chemeClr val="tx1"/>
                </a:solidFill>
                <a:effectLst/>
                <a:latin typeface="-apple-system"/>
              </a:rPr>
              <a:t>OTHER ODDITIES</a:t>
            </a:r>
          </a:p>
          <a:p>
            <a:br>
              <a:rPr lang="en-IE" sz="1400" dirty="0"/>
            </a:br>
            <a:endParaRPr lang="en-US" sz="1800" dirty="0"/>
          </a:p>
        </p:txBody>
      </p:sp>
      <p:pic>
        <p:nvPicPr>
          <p:cNvPr id="5" name="Picture 4" descr="A person sitting on a chair&#10;&#10;Description automatically generated">
            <a:extLst>
              <a:ext uri="{FF2B5EF4-FFF2-40B4-BE49-F238E27FC236}">
                <a16:creationId xmlns:a16="http://schemas.microsoft.com/office/drawing/2014/main" id="{674DC5C9-DA43-1460-4A4B-533DE9456B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427295" y="2724586"/>
            <a:ext cx="3898900" cy="257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23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B4824-CFA1-301A-2F1F-7975DDAB81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6625733" cy="1198178"/>
          </a:xfrm>
        </p:spPr>
        <p:txBody>
          <a:bodyPr/>
          <a:lstStyle/>
          <a:p>
            <a:r>
              <a:rPr lang="en-US" dirty="0"/>
              <a:t>COURSE CONTENT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B81F6E-C08E-F342-75A4-8A5A8CAA1A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1812" y="2320157"/>
            <a:ext cx="8676222" cy="3386959"/>
          </a:xfrm>
        </p:spPr>
        <p:txBody>
          <a:bodyPr>
            <a:no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IE" sz="1400" b="0" i="0" dirty="0">
                <a:solidFill>
                  <a:schemeClr val="tx1"/>
                </a:solidFill>
                <a:effectLst/>
                <a:latin typeface="-apple-system"/>
              </a:rPr>
              <a:t>HOW TO USE FANTASY FOR FEAR?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IE" sz="1400" dirty="0">
              <a:solidFill>
                <a:schemeClr val="tx1"/>
              </a:solidFill>
              <a:effectLst/>
              <a:latin typeface="-apple-system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chemeClr val="tx1"/>
                </a:solidFill>
                <a:effectLst/>
                <a:latin typeface="-apple-system"/>
              </a:rPr>
              <a:t>WHAT IS FANTASY?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chemeClr val="tx1"/>
                </a:solidFill>
                <a:effectLst/>
                <a:latin typeface="-apple-system"/>
              </a:rPr>
              <a:t>WEIRDENSS IN WRITING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chemeClr val="tx1"/>
                </a:solidFill>
                <a:effectLst/>
                <a:latin typeface="-apple-system"/>
              </a:rPr>
              <a:t>UNCANNY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chemeClr val="tx1"/>
                </a:solidFill>
                <a:effectLst/>
                <a:latin typeface="-apple-system"/>
              </a:rPr>
              <a:t>ABSURD</a:t>
            </a:r>
          </a:p>
          <a:p>
            <a:br>
              <a:rPr lang="en-IE" sz="1400" dirty="0"/>
            </a:br>
            <a:endParaRPr lang="en-US" sz="1800" dirty="0"/>
          </a:p>
        </p:txBody>
      </p:sp>
      <p:pic>
        <p:nvPicPr>
          <p:cNvPr id="5" name="Picture 4" descr="A carved pumpkin with a candle inside&#10;&#10;Description automatically generated">
            <a:extLst>
              <a:ext uri="{FF2B5EF4-FFF2-40B4-BE49-F238E27FC236}">
                <a16:creationId xmlns:a16="http://schemas.microsoft.com/office/drawing/2014/main" id="{DBCDF160-D4A4-87A2-47E0-47A76CCA7D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734705" y="2673520"/>
            <a:ext cx="5080440" cy="33869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D0508A0-1793-1628-A10E-4CB5CFDFBA91}"/>
              </a:ext>
            </a:extLst>
          </p:cNvPr>
          <p:cNvSpPr txBox="1"/>
          <p:nvPr/>
        </p:nvSpPr>
        <p:spPr>
          <a:xfrm>
            <a:off x="4566745" y="6413844"/>
            <a:ext cx="762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://www.blogography.com/archives/2003/10/theme_thursday_1.html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-nc-nd/3.0/"/>
              </a:rPr>
              <a:t>CC BY-NC-ND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156877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B4824-CFA1-301A-2F1F-7975DDAB81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6625733" cy="1198178"/>
          </a:xfrm>
        </p:spPr>
        <p:txBody>
          <a:bodyPr/>
          <a:lstStyle/>
          <a:p>
            <a:r>
              <a:rPr lang="en-US" dirty="0"/>
              <a:t>COURSE CONTENT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B81F6E-C08E-F342-75A4-8A5A8CAA1A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1812" y="2320157"/>
            <a:ext cx="8676222" cy="3386959"/>
          </a:xfrm>
        </p:spPr>
        <p:txBody>
          <a:bodyPr>
            <a:no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IE" sz="1400" b="0" i="0" dirty="0">
                <a:solidFill>
                  <a:schemeClr val="tx1"/>
                </a:solidFill>
                <a:effectLst/>
                <a:latin typeface="-apple-system"/>
              </a:rPr>
              <a:t>NON-SCARY FEAR</a:t>
            </a:r>
            <a:endParaRPr lang="en-IE" sz="1400" dirty="0">
              <a:solidFill>
                <a:schemeClr val="tx1"/>
              </a:solidFill>
              <a:effectLst/>
              <a:latin typeface="-apple-system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chemeClr val="tx1"/>
                </a:solidFill>
                <a:effectLst/>
                <a:latin typeface="-apple-system"/>
              </a:rPr>
              <a:t>EDGY WRITING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chemeClr val="tx1"/>
                </a:solidFill>
                <a:effectLst/>
                <a:latin typeface="-apple-system"/>
              </a:rPr>
              <a:t>TECHNIQUES OF SUSPNESE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chemeClr val="tx1"/>
                </a:solidFill>
                <a:effectLst/>
                <a:latin typeface="-apple-system"/>
              </a:rPr>
              <a:t>MURDER VALLEYS AND PEAKS</a:t>
            </a:r>
          </a:p>
          <a:p>
            <a:br>
              <a:rPr lang="en-IE" sz="1400" dirty="0"/>
            </a:br>
            <a:endParaRPr lang="en-US" sz="1800" dirty="0"/>
          </a:p>
        </p:txBody>
      </p:sp>
      <p:pic>
        <p:nvPicPr>
          <p:cNvPr id="5" name="Picture 4" descr="A person in a suit and hat&#10;&#10;Description automatically generated">
            <a:extLst>
              <a:ext uri="{FF2B5EF4-FFF2-40B4-BE49-F238E27FC236}">
                <a16:creationId xmlns:a16="http://schemas.microsoft.com/office/drawing/2014/main" id="{8EAD04C3-081C-EB6C-7DF3-6A94C90400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214076" y="2320157"/>
            <a:ext cx="4064000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6126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B4824-CFA1-301A-2F1F-7975DDAB81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6625733" cy="1198178"/>
          </a:xfrm>
        </p:spPr>
        <p:txBody>
          <a:bodyPr/>
          <a:lstStyle/>
          <a:p>
            <a:r>
              <a:rPr lang="en-US" dirty="0"/>
              <a:t>COURSE CONTENT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B81F6E-C08E-F342-75A4-8A5A8CAA1A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1812" y="2320157"/>
            <a:ext cx="8676222" cy="3386959"/>
          </a:xfrm>
        </p:spPr>
        <p:txBody>
          <a:bodyPr>
            <a:noAutofit/>
          </a:bodyPr>
          <a:lstStyle/>
          <a:p>
            <a:pPr algn="l"/>
            <a:r>
              <a:rPr lang="en-IE" sz="1400" b="0" i="0" dirty="0">
                <a:solidFill>
                  <a:schemeClr val="tx1"/>
                </a:solidFill>
                <a:effectLst/>
                <a:latin typeface="-apple-system"/>
              </a:rPr>
              <a:t>PUBLISHING SHORT HORROR</a:t>
            </a:r>
            <a:br>
              <a:rPr lang="en-IE" sz="1400" b="0" i="0" dirty="0">
                <a:solidFill>
                  <a:schemeClr val="tx1"/>
                </a:solidFill>
                <a:effectLst/>
                <a:latin typeface="-apple-system"/>
              </a:rPr>
            </a:br>
            <a:r>
              <a:rPr lang="en-IE" sz="1400" b="0" i="0" dirty="0">
                <a:solidFill>
                  <a:schemeClr val="tx1"/>
                </a:solidFill>
                <a:effectLst/>
                <a:latin typeface="-apple-system"/>
              </a:rPr>
              <a:t>PUBLISHING A HORROR NOVEL</a:t>
            </a:r>
          </a:p>
          <a:p>
            <a:pPr algn="l"/>
            <a:r>
              <a:rPr lang="en-IE" sz="1400" dirty="0">
                <a:solidFill>
                  <a:schemeClr val="tx1"/>
                </a:solidFill>
                <a:effectLst/>
                <a:latin typeface="-apple-system"/>
              </a:rPr>
              <a:t>FANATSY &amp; SUSPENSE</a:t>
            </a:r>
          </a:p>
          <a:p>
            <a:pPr algn="l"/>
            <a:r>
              <a:rPr lang="en-IE" sz="1400" dirty="0">
                <a:solidFill>
                  <a:schemeClr val="tx1"/>
                </a:solidFill>
                <a:effectLst/>
                <a:latin typeface="-apple-system"/>
              </a:rPr>
              <a:t>COMPLETING A PROJECT</a:t>
            </a:r>
          </a:p>
          <a:p>
            <a:br>
              <a:rPr lang="en-IE" sz="1400" dirty="0"/>
            </a:br>
            <a:endParaRPr lang="en-US" sz="1800" dirty="0"/>
          </a:p>
        </p:txBody>
      </p:sp>
      <p:pic>
        <p:nvPicPr>
          <p:cNvPr id="9" name="Picture 8" descr="A person typing on a typewriter&#10;&#10;Description automatically generated">
            <a:extLst>
              <a:ext uri="{FF2B5EF4-FFF2-40B4-BE49-F238E27FC236}">
                <a16:creationId xmlns:a16="http://schemas.microsoft.com/office/drawing/2014/main" id="{C36D28B0-8187-C3D6-D745-15B9285460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348032" y="2845673"/>
            <a:ext cx="4292165" cy="2861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5030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B4824-CFA1-301A-2F1F-7975DDAB81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DEAD SEASON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B81F6E-C08E-F342-75A4-8A5A8CAA1A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MKCW</a:t>
            </a:r>
          </a:p>
          <a:p>
            <a:r>
              <a:rPr lang="en-US" dirty="0">
                <a:hlinkClick r:id="rId2"/>
              </a:rPr>
              <a:t>www.martinkeaveney.com</a:t>
            </a:r>
            <a:r>
              <a:rPr lang="en-US" dirty="0"/>
              <a:t> 2023</a:t>
            </a:r>
          </a:p>
          <a:p>
            <a:r>
              <a:rPr lang="en-US" dirty="0"/>
              <a:t>Not registered? </a:t>
            </a:r>
            <a:r>
              <a:rPr lang="en-US" dirty="0">
                <a:hlinkClick r:id="rId3"/>
              </a:rPr>
              <a:t>BOOK HERE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3911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Mesh</Template>
  <TotalTime>13</TotalTime>
  <Words>143</Words>
  <Application>Microsoft Macintosh PowerPoint</Application>
  <PresentationFormat>Widescreen</PresentationFormat>
  <Paragraphs>55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-apple-system</vt:lpstr>
      <vt:lpstr>Arial</vt:lpstr>
      <vt:lpstr>Century Gothic</vt:lpstr>
      <vt:lpstr>Mesh</vt:lpstr>
      <vt:lpstr>THE DEAD SEASON</vt:lpstr>
      <vt:lpstr>COURSE CONTENT</vt:lpstr>
      <vt:lpstr>COURSE CONTENT</vt:lpstr>
      <vt:lpstr>COURSE CONTENT</vt:lpstr>
      <vt:lpstr>COURSE CONTENT</vt:lpstr>
      <vt:lpstr>COURSE CONTENT</vt:lpstr>
      <vt:lpstr>COURSE CONTENT</vt:lpstr>
      <vt:lpstr>THE DEAD SEASON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DEAD SEASON</dc:title>
  <dc:creator>Keaveney, Martin</dc:creator>
  <cp:lastModifiedBy>Keaveney, Martin</cp:lastModifiedBy>
  <cp:revision>1</cp:revision>
  <dcterms:created xsi:type="dcterms:W3CDTF">2023-10-20T14:45:21Z</dcterms:created>
  <dcterms:modified xsi:type="dcterms:W3CDTF">2023-10-20T14:58:46Z</dcterms:modified>
</cp:coreProperties>
</file>