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6858000" cx="12192000"/>
  <p:notesSz cx="6858000" cy="9144000"/>
  <p:embeddedFontLst>
    <p:embeddedFont>
      <p:font typeface="Roboto Slab"/>
      <p:regular r:id="rId29"/>
      <p:bold r:id="rId30"/>
    </p:embeddedFont>
    <p:embeddedFont>
      <p:font typeface="Roboto"/>
      <p:regular r:id="rId31"/>
      <p:bold r:id="rId32"/>
      <p:italic r:id="rId33"/>
      <p:boldItalic r:id="rId34"/>
    </p:embeddedFont>
    <p:embeddedFont>
      <p:font typeface="Century Gothic"/>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9" roundtripDataSignature="AMtx7mhJ4Zcww3s2s7CmbpEBN0GSrg7wO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RobotoSlab-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Roboto-regular.fntdata"/><Relationship Id="rId30" Type="http://schemas.openxmlformats.org/officeDocument/2006/relationships/font" Target="fonts/RobotoSlab-bold.fntdata"/><Relationship Id="rId11" Type="http://schemas.openxmlformats.org/officeDocument/2006/relationships/slide" Target="slides/slide7.xml"/><Relationship Id="rId33" Type="http://schemas.openxmlformats.org/officeDocument/2006/relationships/font" Target="fonts/Roboto-italic.fntdata"/><Relationship Id="rId10" Type="http://schemas.openxmlformats.org/officeDocument/2006/relationships/slide" Target="slides/slide6.xml"/><Relationship Id="rId32" Type="http://schemas.openxmlformats.org/officeDocument/2006/relationships/font" Target="fonts/Roboto-bold.fntdata"/><Relationship Id="rId13" Type="http://schemas.openxmlformats.org/officeDocument/2006/relationships/slide" Target="slides/slide9.xml"/><Relationship Id="rId35" Type="http://schemas.openxmlformats.org/officeDocument/2006/relationships/font" Target="fonts/CenturyGothic-regular.fntdata"/><Relationship Id="rId12" Type="http://schemas.openxmlformats.org/officeDocument/2006/relationships/slide" Target="slides/slide8.xml"/><Relationship Id="rId34" Type="http://schemas.openxmlformats.org/officeDocument/2006/relationships/font" Target="fonts/Roboto-boldItalic.fntdata"/><Relationship Id="rId15" Type="http://schemas.openxmlformats.org/officeDocument/2006/relationships/slide" Target="slides/slide11.xml"/><Relationship Id="rId37" Type="http://schemas.openxmlformats.org/officeDocument/2006/relationships/font" Target="fonts/CenturyGothic-italic.fntdata"/><Relationship Id="rId14" Type="http://schemas.openxmlformats.org/officeDocument/2006/relationships/slide" Target="slides/slide10.xml"/><Relationship Id="rId36" Type="http://schemas.openxmlformats.org/officeDocument/2006/relationships/font" Target="fonts/CenturyGothic-bold.fntdata"/><Relationship Id="rId17" Type="http://schemas.openxmlformats.org/officeDocument/2006/relationships/slide" Target="slides/slide13.xml"/><Relationship Id="rId39" Type="http://customschemas.google.com/relationships/presentationmetadata" Target="metadata"/><Relationship Id="rId16" Type="http://schemas.openxmlformats.org/officeDocument/2006/relationships/slide" Target="slides/slide12.xml"/><Relationship Id="rId38" Type="http://schemas.openxmlformats.org/officeDocument/2006/relationships/font" Target="fonts/CenturyGothic-bold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7" name="Google Shape;6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4" name="Google Shape;7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0" name="Google Shape;9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8" name="Google Shape;9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2" name="Google Shape;11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9" name="Google Shape;11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7" name="Google Shape;12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3" name="Google Shape;13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0" name="Google Shape;14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7" name="Google Shape;14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5" name="Google Shape;155;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1" name="Google Shape;161;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8" name="Google Shape;168;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5" name="Google Shape;175;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2" name="Google Shape;182;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9" name="Google Shape;189;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7" name="Google Shape;197;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5" name="Google Shape;205;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2" name="Google Shape;212;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9" name="Google Shape;219;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8ca0558fa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5" name="Google Shape;225;g28ca0558fa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1" name="Google Shape;231;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9" name="Google Shape;239;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g28ca0558fab_0_9"/>
          <p:cNvSpPr/>
          <p:nvPr/>
        </p:nvSpPr>
        <p:spPr>
          <a:xfrm>
            <a:off x="2033067" y="896808"/>
            <a:ext cx="1442131" cy="1499896"/>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g28ca0558fab_0_9"/>
          <p:cNvSpPr/>
          <p:nvPr/>
        </p:nvSpPr>
        <p:spPr>
          <a:xfrm rot="10800000">
            <a:off x="8716786" y="4457271"/>
            <a:ext cx="1442131" cy="1499896"/>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g28ca0558fab_0_9"/>
          <p:cNvCxnSpPr/>
          <p:nvPr/>
        </p:nvCxnSpPr>
        <p:spPr>
          <a:xfrm>
            <a:off x="5812802" y="3756618"/>
            <a:ext cx="5664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g28ca0558fab_0_9"/>
          <p:cNvSpPr txBox="1"/>
          <p:nvPr>
            <p:ph type="ctrTitle"/>
          </p:nvPr>
        </p:nvSpPr>
        <p:spPr>
          <a:xfrm>
            <a:off x="2240402" y="1585234"/>
            <a:ext cx="7711200" cy="19431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300"/>
              <a:buNone/>
              <a:defRPr sz="5300"/>
            </a:lvl1pPr>
            <a:lvl2pPr lvl="1" algn="ctr">
              <a:spcBef>
                <a:spcPts val="0"/>
              </a:spcBef>
              <a:spcAft>
                <a:spcPts val="0"/>
              </a:spcAft>
              <a:buSzPts val="5300"/>
              <a:buNone/>
              <a:defRPr sz="5300"/>
            </a:lvl2pPr>
            <a:lvl3pPr lvl="2" algn="ctr">
              <a:spcBef>
                <a:spcPts val="0"/>
              </a:spcBef>
              <a:spcAft>
                <a:spcPts val="0"/>
              </a:spcAft>
              <a:buSzPts val="5300"/>
              <a:buNone/>
              <a:defRPr sz="5300"/>
            </a:lvl3pPr>
            <a:lvl4pPr lvl="3" algn="ctr">
              <a:spcBef>
                <a:spcPts val="0"/>
              </a:spcBef>
              <a:spcAft>
                <a:spcPts val="0"/>
              </a:spcAft>
              <a:buSzPts val="5300"/>
              <a:buNone/>
              <a:defRPr sz="5300"/>
            </a:lvl4pPr>
            <a:lvl5pPr lvl="4" algn="ctr">
              <a:spcBef>
                <a:spcPts val="0"/>
              </a:spcBef>
              <a:spcAft>
                <a:spcPts val="0"/>
              </a:spcAft>
              <a:buSzPts val="5300"/>
              <a:buNone/>
              <a:defRPr sz="5300"/>
            </a:lvl5pPr>
            <a:lvl6pPr lvl="5" algn="ctr">
              <a:spcBef>
                <a:spcPts val="0"/>
              </a:spcBef>
              <a:spcAft>
                <a:spcPts val="0"/>
              </a:spcAft>
              <a:buSzPts val="5300"/>
              <a:buNone/>
              <a:defRPr sz="5300"/>
            </a:lvl6pPr>
            <a:lvl7pPr lvl="6" algn="ctr">
              <a:spcBef>
                <a:spcPts val="0"/>
              </a:spcBef>
              <a:spcAft>
                <a:spcPts val="0"/>
              </a:spcAft>
              <a:buSzPts val="5300"/>
              <a:buNone/>
              <a:defRPr sz="5300"/>
            </a:lvl7pPr>
            <a:lvl8pPr lvl="7" algn="ctr">
              <a:spcBef>
                <a:spcPts val="0"/>
              </a:spcBef>
              <a:spcAft>
                <a:spcPts val="0"/>
              </a:spcAft>
              <a:buSzPts val="5300"/>
              <a:buNone/>
              <a:defRPr sz="5300"/>
            </a:lvl8pPr>
            <a:lvl9pPr lvl="8" algn="ctr">
              <a:spcBef>
                <a:spcPts val="0"/>
              </a:spcBef>
              <a:spcAft>
                <a:spcPts val="0"/>
              </a:spcAft>
              <a:buSzPts val="5300"/>
              <a:buNone/>
              <a:defRPr sz="5300"/>
            </a:lvl9pPr>
          </a:lstStyle>
          <a:p/>
        </p:txBody>
      </p:sp>
      <p:sp>
        <p:nvSpPr>
          <p:cNvPr id="14" name="Google Shape;14;g28ca0558fab_0_9"/>
          <p:cNvSpPr txBox="1"/>
          <p:nvPr>
            <p:ph idx="1" type="subTitle"/>
          </p:nvPr>
        </p:nvSpPr>
        <p:spPr>
          <a:xfrm>
            <a:off x="2240402" y="4065933"/>
            <a:ext cx="7711200" cy="12120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Clr>
                <a:schemeClr val="accent5"/>
              </a:buClr>
              <a:buSzPts val="3200"/>
              <a:buFont typeface="Roboto Slab"/>
              <a:buNone/>
              <a:defRPr sz="32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3200"/>
              <a:buFont typeface="Roboto Slab"/>
              <a:buNone/>
              <a:defRPr sz="32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3200"/>
              <a:buFont typeface="Roboto Slab"/>
              <a:buNone/>
              <a:defRPr sz="32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3200"/>
              <a:buFont typeface="Roboto Slab"/>
              <a:buNone/>
              <a:defRPr sz="32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3200"/>
              <a:buFont typeface="Roboto Slab"/>
              <a:buNone/>
              <a:defRPr sz="32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3200"/>
              <a:buFont typeface="Roboto Slab"/>
              <a:buNone/>
              <a:defRPr sz="32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3200"/>
              <a:buFont typeface="Roboto Slab"/>
              <a:buNone/>
              <a:defRPr sz="32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3200"/>
              <a:buFont typeface="Roboto Slab"/>
              <a:buNone/>
              <a:defRPr sz="32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3200"/>
              <a:buFont typeface="Roboto Slab"/>
              <a:buNone/>
              <a:defRPr sz="3200">
                <a:solidFill>
                  <a:schemeClr val="accent5"/>
                </a:solidFill>
                <a:latin typeface="Roboto Slab"/>
                <a:ea typeface="Roboto Slab"/>
                <a:cs typeface="Roboto Slab"/>
                <a:sym typeface="Roboto Slab"/>
              </a:defRPr>
            </a:lvl9pPr>
          </a:lstStyle>
          <a:p/>
        </p:txBody>
      </p:sp>
      <p:sp>
        <p:nvSpPr>
          <p:cNvPr id="15" name="Google Shape;15;g28ca0558fab_0_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cxnSp>
        <p:nvCxnSpPr>
          <p:cNvPr id="17" name="Google Shape;17;g28ca0558fab_0_16"/>
          <p:cNvCxnSpPr/>
          <p:nvPr/>
        </p:nvCxnSpPr>
        <p:spPr>
          <a:xfrm>
            <a:off x="5812802" y="3756618"/>
            <a:ext cx="5664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g28ca0558fab_0_16"/>
          <p:cNvSpPr txBox="1"/>
          <p:nvPr>
            <p:ph type="title"/>
          </p:nvPr>
        </p:nvSpPr>
        <p:spPr>
          <a:xfrm>
            <a:off x="641000" y="2353267"/>
            <a:ext cx="10962900" cy="12099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400"/>
              <a:buNone/>
              <a:defRPr sz="6400"/>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p:txBody>
      </p:sp>
      <p:sp>
        <p:nvSpPr>
          <p:cNvPr id="19" name="Google Shape;19;g28ca0558fab_0_1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g28ca0558fab_0_20"/>
          <p:cNvCxnSpPr/>
          <p:nvPr/>
        </p:nvCxnSpPr>
        <p:spPr>
          <a:xfrm>
            <a:off x="656750" y="1680378"/>
            <a:ext cx="5664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g28ca0558fab_0_20"/>
          <p:cNvSpPr txBox="1"/>
          <p:nvPr>
            <p:ph type="title"/>
          </p:nvPr>
        </p:nvSpPr>
        <p:spPr>
          <a:xfrm>
            <a:off x="517200" y="610700"/>
            <a:ext cx="11157600" cy="914700"/>
          </a:xfrm>
          <a:prstGeom prst="rect">
            <a:avLst/>
          </a:prstGeom>
        </p:spPr>
        <p:txBody>
          <a:bodyPr anchorCtr="0" anchor="b"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23" name="Google Shape;23;g28ca0558fab_0_20"/>
          <p:cNvSpPr txBox="1"/>
          <p:nvPr>
            <p:ph idx="1" type="body"/>
          </p:nvPr>
        </p:nvSpPr>
        <p:spPr>
          <a:xfrm>
            <a:off x="517200" y="1986432"/>
            <a:ext cx="11157600" cy="41052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24" name="Google Shape;24;g28ca0558fab_0_2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g28ca0558fab_0_25"/>
          <p:cNvCxnSpPr/>
          <p:nvPr/>
        </p:nvCxnSpPr>
        <p:spPr>
          <a:xfrm>
            <a:off x="656750" y="1680378"/>
            <a:ext cx="566400" cy="0"/>
          </a:xfrm>
          <a:prstGeom prst="straightConnector1">
            <a:avLst/>
          </a:prstGeom>
          <a:noFill/>
          <a:ln cap="flat" cmpd="sng" w="38100">
            <a:solidFill>
              <a:schemeClr val="accent4"/>
            </a:solidFill>
            <a:prstDash val="solid"/>
            <a:round/>
            <a:headEnd len="sm" w="sm" type="none"/>
            <a:tailEnd len="sm" w="sm" type="none"/>
          </a:ln>
        </p:spPr>
      </p:cxnSp>
      <p:sp>
        <p:nvSpPr>
          <p:cNvPr id="27" name="Google Shape;27;g28ca0558fab_0_25"/>
          <p:cNvSpPr txBox="1"/>
          <p:nvPr>
            <p:ph type="title"/>
          </p:nvPr>
        </p:nvSpPr>
        <p:spPr>
          <a:xfrm>
            <a:off x="517200" y="610700"/>
            <a:ext cx="11157600" cy="914700"/>
          </a:xfrm>
          <a:prstGeom prst="rect">
            <a:avLst/>
          </a:prstGeom>
        </p:spPr>
        <p:txBody>
          <a:bodyPr anchorCtr="0" anchor="b"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28" name="Google Shape;28;g28ca0558fab_0_25"/>
          <p:cNvSpPr txBox="1"/>
          <p:nvPr>
            <p:ph idx="1" type="body"/>
          </p:nvPr>
        </p:nvSpPr>
        <p:spPr>
          <a:xfrm>
            <a:off x="517200" y="1986433"/>
            <a:ext cx="5333100" cy="410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9" name="Google Shape;29;g28ca0558fab_0_25"/>
          <p:cNvSpPr txBox="1"/>
          <p:nvPr>
            <p:ph idx="2" type="body"/>
          </p:nvPr>
        </p:nvSpPr>
        <p:spPr>
          <a:xfrm>
            <a:off x="6341600" y="1986433"/>
            <a:ext cx="5333100" cy="410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0" name="Google Shape;30;g28ca0558fab_0_2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g28ca0558fab_0_31"/>
          <p:cNvSpPr txBox="1"/>
          <p:nvPr>
            <p:ph type="title"/>
          </p:nvPr>
        </p:nvSpPr>
        <p:spPr>
          <a:xfrm>
            <a:off x="517200" y="610700"/>
            <a:ext cx="11157600" cy="914700"/>
          </a:xfrm>
          <a:prstGeom prst="rect">
            <a:avLst/>
          </a:prstGeom>
        </p:spPr>
        <p:txBody>
          <a:bodyPr anchorCtr="0" anchor="b"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33" name="Google Shape;33;g28ca0558fab_0_3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cxnSp>
        <p:nvCxnSpPr>
          <p:cNvPr id="35" name="Google Shape;35;g28ca0558fab_0_34"/>
          <p:cNvCxnSpPr/>
          <p:nvPr/>
        </p:nvCxnSpPr>
        <p:spPr>
          <a:xfrm>
            <a:off x="652291" y="1883036"/>
            <a:ext cx="441900" cy="0"/>
          </a:xfrm>
          <a:prstGeom prst="straightConnector1">
            <a:avLst/>
          </a:prstGeom>
          <a:noFill/>
          <a:ln cap="flat" cmpd="sng" w="38100">
            <a:solidFill>
              <a:schemeClr val="accent4"/>
            </a:solidFill>
            <a:prstDash val="solid"/>
            <a:round/>
            <a:headEnd len="sm" w="sm" type="none"/>
            <a:tailEnd len="sm" w="sm" type="none"/>
          </a:ln>
        </p:spPr>
      </p:cxnSp>
      <p:sp>
        <p:nvSpPr>
          <p:cNvPr id="36" name="Google Shape;36;g28ca0558fab_0_34"/>
          <p:cNvSpPr txBox="1"/>
          <p:nvPr>
            <p:ph type="title"/>
          </p:nvPr>
        </p:nvSpPr>
        <p:spPr>
          <a:xfrm>
            <a:off x="5172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37" name="Google Shape;37;g28ca0558fab_0_34"/>
          <p:cNvSpPr txBox="1"/>
          <p:nvPr>
            <p:ph idx="1" type="body"/>
          </p:nvPr>
        </p:nvSpPr>
        <p:spPr>
          <a:xfrm>
            <a:off x="517200" y="2125367"/>
            <a:ext cx="3744000" cy="35748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8" name="Google Shape;38;g28ca0558fab_0_3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g28ca0558fab_0_39"/>
          <p:cNvSpPr txBox="1"/>
          <p:nvPr>
            <p:ph type="title"/>
          </p:nvPr>
        </p:nvSpPr>
        <p:spPr>
          <a:xfrm>
            <a:off x="653667" y="701800"/>
            <a:ext cx="7491600" cy="5454300"/>
          </a:xfrm>
          <a:prstGeom prst="rect">
            <a:avLst/>
          </a:prstGeom>
        </p:spPr>
        <p:txBody>
          <a:bodyPr anchorCtr="0" anchor="ctr" bIns="121900" lIns="121900" spcFirstLastPara="1" rIns="121900" wrap="square" tIns="12190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
        <p:nvSpPr>
          <p:cNvPr id="41" name="Google Shape;41;g28ca0558fab_0_3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g28ca0558fab_0_42"/>
          <p:cNvSpPr/>
          <p:nvPr/>
        </p:nvSpPr>
        <p:spPr>
          <a:xfrm>
            <a:off x="6096000" y="-100"/>
            <a:ext cx="6096000" cy="68580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cxnSp>
        <p:nvCxnSpPr>
          <p:cNvPr id="44" name="Google Shape;44;g28ca0558fab_0_42"/>
          <p:cNvCxnSpPr/>
          <p:nvPr/>
        </p:nvCxnSpPr>
        <p:spPr>
          <a:xfrm>
            <a:off x="6706233" y="5994004"/>
            <a:ext cx="721200" cy="0"/>
          </a:xfrm>
          <a:prstGeom prst="straightConnector1">
            <a:avLst/>
          </a:prstGeom>
          <a:noFill/>
          <a:ln cap="flat" cmpd="sng" w="38100">
            <a:solidFill>
              <a:schemeClr val="accent5"/>
            </a:solidFill>
            <a:prstDash val="solid"/>
            <a:round/>
            <a:headEnd len="sm" w="sm" type="none"/>
            <a:tailEnd len="sm" w="sm" type="none"/>
          </a:ln>
        </p:spPr>
      </p:cxnSp>
      <p:sp>
        <p:nvSpPr>
          <p:cNvPr id="45" name="Google Shape;45;g28ca0558fab_0_42"/>
          <p:cNvSpPr txBox="1"/>
          <p:nvPr>
            <p:ph type="title"/>
          </p:nvPr>
        </p:nvSpPr>
        <p:spPr>
          <a:xfrm>
            <a:off x="354000" y="1612100"/>
            <a:ext cx="5393700" cy="20085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100"/>
              <a:buNone/>
              <a:defRPr sz="5100"/>
            </a:lvl1pPr>
            <a:lvl2pPr lvl="1" algn="ctr">
              <a:spcBef>
                <a:spcPts val="0"/>
              </a:spcBef>
              <a:spcAft>
                <a:spcPts val="0"/>
              </a:spcAft>
              <a:buSzPts val="5100"/>
              <a:buNone/>
              <a:defRPr sz="5100"/>
            </a:lvl2pPr>
            <a:lvl3pPr lvl="2" algn="ctr">
              <a:spcBef>
                <a:spcPts val="0"/>
              </a:spcBef>
              <a:spcAft>
                <a:spcPts val="0"/>
              </a:spcAft>
              <a:buSzPts val="5100"/>
              <a:buNone/>
              <a:defRPr sz="5100"/>
            </a:lvl3pPr>
            <a:lvl4pPr lvl="3" algn="ctr">
              <a:spcBef>
                <a:spcPts val="0"/>
              </a:spcBef>
              <a:spcAft>
                <a:spcPts val="0"/>
              </a:spcAft>
              <a:buSzPts val="5100"/>
              <a:buNone/>
              <a:defRPr sz="5100"/>
            </a:lvl4pPr>
            <a:lvl5pPr lvl="4" algn="ctr">
              <a:spcBef>
                <a:spcPts val="0"/>
              </a:spcBef>
              <a:spcAft>
                <a:spcPts val="0"/>
              </a:spcAft>
              <a:buSzPts val="5100"/>
              <a:buNone/>
              <a:defRPr sz="5100"/>
            </a:lvl5pPr>
            <a:lvl6pPr lvl="5" algn="ctr">
              <a:spcBef>
                <a:spcPts val="0"/>
              </a:spcBef>
              <a:spcAft>
                <a:spcPts val="0"/>
              </a:spcAft>
              <a:buSzPts val="5100"/>
              <a:buNone/>
              <a:defRPr sz="5100"/>
            </a:lvl6pPr>
            <a:lvl7pPr lvl="6" algn="ctr">
              <a:spcBef>
                <a:spcPts val="0"/>
              </a:spcBef>
              <a:spcAft>
                <a:spcPts val="0"/>
              </a:spcAft>
              <a:buSzPts val="5100"/>
              <a:buNone/>
              <a:defRPr sz="5100"/>
            </a:lvl7pPr>
            <a:lvl8pPr lvl="7" algn="ctr">
              <a:spcBef>
                <a:spcPts val="0"/>
              </a:spcBef>
              <a:spcAft>
                <a:spcPts val="0"/>
              </a:spcAft>
              <a:buSzPts val="5100"/>
              <a:buNone/>
              <a:defRPr sz="5100"/>
            </a:lvl8pPr>
            <a:lvl9pPr lvl="8" algn="ctr">
              <a:spcBef>
                <a:spcPts val="0"/>
              </a:spcBef>
              <a:spcAft>
                <a:spcPts val="0"/>
              </a:spcAft>
              <a:buSzPts val="5100"/>
              <a:buNone/>
              <a:defRPr sz="5100"/>
            </a:lvl9pPr>
          </a:lstStyle>
          <a:p/>
        </p:txBody>
      </p:sp>
      <p:sp>
        <p:nvSpPr>
          <p:cNvPr id="46" name="Google Shape;46;g28ca0558fab_0_42"/>
          <p:cNvSpPr txBox="1"/>
          <p:nvPr>
            <p:ph idx="1" type="subTitle"/>
          </p:nvPr>
        </p:nvSpPr>
        <p:spPr>
          <a:xfrm>
            <a:off x="354000" y="3692001"/>
            <a:ext cx="5393700" cy="17940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Clr>
                <a:schemeClr val="accent5"/>
              </a:buClr>
              <a:buSzPts val="2800"/>
              <a:buNone/>
              <a:defRPr sz="2800">
                <a:solidFill>
                  <a:schemeClr val="accent5"/>
                </a:solidFill>
              </a:defRPr>
            </a:lvl1pPr>
            <a:lvl2pPr lvl="1" algn="ctr">
              <a:lnSpc>
                <a:spcPct val="100000"/>
              </a:lnSpc>
              <a:spcBef>
                <a:spcPts val="0"/>
              </a:spcBef>
              <a:spcAft>
                <a:spcPts val="0"/>
              </a:spcAft>
              <a:buClr>
                <a:schemeClr val="accent5"/>
              </a:buClr>
              <a:buSzPts val="2800"/>
              <a:buNone/>
              <a:defRPr sz="2800">
                <a:solidFill>
                  <a:schemeClr val="accent5"/>
                </a:solidFill>
              </a:defRPr>
            </a:lvl2pPr>
            <a:lvl3pPr lvl="2" algn="ctr">
              <a:lnSpc>
                <a:spcPct val="100000"/>
              </a:lnSpc>
              <a:spcBef>
                <a:spcPts val="0"/>
              </a:spcBef>
              <a:spcAft>
                <a:spcPts val="0"/>
              </a:spcAft>
              <a:buClr>
                <a:schemeClr val="accent5"/>
              </a:buClr>
              <a:buSzPts val="2800"/>
              <a:buNone/>
              <a:defRPr sz="2800">
                <a:solidFill>
                  <a:schemeClr val="accent5"/>
                </a:solidFill>
              </a:defRPr>
            </a:lvl3pPr>
            <a:lvl4pPr lvl="3" algn="ctr">
              <a:lnSpc>
                <a:spcPct val="100000"/>
              </a:lnSpc>
              <a:spcBef>
                <a:spcPts val="0"/>
              </a:spcBef>
              <a:spcAft>
                <a:spcPts val="0"/>
              </a:spcAft>
              <a:buClr>
                <a:schemeClr val="accent5"/>
              </a:buClr>
              <a:buSzPts val="2800"/>
              <a:buNone/>
              <a:defRPr sz="2800">
                <a:solidFill>
                  <a:schemeClr val="accent5"/>
                </a:solidFill>
              </a:defRPr>
            </a:lvl4pPr>
            <a:lvl5pPr lvl="4" algn="ctr">
              <a:lnSpc>
                <a:spcPct val="100000"/>
              </a:lnSpc>
              <a:spcBef>
                <a:spcPts val="0"/>
              </a:spcBef>
              <a:spcAft>
                <a:spcPts val="0"/>
              </a:spcAft>
              <a:buClr>
                <a:schemeClr val="accent5"/>
              </a:buClr>
              <a:buSzPts val="2800"/>
              <a:buNone/>
              <a:defRPr sz="2800">
                <a:solidFill>
                  <a:schemeClr val="accent5"/>
                </a:solidFill>
              </a:defRPr>
            </a:lvl5pPr>
            <a:lvl6pPr lvl="5" algn="ctr">
              <a:lnSpc>
                <a:spcPct val="100000"/>
              </a:lnSpc>
              <a:spcBef>
                <a:spcPts val="0"/>
              </a:spcBef>
              <a:spcAft>
                <a:spcPts val="0"/>
              </a:spcAft>
              <a:buClr>
                <a:schemeClr val="accent5"/>
              </a:buClr>
              <a:buSzPts val="2800"/>
              <a:buNone/>
              <a:defRPr sz="2800">
                <a:solidFill>
                  <a:schemeClr val="accent5"/>
                </a:solidFill>
              </a:defRPr>
            </a:lvl6pPr>
            <a:lvl7pPr lvl="6" algn="ctr">
              <a:lnSpc>
                <a:spcPct val="100000"/>
              </a:lnSpc>
              <a:spcBef>
                <a:spcPts val="0"/>
              </a:spcBef>
              <a:spcAft>
                <a:spcPts val="0"/>
              </a:spcAft>
              <a:buClr>
                <a:schemeClr val="accent5"/>
              </a:buClr>
              <a:buSzPts val="2800"/>
              <a:buNone/>
              <a:defRPr sz="2800">
                <a:solidFill>
                  <a:schemeClr val="accent5"/>
                </a:solidFill>
              </a:defRPr>
            </a:lvl7pPr>
            <a:lvl8pPr lvl="7" algn="ctr">
              <a:lnSpc>
                <a:spcPct val="100000"/>
              </a:lnSpc>
              <a:spcBef>
                <a:spcPts val="0"/>
              </a:spcBef>
              <a:spcAft>
                <a:spcPts val="0"/>
              </a:spcAft>
              <a:buClr>
                <a:schemeClr val="accent5"/>
              </a:buClr>
              <a:buSzPts val="2800"/>
              <a:buNone/>
              <a:defRPr sz="2800">
                <a:solidFill>
                  <a:schemeClr val="accent5"/>
                </a:solidFill>
              </a:defRPr>
            </a:lvl8pPr>
            <a:lvl9pPr lvl="8" algn="ctr">
              <a:lnSpc>
                <a:spcPct val="100000"/>
              </a:lnSpc>
              <a:spcBef>
                <a:spcPts val="0"/>
              </a:spcBef>
              <a:spcAft>
                <a:spcPts val="0"/>
              </a:spcAft>
              <a:buClr>
                <a:schemeClr val="accent5"/>
              </a:buClr>
              <a:buSzPts val="2800"/>
              <a:buNone/>
              <a:defRPr sz="2800">
                <a:solidFill>
                  <a:schemeClr val="accent5"/>
                </a:solidFill>
              </a:defRPr>
            </a:lvl9pPr>
          </a:lstStyle>
          <a:p/>
        </p:txBody>
      </p:sp>
      <p:sp>
        <p:nvSpPr>
          <p:cNvPr id="47" name="Google Shape;47;g28ca0558fab_0_42"/>
          <p:cNvSpPr txBox="1"/>
          <p:nvPr>
            <p:ph idx="2" type="body"/>
          </p:nvPr>
        </p:nvSpPr>
        <p:spPr>
          <a:xfrm>
            <a:off x="6586000" y="965600"/>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48" name="Google Shape;48;g28ca0558fab_0_4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g28ca0558fab_0_49"/>
          <p:cNvSpPr txBox="1"/>
          <p:nvPr>
            <p:ph idx="1" type="body"/>
          </p:nvPr>
        </p:nvSpPr>
        <p:spPr>
          <a:xfrm>
            <a:off x="426000" y="5644967"/>
            <a:ext cx="7998300" cy="7983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2400"/>
              <a:buFont typeface="Roboto Slab"/>
              <a:buNone/>
              <a:defRPr>
                <a:latin typeface="Roboto Slab"/>
                <a:ea typeface="Roboto Slab"/>
                <a:cs typeface="Roboto Slab"/>
                <a:sym typeface="Roboto Slab"/>
              </a:defRPr>
            </a:lvl1pPr>
          </a:lstStyle>
          <a:p/>
        </p:txBody>
      </p:sp>
      <p:sp>
        <p:nvSpPr>
          <p:cNvPr id="51" name="Google Shape;51;g28ca0558fab_0_4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sp>
        <p:nvSpPr>
          <p:cNvPr id="53" name="Google Shape;53;g28ca0558fab_0_52"/>
          <p:cNvSpPr/>
          <p:nvPr/>
        </p:nvSpPr>
        <p:spPr>
          <a:xfrm>
            <a:off x="200" y="6769100"/>
            <a:ext cx="12191700" cy="88800"/>
          </a:xfrm>
          <a:prstGeom prst="rect">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4" name="Google Shape;54;g28ca0558fab_0_52"/>
          <p:cNvSpPr txBox="1"/>
          <p:nvPr>
            <p:ph hasCustomPrompt="1" type="title"/>
          </p:nvPr>
        </p:nvSpPr>
        <p:spPr>
          <a:xfrm>
            <a:off x="517200" y="1536600"/>
            <a:ext cx="11157600" cy="2051100"/>
          </a:xfrm>
          <a:prstGeom prst="rect">
            <a:avLst/>
          </a:prstGeom>
        </p:spPr>
        <p:txBody>
          <a:bodyPr anchorCtr="0" anchor="ctr" bIns="121900" lIns="121900" spcFirstLastPara="1" rIns="121900" wrap="square" tIns="121900">
            <a:normAutofit/>
          </a:bodyPr>
          <a:lstStyle>
            <a:lvl1pPr lvl="0" algn="ctr">
              <a:spcBef>
                <a:spcPts val="0"/>
              </a:spcBef>
              <a:spcAft>
                <a:spcPts val="0"/>
              </a:spcAft>
              <a:buClr>
                <a:schemeClr val="accent5"/>
              </a:buClr>
              <a:buSzPts val="17300"/>
              <a:buNone/>
              <a:defRPr sz="17300">
                <a:solidFill>
                  <a:schemeClr val="accent5"/>
                </a:solidFill>
              </a:defRPr>
            </a:lvl1pPr>
            <a:lvl2pPr lvl="1" algn="ctr">
              <a:spcBef>
                <a:spcPts val="0"/>
              </a:spcBef>
              <a:spcAft>
                <a:spcPts val="0"/>
              </a:spcAft>
              <a:buClr>
                <a:schemeClr val="accent5"/>
              </a:buClr>
              <a:buSzPts val="17300"/>
              <a:buNone/>
              <a:defRPr sz="17300">
                <a:solidFill>
                  <a:schemeClr val="accent5"/>
                </a:solidFill>
              </a:defRPr>
            </a:lvl2pPr>
            <a:lvl3pPr lvl="2" algn="ctr">
              <a:spcBef>
                <a:spcPts val="0"/>
              </a:spcBef>
              <a:spcAft>
                <a:spcPts val="0"/>
              </a:spcAft>
              <a:buClr>
                <a:schemeClr val="accent5"/>
              </a:buClr>
              <a:buSzPts val="17300"/>
              <a:buNone/>
              <a:defRPr sz="17300">
                <a:solidFill>
                  <a:schemeClr val="accent5"/>
                </a:solidFill>
              </a:defRPr>
            </a:lvl3pPr>
            <a:lvl4pPr lvl="3" algn="ctr">
              <a:spcBef>
                <a:spcPts val="0"/>
              </a:spcBef>
              <a:spcAft>
                <a:spcPts val="0"/>
              </a:spcAft>
              <a:buClr>
                <a:schemeClr val="accent5"/>
              </a:buClr>
              <a:buSzPts val="17300"/>
              <a:buNone/>
              <a:defRPr sz="17300">
                <a:solidFill>
                  <a:schemeClr val="accent5"/>
                </a:solidFill>
              </a:defRPr>
            </a:lvl4pPr>
            <a:lvl5pPr lvl="4" algn="ctr">
              <a:spcBef>
                <a:spcPts val="0"/>
              </a:spcBef>
              <a:spcAft>
                <a:spcPts val="0"/>
              </a:spcAft>
              <a:buClr>
                <a:schemeClr val="accent5"/>
              </a:buClr>
              <a:buSzPts val="17300"/>
              <a:buNone/>
              <a:defRPr sz="17300">
                <a:solidFill>
                  <a:schemeClr val="accent5"/>
                </a:solidFill>
              </a:defRPr>
            </a:lvl5pPr>
            <a:lvl6pPr lvl="5" algn="ctr">
              <a:spcBef>
                <a:spcPts val="0"/>
              </a:spcBef>
              <a:spcAft>
                <a:spcPts val="0"/>
              </a:spcAft>
              <a:buClr>
                <a:schemeClr val="accent5"/>
              </a:buClr>
              <a:buSzPts val="17300"/>
              <a:buNone/>
              <a:defRPr sz="17300">
                <a:solidFill>
                  <a:schemeClr val="accent5"/>
                </a:solidFill>
              </a:defRPr>
            </a:lvl6pPr>
            <a:lvl7pPr lvl="6" algn="ctr">
              <a:spcBef>
                <a:spcPts val="0"/>
              </a:spcBef>
              <a:spcAft>
                <a:spcPts val="0"/>
              </a:spcAft>
              <a:buClr>
                <a:schemeClr val="accent5"/>
              </a:buClr>
              <a:buSzPts val="17300"/>
              <a:buNone/>
              <a:defRPr sz="17300">
                <a:solidFill>
                  <a:schemeClr val="accent5"/>
                </a:solidFill>
              </a:defRPr>
            </a:lvl7pPr>
            <a:lvl8pPr lvl="7" algn="ctr">
              <a:spcBef>
                <a:spcPts val="0"/>
              </a:spcBef>
              <a:spcAft>
                <a:spcPts val="0"/>
              </a:spcAft>
              <a:buClr>
                <a:schemeClr val="accent5"/>
              </a:buClr>
              <a:buSzPts val="17300"/>
              <a:buNone/>
              <a:defRPr sz="17300">
                <a:solidFill>
                  <a:schemeClr val="accent5"/>
                </a:solidFill>
              </a:defRPr>
            </a:lvl8pPr>
            <a:lvl9pPr lvl="8" algn="ctr">
              <a:spcBef>
                <a:spcPts val="0"/>
              </a:spcBef>
              <a:spcAft>
                <a:spcPts val="0"/>
              </a:spcAft>
              <a:buClr>
                <a:schemeClr val="accent5"/>
              </a:buClr>
              <a:buSzPts val="17300"/>
              <a:buNone/>
              <a:defRPr sz="17300">
                <a:solidFill>
                  <a:schemeClr val="accent5"/>
                </a:solidFill>
              </a:defRPr>
            </a:lvl9pPr>
          </a:lstStyle>
          <a:p>
            <a:r>
              <a:t>xx%</a:t>
            </a:r>
          </a:p>
        </p:txBody>
      </p:sp>
      <p:sp>
        <p:nvSpPr>
          <p:cNvPr id="55" name="Google Shape;55;g28ca0558fab_0_52"/>
          <p:cNvSpPr txBox="1"/>
          <p:nvPr>
            <p:ph idx="1" type="body"/>
          </p:nvPr>
        </p:nvSpPr>
        <p:spPr>
          <a:xfrm>
            <a:off x="517200" y="3892600"/>
            <a:ext cx="11157600" cy="14289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56" name="Google Shape;56;g28ca0558fab_0_5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g28ca0558fab_0_5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9" name="Shape 59"/>
        <p:cNvGrpSpPr/>
        <p:nvPr/>
      </p:nvGrpSpPr>
      <p:grpSpPr>
        <a:xfrm>
          <a:off x="0" y="0"/>
          <a:ext cx="0" cy="0"/>
          <a:chOff x="0" y="0"/>
          <a:chExt cx="0" cy="0"/>
        </a:xfrm>
      </p:grpSpPr>
      <p:sp>
        <p:nvSpPr>
          <p:cNvPr id="60" name="Google Shape;60;g28ca0558fab_0_59"/>
          <p:cNvSpPr txBox="1"/>
          <p:nvPr>
            <p:ph type="title"/>
          </p:nvPr>
        </p:nvSpPr>
        <p:spPr>
          <a:xfrm>
            <a:off x="2895600" y="764373"/>
            <a:ext cx="8610600" cy="1293000"/>
          </a:xfrm>
          <a:prstGeom prst="rect">
            <a:avLst/>
          </a:prstGeom>
          <a:noFill/>
          <a:ln>
            <a:noFill/>
          </a:ln>
        </p:spPr>
        <p:txBody>
          <a:bodyPr anchorCtr="0" anchor="ctr" bIns="45700" lIns="91425" spcFirstLastPara="1" rIns="91425" wrap="square" tIns="45700">
            <a:normAutofit/>
          </a:bodyPr>
          <a:lstStyle>
            <a:lvl1pPr lvl="0" rtl="0" algn="r">
              <a:lnSpc>
                <a:spcPct val="90000"/>
              </a:lnSpc>
              <a:spcBef>
                <a:spcPts val="0"/>
              </a:spcBef>
              <a:spcAft>
                <a:spcPts val="0"/>
              </a:spcAft>
              <a:buClr>
                <a:schemeClr val="dk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1" name="Google Shape;61;g28ca0558fab_0_59"/>
          <p:cNvSpPr txBox="1"/>
          <p:nvPr>
            <p:ph idx="1" type="body"/>
          </p:nvPr>
        </p:nvSpPr>
        <p:spPr>
          <a:xfrm>
            <a:off x="685800" y="2194560"/>
            <a:ext cx="10820400" cy="40242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dk1"/>
              </a:buClr>
              <a:buSzPts val="1800"/>
              <a:buChar char="•"/>
              <a:defRPr/>
            </a:lvl1pPr>
            <a:lvl2pPr indent="-342900" lvl="1" marL="914400" rtl="0" algn="l">
              <a:lnSpc>
                <a:spcPct val="90000"/>
              </a:lnSpc>
              <a:spcBef>
                <a:spcPts val="500"/>
              </a:spcBef>
              <a:spcAft>
                <a:spcPts val="0"/>
              </a:spcAft>
              <a:buClr>
                <a:schemeClr val="dk1"/>
              </a:buClr>
              <a:buSzPts val="1800"/>
              <a:buChar char="•"/>
              <a:defRPr/>
            </a:lvl2pPr>
            <a:lvl3pPr indent="-342900" lvl="2" marL="1371600" rtl="0" algn="l">
              <a:lnSpc>
                <a:spcPct val="90000"/>
              </a:lnSpc>
              <a:spcBef>
                <a:spcPts val="500"/>
              </a:spcBef>
              <a:spcAft>
                <a:spcPts val="0"/>
              </a:spcAft>
              <a:buClr>
                <a:schemeClr val="dk1"/>
              </a:buClr>
              <a:buSzPts val="1800"/>
              <a:buChar char="•"/>
              <a:defRPr/>
            </a:lvl3pPr>
            <a:lvl4pPr indent="-342900" lvl="3" marL="1828800" rtl="0" algn="l">
              <a:lnSpc>
                <a:spcPct val="90000"/>
              </a:lnSpc>
              <a:spcBef>
                <a:spcPts val="500"/>
              </a:spcBef>
              <a:spcAft>
                <a:spcPts val="0"/>
              </a:spcAft>
              <a:buClr>
                <a:schemeClr val="dk1"/>
              </a:buClr>
              <a:buSzPts val="1800"/>
              <a:buChar char="•"/>
              <a:defRPr/>
            </a:lvl4pPr>
            <a:lvl5pPr indent="-342900" lvl="4" marL="2286000" rtl="0" algn="l">
              <a:lnSpc>
                <a:spcPct val="90000"/>
              </a:lnSpc>
              <a:spcBef>
                <a:spcPts val="500"/>
              </a:spcBef>
              <a:spcAft>
                <a:spcPts val="0"/>
              </a:spcAft>
              <a:buClr>
                <a:schemeClr val="dk1"/>
              </a:buClr>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62" name="Google Shape;62;g28ca0558fab_0_59"/>
          <p:cNvSpPr txBox="1"/>
          <p:nvPr>
            <p:ph idx="10" type="dt"/>
          </p:nvPr>
        </p:nvSpPr>
        <p:spPr>
          <a:xfrm>
            <a:off x="8595360" y="6356350"/>
            <a:ext cx="2910900" cy="365100"/>
          </a:xfrm>
          <a:prstGeom prst="rect">
            <a:avLst/>
          </a:prstGeom>
          <a:noFill/>
          <a:ln>
            <a:noFill/>
          </a:ln>
        </p:spPr>
        <p:txBody>
          <a:bodyPr anchorCtr="0" anchor="ctr" bIns="45700" lIns="91425" spcFirstLastPara="1" rIns="91425" wrap="square" tIns="45700">
            <a:noAutofit/>
          </a:bodyPr>
          <a:lstStyle>
            <a:lvl1pPr lvl="0" rtl="0" algn="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3" name="Google Shape;63;g28ca0558fab_0_59"/>
          <p:cNvSpPr txBox="1"/>
          <p:nvPr>
            <p:ph idx="11" type="ftr"/>
          </p:nvPr>
        </p:nvSpPr>
        <p:spPr>
          <a:xfrm>
            <a:off x="685800" y="6355845"/>
            <a:ext cx="77724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4" name="Google Shape;64;g28ca0558fab_0_59"/>
          <p:cNvSpPr txBox="1"/>
          <p:nvPr>
            <p:ph idx="12" type="sldNum"/>
          </p:nvPr>
        </p:nvSpPr>
        <p:spPr>
          <a:xfrm>
            <a:off x="8763000" y="38100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50"/>
              <a:buFont typeface="Arial"/>
              <a:buNone/>
              <a:defRPr b="0" i="0" sz="1050" u="none" cap="none" strike="noStrike">
                <a:solidFill>
                  <a:srgbClr val="888888"/>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050"/>
              <a:buFont typeface="Arial"/>
              <a:buNone/>
              <a:defRPr b="0" i="0" sz="1050" u="none" cap="none" strike="noStrike">
                <a:solidFill>
                  <a:srgbClr val="888888"/>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050"/>
              <a:buFont typeface="Arial"/>
              <a:buNone/>
              <a:defRPr b="0" i="0" sz="1050" u="none" cap="none" strike="noStrike">
                <a:solidFill>
                  <a:srgbClr val="888888"/>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050"/>
              <a:buFont typeface="Arial"/>
              <a:buNone/>
              <a:defRPr b="0" i="0" sz="1050" u="none" cap="none" strike="noStrike">
                <a:solidFill>
                  <a:srgbClr val="888888"/>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050"/>
              <a:buFont typeface="Arial"/>
              <a:buNone/>
              <a:defRPr b="0" i="0" sz="1050" u="none" cap="none" strike="noStrike">
                <a:solidFill>
                  <a:srgbClr val="888888"/>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050"/>
              <a:buFont typeface="Arial"/>
              <a:buNone/>
              <a:defRPr b="0" i="0" sz="1050" u="none" cap="none" strike="noStrike">
                <a:solidFill>
                  <a:srgbClr val="888888"/>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050"/>
              <a:buFont typeface="Arial"/>
              <a:buNone/>
              <a:defRPr b="0" i="0" sz="1050" u="none" cap="none" strike="noStrike">
                <a:solidFill>
                  <a:srgbClr val="888888"/>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050"/>
              <a:buFont typeface="Arial"/>
              <a:buNone/>
              <a:defRPr b="0" i="0" sz="1050" u="none" cap="none" strike="noStrike">
                <a:solidFill>
                  <a:srgbClr val="888888"/>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050"/>
              <a:buFont typeface="Arial"/>
              <a:buNone/>
              <a:defRPr b="0" i="0" sz="105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rina">
    <p:bg>
      <p:bgPr>
        <a:solidFill>
          <a:schemeClr val="lt1"/>
        </a:solidFill>
      </p:bgPr>
    </p:bg>
    <p:spTree>
      <p:nvGrpSpPr>
        <p:cNvPr id="5" name="Shape 5"/>
        <p:cNvGrpSpPr/>
        <p:nvPr/>
      </p:nvGrpSpPr>
      <p:grpSpPr>
        <a:xfrm>
          <a:off x="0" y="0"/>
          <a:ext cx="0" cy="0"/>
          <a:chOff x="0" y="0"/>
          <a:chExt cx="0" cy="0"/>
        </a:xfrm>
      </p:grpSpPr>
      <p:sp>
        <p:nvSpPr>
          <p:cNvPr id="6" name="Google Shape;6;g28ca0558fab_0_5"/>
          <p:cNvSpPr txBox="1"/>
          <p:nvPr>
            <p:ph type="title"/>
          </p:nvPr>
        </p:nvSpPr>
        <p:spPr>
          <a:xfrm>
            <a:off x="517200" y="610700"/>
            <a:ext cx="11157600" cy="914700"/>
          </a:xfrm>
          <a:prstGeom prst="rect">
            <a:avLst/>
          </a:prstGeom>
          <a:noFill/>
          <a:ln>
            <a:noFill/>
          </a:ln>
        </p:spPr>
        <p:txBody>
          <a:bodyPr anchorCtr="0" anchor="b" bIns="121900" lIns="121900" spcFirstLastPara="1" rIns="121900" wrap="square" tIns="121900">
            <a:normAutofit/>
          </a:bodyPr>
          <a:lstStyle>
            <a:lvl1pPr lvl="0">
              <a:spcBef>
                <a:spcPts val="0"/>
              </a:spcBef>
              <a:spcAft>
                <a:spcPts val="0"/>
              </a:spcAft>
              <a:buClr>
                <a:schemeClr val="dk1"/>
              </a:buClr>
              <a:buSzPts val="4000"/>
              <a:buFont typeface="Roboto Slab"/>
              <a:buNone/>
              <a:defRPr sz="4000">
                <a:solidFill>
                  <a:schemeClr val="dk1"/>
                </a:solidFill>
                <a:latin typeface="Roboto Slab"/>
                <a:ea typeface="Roboto Slab"/>
                <a:cs typeface="Roboto Slab"/>
                <a:sym typeface="Roboto Slab"/>
              </a:defRPr>
            </a:lvl1pPr>
            <a:lvl2pPr lvl="1">
              <a:spcBef>
                <a:spcPts val="0"/>
              </a:spcBef>
              <a:spcAft>
                <a:spcPts val="0"/>
              </a:spcAft>
              <a:buClr>
                <a:schemeClr val="dk1"/>
              </a:buClr>
              <a:buSzPts val="4000"/>
              <a:buFont typeface="Roboto Slab"/>
              <a:buNone/>
              <a:defRPr sz="4000">
                <a:solidFill>
                  <a:schemeClr val="dk1"/>
                </a:solidFill>
                <a:latin typeface="Roboto Slab"/>
                <a:ea typeface="Roboto Slab"/>
                <a:cs typeface="Roboto Slab"/>
                <a:sym typeface="Roboto Slab"/>
              </a:defRPr>
            </a:lvl2pPr>
            <a:lvl3pPr lvl="2">
              <a:spcBef>
                <a:spcPts val="0"/>
              </a:spcBef>
              <a:spcAft>
                <a:spcPts val="0"/>
              </a:spcAft>
              <a:buClr>
                <a:schemeClr val="dk1"/>
              </a:buClr>
              <a:buSzPts val="4000"/>
              <a:buFont typeface="Roboto Slab"/>
              <a:buNone/>
              <a:defRPr sz="4000">
                <a:solidFill>
                  <a:schemeClr val="dk1"/>
                </a:solidFill>
                <a:latin typeface="Roboto Slab"/>
                <a:ea typeface="Roboto Slab"/>
                <a:cs typeface="Roboto Slab"/>
                <a:sym typeface="Roboto Slab"/>
              </a:defRPr>
            </a:lvl3pPr>
            <a:lvl4pPr lvl="3">
              <a:spcBef>
                <a:spcPts val="0"/>
              </a:spcBef>
              <a:spcAft>
                <a:spcPts val="0"/>
              </a:spcAft>
              <a:buClr>
                <a:schemeClr val="dk1"/>
              </a:buClr>
              <a:buSzPts val="4000"/>
              <a:buFont typeface="Roboto Slab"/>
              <a:buNone/>
              <a:defRPr sz="4000">
                <a:solidFill>
                  <a:schemeClr val="dk1"/>
                </a:solidFill>
                <a:latin typeface="Roboto Slab"/>
                <a:ea typeface="Roboto Slab"/>
                <a:cs typeface="Roboto Slab"/>
                <a:sym typeface="Roboto Slab"/>
              </a:defRPr>
            </a:lvl4pPr>
            <a:lvl5pPr lvl="4">
              <a:spcBef>
                <a:spcPts val="0"/>
              </a:spcBef>
              <a:spcAft>
                <a:spcPts val="0"/>
              </a:spcAft>
              <a:buClr>
                <a:schemeClr val="dk1"/>
              </a:buClr>
              <a:buSzPts val="4000"/>
              <a:buFont typeface="Roboto Slab"/>
              <a:buNone/>
              <a:defRPr sz="4000">
                <a:solidFill>
                  <a:schemeClr val="dk1"/>
                </a:solidFill>
                <a:latin typeface="Roboto Slab"/>
                <a:ea typeface="Roboto Slab"/>
                <a:cs typeface="Roboto Slab"/>
                <a:sym typeface="Roboto Slab"/>
              </a:defRPr>
            </a:lvl5pPr>
            <a:lvl6pPr lvl="5">
              <a:spcBef>
                <a:spcPts val="0"/>
              </a:spcBef>
              <a:spcAft>
                <a:spcPts val="0"/>
              </a:spcAft>
              <a:buClr>
                <a:schemeClr val="dk1"/>
              </a:buClr>
              <a:buSzPts val="4000"/>
              <a:buFont typeface="Roboto Slab"/>
              <a:buNone/>
              <a:defRPr sz="4000">
                <a:solidFill>
                  <a:schemeClr val="dk1"/>
                </a:solidFill>
                <a:latin typeface="Roboto Slab"/>
                <a:ea typeface="Roboto Slab"/>
                <a:cs typeface="Roboto Slab"/>
                <a:sym typeface="Roboto Slab"/>
              </a:defRPr>
            </a:lvl6pPr>
            <a:lvl7pPr lvl="6">
              <a:spcBef>
                <a:spcPts val="0"/>
              </a:spcBef>
              <a:spcAft>
                <a:spcPts val="0"/>
              </a:spcAft>
              <a:buClr>
                <a:schemeClr val="dk1"/>
              </a:buClr>
              <a:buSzPts val="4000"/>
              <a:buFont typeface="Roboto Slab"/>
              <a:buNone/>
              <a:defRPr sz="4000">
                <a:solidFill>
                  <a:schemeClr val="dk1"/>
                </a:solidFill>
                <a:latin typeface="Roboto Slab"/>
                <a:ea typeface="Roboto Slab"/>
                <a:cs typeface="Roboto Slab"/>
                <a:sym typeface="Roboto Slab"/>
              </a:defRPr>
            </a:lvl7pPr>
            <a:lvl8pPr lvl="7">
              <a:spcBef>
                <a:spcPts val="0"/>
              </a:spcBef>
              <a:spcAft>
                <a:spcPts val="0"/>
              </a:spcAft>
              <a:buClr>
                <a:schemeClr val="dk1"/>
              </a:buClr>
              <a:buSzPts val="4000"/>
              <a:buFont typeface="Roboto Slab"/>
              <a:buNone/>
              <a:defRPr sz="4000">
                <a:solidFill>
                  <a:schemeClr val="dk1"/>
                </a:solidFill>
                <a:latin typeface="Roboto Slab"/>
                <a:ea typeface="Roboto Slab"/>
                <a:cs typeface="Roboto Slab"/>
                <a:sym typeface="Roboto Slab"/>
              </a:defRPr>
            </a:lvl8pPr>
            <a:lvl9pPr lvl="8">
              <a:spcBef>
                <a:spcPts val="0"/>
              </a:spcBef>
              <a:spcAft>
                <a:spcPts val="0"/>
              </a:spcAft>
              <a:buClr>
                <a:schemeClr val="dk1"/>
              </a:buClr>
              <a:buSzPts val="4000"/>
              <a:buFont typeface="Roboto Slab"/>
              <a:buNone/>
              <a:defRPr sz="4000">
                <a:solidFill>
                  <a:schemeClr val="dk1"/>
                </a:solidFill>
                <a:latin typeface="Roboto Slab"/>
                <a:ea typeface="Roboto Slab"/>
                <a:cs typeface="Roboto Slab"/>
                <a:sym typeface="Roboto Slab"/>
              </a:defRPr>
            </a:lvl9pPr>
          </a:lstStyle>
          <a:p/>
        </p:txBody>
      </p:sp>
      <p:sp>
        <p:nvSpPr>
          <p:cNvPr id="7" name="Google Shape;7;g28ca0558fab_0_5"/>
          <p:cNvSpPr txBox="1"/>
          <p:nvPr>
            <p:ph idx="1" type="body"/>
          </p:nvPr>
        </p:nvSpPr>
        <p:spPr>
          <a:xfrm>
            <a:off x="517200" y="1986432"/>
            <a:ext cx="11157600" cy="41052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dk1"/>
              </a:buClr>
              <a:buSzPts val="2400"/>
              <a:buFont typeface="Roboto"/>
              <a:buChar char="●"/>
              <a:defRPr sz="2400">
                <a:solidFill>
                  <a:schemeClr val="dk1"/>
                </a:solidFill>
                <a:latin typeface="Roboto"/>
                <a:ea typeface="Roboto"/>
                <a:cs typeface="Roboto"/>
                <a:sym typeface="Roboto"/>
              </a:defRPr>
            </a:lvl1pPr>
            <a:lvl2pPr indent="-349250" lvl="1" marL="914400">
              <a:lnSpc>
                <a:spcPct val="115000"/>
              </a:lnSpc>
              <a:spcBef>
                <a:spcPts val="0"/>
              </a:spcBef>
              <a:spcAft>
                <a:spcPts val="0"/>
              </a:spcAft>
              <a:buClr>
                <a:schemeClr val="dk1"/>
              </a:buClr>
              <a:buSzPts val="1900"/>
              <a:buFont typeface="Roboto"/>
              <a:buChar char="○"/>
              <a:defRPr sz="1900">
                <a:solidFill>
                  <a:schemeClr val="dk1"/>
                </a:solidFill>
                <a:latin typeface="Roboto"/>
                <a:ea typeface="Roboto"/>
                <a:cs typeface="Roboto"/>
                <a:sym typeface="Roboto"/>
              </a:defRPr>
            </a:lvl2pPr>
            <a:lvl3pPr indent="-349250" lvl="2" marL="1371600">
              <a:lnSpc>
                <a:spcPct val="115000"/>
              </a:lnSpc>
              <a:spcBef>
                <a:spcPts val="0"/>
              </a:spcBef>
              <a:spcAft>
                <a:spcPts val="0"/>
              </a:spcAft>
              <a:buClr>
                <a:schemeClr val="dk1"/>
              </a:buClr>
              <a:buSzPts val="1900"/>
              <a:buFont typeface="Roboto"/>
              <a:buChar char="■"/>
              <a:defRPr sz="1900">
                <a:solidFill>
                  <a:schemeClr val="dk1"/>
                </a:solidFill>
                <a:latin typeface="Roboto"/>
                <a:ea typeface="Roboto"/>
                <a:cs typeface="Roboto"/>
                <a:sym typeface="Roboto"/>
              </a:defRPr>
            </a:lvl3pPr>
            <a:lvl4pPr indent="-349250" lvl="3" marL="1828800">
              <a:lnSpc>
                <a:spcPct val="115000"/>
              </a:lnSpc>
              <a:spcBef>
                <a:spcPts val="0"/>
              </a:spcBef>
              <a:spcAft>
                <a:spcPts val="0"/>
              </a:spcAft>
              <a:buClr>
                <a:schemeClr val="dk1"/>
              </a:buClr>
              <a:buSzPts val="1900"/>
              <a:buFont typeface="Roboto"/>
              <a:buChar char="●"/>
              <a:defRPr sz="1900">
                <a:solidFill>
                  <a:schemeClr val="dk1"/>
                </a:solidFill>
                <a:latin typeface="Roboto"/>
                <a:ea typeface="Roboto"/>
                <a:cs typeface="Roboto"/>
                <a:sym typeface="Roboto"/>
              </a:defRPr>
            </a:lvl4pPr>
            <a:lvl5pPr indent="-349250" lvl="4" marL="2286000">
              <a:lnSpc>
                <a:spcPct val="115000"/>
              </a:lnSpc>
              <a:spcBef>
                <a:spcPts val="0"/>
              </a:spcBef>
              <a:spcAft>
                <a:spcPts val="0"/>
              </a:spcAft>
              <a:buClr>
                <a:schemeClr val="dk1"/>
              </a:buClr>
              <a:buSzPts val="1900"/>
              <a:buFont typeface="Roboto"/>
              <a:buChar char="○"/>
              <a:defRPr sz="1900">
                <a:solidFill>
                  <a:schemeClr val="dk1"/>
                </a:solidFill>
                <a:latin typeface="Roboto"/>
                <a:ea typeface="Roboto"/>
                <a:cs typeface="Roboto"/>
                <a:sym typeface="Roboto"/>
              </a:defRPr>
            </a:lvl5pPr>
            <a:lvl6pPr indent="-349250" lvl="5" marL="2743200">
              <a:lnSpc>
                <a:spcPct val="115000"/>
              </a:lnSpc>
              <a:spcBef>
                <a:spcPts val="0"/>
              </a:spcBef>
              <a:spcAft>
                <a:spcPts val="0"/>
              </a:spcAft>
              <a:buClr>
                <a:schemeClr val="dk1"/>
              </a:buClr>
              <a:buSzPts val="1900"/>
              <a:buFont typeface="Roboto"/>
              <a:buChar char="■"/>
              <a:defRPr sz="1900">
                <a:solidFill>
                  <a:schemeClr val="dk1"/>
                </a:solidFill>
                <a:latin typeface="Roboto"/>
                <a:ea typeface="Roboto"/>
                <a:cs typeface="Roboto"/>
                <a:sym typeface="Roboto"/>
              </a:defRPr>
            </a:lvl6pPr>
            <a:lvl7pPr indent="-349250" lvl="6" marL="3200400">
              <a:lnSpc>
                <a:spcPct val="115000"/>
              </a:lnSpc>
              <a:spcBef>
                <a:spcPts val="0"/>
              </a:spcBef>
              <a:spcAft>
                <a:spcPts val="0"/>
              </a:spcAft>
              <a:buClr>
                <a:schemeClr val="dk1"/>
              </a:buClr>
              <a:buSzPts val="1900"/>
              <a:buFont typeface="Roboto"/>
              <a:buChar char="●"/>
              <a:defRPr sz="1900">
                <a:solidFill>
                  <a:schemeClr val="dk1"/>
                </a:solidFill>
                <a:latin typeface="Roboto"/>
                <a:ea typeface="Roboto"/>
                <a:cs typeface="Roboto"/>
                <a:sym typeface="Roboto"/>
              </a:defRPr>
            </a:lvl7pPr>
            <a:lvl8pPr indent="-349250" lvl="7" marL="3657600">
              <a:lnSpc>
                <a:spcPct val="115000"/>
              </a:lnSpc>
              <a:spcBef>
                <a:spcPts val="0"/>
              </a:spcBef>
              <a:spcAft>
                <a:spcPts val="0"/>
              </a:spcAft>
              <a:buClr>
                <a:schemeClr val="dk1"/>
              </a:buClr>
              <a:buSzPts val="1900"/>
              <a:buFont typeface="Roboto"/>
              <a:buChar char="○"/>
              <a:defRPr sz="1900">
                <a:solidFill>
                  <a:schemeClr val="dk1"/>
                </a:solidFill>
                <a:latin typeface="Roboto"/>
                <a:ea typeface="Roboto"/>
                <a:cs typeface="Roboto"/>
                <a:sym typeface="Roboto"/>
              </a:defRPr>
            </a:lvl8pPr>
            <a:lvl9pPr indent="-349250" lvl="8" marL="4114800">
              <a:lnSpc>
                <a:spcPct val="115000"/>
              </a:lnSpc>
              <a:spcBef>
                <a:spcPts val="0"/>
              </a:spcBef>
              <a:spcAft>
                <a:spcPts val="0"/>
              </a:spcAft>
              <a:buClr>
                <a:schemeClr val="dk1"/>
              </a:buClr>
              <a:buSzPts val="1900"/>
              <a:buFont typeface="Roboto"/>
              <a:buChar char="■"/>
              <a:defRPr sz="1900">
                <a:solidFill>
                  <a:schemeClr val="dk1"/>
                </a:solidFill>
                <a:latin typeface="Roboto"/>
                <a:ea typeface="Roboto"/>
                <a:cs typeface="Roboto"/>
                <a:sym typeface="Roboto"/>
              </a:defRPr>
            </a:lvl9pPr>
          </a:lstStyle>
          <a:p/>
        </p:txBody>
      </p:sp>
      <p:sp>
        <p:nvSpPr>
          <p:cNvPr id="8" name="Google Shape;8;g28ca0558fab_0_5"/>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1"/>
                </a:solidFill>
                <a:latin typeface="Roboto"/>
                <a:ea typeface="Roboto"/>
                <a:cs typeface="Roboto"/>
                <a:sym typeface="Roboto"/>
              </a:defRPr>
            </a:lvl1pPr>
            <a:lvl2pPr lvl="1" algn="r">
              <a:buNone/>
              <a:defRPr sz="1300">
                <a:solidFill>
                  <a:schemeClr val="dk1"/>
                </a:solidFill>
                <a:latin typeface="Roboto"/>
                <a:ea typeface="Roboto"/>
                <a:cs typeface="Roboto"/>
                <a:sym typeface="Roboto"/>
              </a:defRPr>
            </a:lvl2pPr>
            <a:lvl3pPr lvl="2" algn="r">
              <a:buNone/>
              <a:defRPr sz="1300">
                <a:solidFill>
                  <a:schemeClr val="dk1"/>
                </a:solidFill>
                <a:latin typeface="Roboto"/>
                <a:ea typeface="Roboto"/>
                <a:cs typeface="Roboto"/>
                <a:sym typeface="Roboto"/>
              </a:defRPr>
            </a:lvl3pPr>
            <a:lvl4pPr lvl="3" algn="r">
              <a:buNone/>
              <a:defRPr sz="1300">
                <a:solidFill>
                  <a:schemeClr val="dk1"/>
                </a:solidFill>
                <a:latin typeface="Roboto"/>
                <a:ea typeface="Roboto"/>
                <a:cs typeface="Roboto"/>
                <a:sym typeface="Roboto"/>
              </a:defRPr>
            </a:lvl4pPr>
            <a:lvl5pPr lvl="4" algn="r">
              <a:buNone/>
              <a:defRPr sz="1300">
                <a:solidFill>
                  <a:schemeClr val="dk1"/>
                </a:solidFill>
                <a:latin typeface="Roboto"/>
                <a:ea typeface="Roboto"/>
                <a:cs typeface="Roboto"/>
                <a:sym typeface="Roboto"/>
              </a:defRPr>
            </a:lvl5pPr>
            <a:lvl6pPr lvl="5" algn="r">
              <a:buNone/>
              <a:defRPr sz="1300">
                <a:solidFill>
                  <a:schemeClr val="dk1"/>
                </a:solidFill>
                <a:latin typeface="Roboto"/>
                <a:ea typeface="Roboto"/>
                <a:cs typeface="Roboto"/>
                <a:sym typeface="Roboto"/>
              </a:defRPr>
            </a:lvl6pPr>
            <a:lvl7pPr lvl="6" algn="r">
              <a:buNone/>
              <a:defRPr sz="1300">
                <a:solidFill>
                  <a:schemeClr val="dk1"/>
                </a:solidFill>
                <a:latin typeface="Roboto"/>
                <a:ea typeface="Roboto"/>
                <a:cs typeface="Roboto"/>
                <a:sym typeface="Roboto"/>
              </a:defRPr>
            </a:lvl7pPr>
            <a:lvl8pPr lvl="7" algn="r">
              <a:buNone/>
              <a:defRPr sz="1300">
                <a:solidFill>
                  <a:schemeClr val="dk1"/>
                </a:solidFill>
                <a:latin typeface="Roboto"/>
                <a:ea typeface="Roboto"/>
                <a:cs typeface="Roboto"/>
                <a:sym typeface="Roboto"/>
              </a:defRPr>
            </a:lvl8pPr>
            <a:lvl9pPr lvl="8" algn="r">
              <a:buNone/>
              <a:defRPr sz="13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IE"/>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jpg"/><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8.jpg"/><Relationship Id="rId4" Type="http://schemas.openxmlformats.org/officeDocument/2006/relationships/hyperlink" Target="https://en.wikipedia.org/wiki/Blair_Ministry" TargetMode="External"/><Relationship Id="rId5" Type="http://schemas.openxmlformats.org/officeDocument/2006/relationships/hyperlink" Target="https://creativecommons.org/licenses/by-sa/3.0/"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4.jpg"/><Relationship Id="rId4"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hyperlink" Target="http://www.martinkeaveney.co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13.jpg"/><Relationship Id="rId6" Type="http://schemas.openxmlformats.org/officeDocument/2006/relationships/hyperlink" Target="http://blogs.sussex.ac.uk/tel/2014/07/22/digital-devices-take-reading-back-to-its-social-roots/" TargetMode="External"/><Relationship Id="rId7" Type="http://schemas.openxmlformats.org/officeDocument/2006/relationships/hyperlink" Target="https://creativecommons.org/licenses/by-nc-sa/3.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
          <p:cNvSpPr txBox="1"/>
          <p:nvPr>
            <p:ph type="ctrTitle"/>
          </p:nvPr>
        </p:nvSpPr>
        <p:spPr>
          <a:xfrm>
            <a:off x="742013" y="319378"/>
            <a:ext cx="9448800" cy="182509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6000"/>
              <a:buFont typeface="Century Gothic"/>
              <a:buNone/>
            </a:pPr>
            <a:r>
              <a:rPr lang="en-IE"/>
              <a:t>IRISH LITERATURE</a:t>
            </a:r>
            <a:endParaRPr/>
          </a:p>
        </p:txBody>
      </p:sp>
      <p:sp>
        <p:nvSpPr>
          <p:cNvPr id="70" name="Google Shape;70;p1"/>
          <p:cNvSpPr txBox="1"/>
          <p:nvPr>
            <p:ph idx="1" type="subTitle"/>
          </p:nvPr>
        </p:nvSpPr>
        <p:spPr>
          <a:xfrm>
            <a:off x="742013" y="2253106"/>
            <a:ext cx="9448800" cy="6858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90000"/>
              </a:lnSpc>
              <a:spcBef>
                <a:spcPts val="0"/>
              </a:spcBef>
              <a:spcAft>
                <a:spcPts val="0"/>
              </a:spcAft>
              <a:buClr>
                <a:schemeClr val="lt1"/>
              </a:buClr>
              <a:buSzPct val="100000"/>
              <a:buNone/>
            </a:pPr>
            <a:r>
              <a:rPr lang="en-IE" sz="8000"/>
              <a:t>TEXT IN CONTEXT</a:t>
            </a:r>
            <a:endParaRPr/>
          </a:p>
          <a:p>
            <a:pPr indent="0" lvl="0" marL="0" rtl="0" algn="l">
              <a:lnSpc>
                <a:spcPct val="90000"/>
              </a:lnSpc>
              <a:spcBef>
                <a:spcPts val="1000"/>
              </a:spcBef>
              <a:spcAft>
                <a:spcPts val="0"/>
              </a:spcAft>
              <a:buClr>
                <a:schemeClr val="lt1"/>
              </a:buClr>
              <a:buSzPct val="100000"/>
              <a:buNone/>
            </a:pPr>
            <a:r>
              <a:rPr lang="en-IE" sz="8000"/>
              <a:t>Dr Martin Keaveney</a:t>
            </a:r>
            <a:endParaRPr/>
          </a:p>
          <a:p>
            <a:pPr indent="0" lvl="0" marL="0" rtl="0" algn="l">
              <a:lnSpc>
                <a:spcPct val="90000"/>
              </a:lnSpc>
              <a:spcBef>
                <a:spcPts val="1000"/>
              </a:spcBef>
              <a:spcAft>
                <a:spcPts val="0"/>
              </a:spcAft>
              <a:buClr>
                <a:schemeClr val="lt1"/>
              </a:buClr>
              <a:buSzPct val="100000"/>
              <a:buNone/>
            </a:pPr>
            <a:r>
              <a:t/>
            </a:r>
            <a:endParaRPr sz="8000"/>
          </a:p>
          <a:p>
            <a:pPr indent="0" lvl="0" marL="0" rtl="0" algn="l">
              <a:lnSpc>
                <a:spcPct val="90000"/>
              </a:lnSpc>
              <a:spcBef>
                <a:spcPts val="1000"/>
              </a:spcBef>
              <a:spcAft>
                <a:spcPts val="0"/>
              </a:spcAft>
              <a:buClr>
                <a:schemeClr val="lt1"/>
              </a:buClr>
              <a:buSzPct val="100000"/>
              <a:buNone/>
            </a:pPr>
            <a:r>
              <a:t/>
            </a:r>
            <a:endParaRPr sz="8000"/>
          </a:p>
          <a:p>
            <a:pPr indent="0" lvl="0" marL="0" rtl="0" algn="l">
              <a:lnSpc>
                <a:spcPct val="90000"/>
              </a:lnSpc>
              <a:spcBef>
                <a:spcPts val="1000"/>
              </a:spcBef>
              <a:spcAft>
                <a:spcPts val="0"/>
              </a:spcAft>
              <a:buClr>
                <a:schemeClr val="lt1"/>
              </a:buClr>
              <a:buSzPct val="100000"/>
              <a:buNone/>
            </a:pPr>
            <a:r>
              <a:t/>
            </a:r>
            <a:endParaRPr sz="8000"/>
          </a:p>
          <a:p>
            <a:pPr indent="0" lvl="0" marL="0" rtl="0" algn="l">
              <a:lnSpc>
                <a:spcPct val="90000"/>
              </a:lnSpc>
              <a:spcBef>
                <a:spcPts val="1000"/>
              </a:spcBef>
              <a:spcAft>
                <a:spcPts val="0"/>
              </a:spcAft>
              <a:buClr>
                <a:schemeClr val="lt1"/>
              </a:buClr>
              <a:buSzPct val="100000"/>
              <a:buNone/>
            </a:pPr>
            <a:r>
              <a:t/>
            </a:r>
            <a:endParaRPr sz="8000"/>
          </a:p>
          <a:p>
            <a:pPr indent="0" lvl="0" marL="0" rtl="0" algn="l">
              <a:lnSpc>
                <a:spcPct val="90000"/>
              </a:lnSpc>
              <a:spcBef>
                <a:spcPts val="1000"/>
              </a:spcBef>
              <a:spcAft>
                <a:spcPts val="0"/>
              </a:spcAft>
              <a:buClr>
                <a:schemeClr val="lt1"/>
              </a:buClr>
              <a:buSzPct val="100000"/>
              <a:buNone/>
            </a:pPr>
            <a:r>
              <a:t/>
            </a:r>
            <a:endParaRPr sz="8000"/>
          </a:p>
          <a:p>
            <a:pPr indent="0" lvl="0" marL="0" rtl="0" algn="l">
              <a:lnSpc>
                <a:spcPct val="90000"/>
              </a:lnSpc>
              <a:spcBef>
                <a:spcPts val="1000"/>
              </a:spcBef>
              <a:spcAft>
                <a:spcPts val="0"/>
              </a:spcAft>
              <a:buClr>
                <a:schemeClr val="lt1"/>
              </a:buClr>
              <a:buSzPct val="100000"/>
              <a:buNone/>
            </a:pPr>
            <a:r>
              <a:t/>
            </a:r>
            <a:endParaRPr sz="8000"/>
          </a:p>
          <a:p>
            <a:pPr indent="0" lvl="0" marL="0" rtl="0" algn="l">
              <a:lnSpc>
                <a:spcPct val="90000"/>
              </a:lnSpc>
              <a:spcBef>
                <a:spcPts val="1000"/>
              </a:spcBef>
              <a:spcAft>
                <a:spcPts val="0"/>
              </a:spcAft>
              <a:buClr>
                <a:schemeClr val="lt1"/>
              </a:buClr>
              <a:buSzPct val="100000"/>
              <a:buNone/>
            </a:pPr>
            <a:r>
              <a:t/>
            </a:r>
            <a:endParaRPr sz="8000"/>
          </a:p>
          <a:p>
            <a:pPr indent="0" lvl="0" marL="0" rtl="0" algn="l">
              <a:lnSpc>
                <a:spcPct val="90000"/>
              </a:lnSpc>
              <a:spcBef>
                <a:spcPts val="1000"/>
              </a:spcBef>
              <a:spcAft>
                <a:spcPts val="0"/>
              </a:spcAft>
              <a:buClr>
                <a:schemeClr val="lt1"/>
              </a:buClr>
              <a:buSzPct val="100000"/>
              <a:buNone/>
            </a:pPr>
            <a:r>
              <a:t/>
            </a:r>
            <a:endParaRPr sz="8000"/>
          </a:p>
          <a:p>
            <a:pPr indent="0" lvl="0" marL="0" rtl="0" algn="l">
              <a:lnSpc>
                <a:spcPct val="90000"/>
              </a:lnSpc>
              <a:spcBef>
                <a:spcPts val="1000"/>
              </a:spcBef>
              <a:spcAft>
                <a:spcPts val="0"/>
              </a:spcAft>
              <a:buClr>
                <a:schemeClr val="lt1"/>
              </a:buClr>
              <a:buSzPct val="100000"/>
              <a:buNone/>
            </a:pPr>
            <a:r>
              <a:rPr lang="en-IE" sz="8000"/>
              <a:t>Week 8</a:t>
            </a:r>
            <a:r>
              <a:rPr i="1" lang="en-IE" sz="8000"/>
              <a:t> ‘</a:t>
            </a:r>
            <a:r>
              <a:rPr lang="en-IE" sz="8000"/>
              <a:t>Snowflakes’ - Naoise Dolan</a:t>
            </a:r>
            <a:endParaRPr/>
          </a:p>
          <a:p>
            <a:pPr indent="0" lvl="0" marL="0" rtl="0" algn="l">
              <a:lnSpc>
                <a:spcPct val="90000"/>
              </a:lnSpc>
              <a:spcBef>
                <a:spcPts val="1000"/>
              </a:spcBef>
              <a:spcAft>
                <a:spcPts val="0"/>
              </a:spcAft>
              <a:buClr>
                <a:schemeClr val="lt1"/>
              </a:buClr>
              <a:buSzPct val="62500"/>
              <a:buNone/>
            </a:pPr>
            <a:r>
              <a:t/>
            </a:r>
            <a:endParaRPr/>
          </a:p>
          <a:p>
            <a:pPr indent="0" lvl="0" marL="0" rtl="0" algn="l">
              <a:lnSpc>
                <a:spcPct val="90000"/>
              </a:lnSpc>
              <a:spcBef>
                <a:spcPts val="1000"/>
              </a:spcBef>
              <a:spcAft>
                <a:spcPts val="0"/>
              </a:spcAft>
              <a:buClr>
                <a:schemeClr val="lt1"/>
              </a:buClr>
              <a:buSzPct val="62500"/>
              <a:buNone/>
            </a:pPr>
            <a:r>
              <a:t/>
            </a:r>
            <a:endParaRPr/>
          </a:p>
          <a:p>
            <a:pPr indent="0" lvl="0" marL="0" rtl="0" algn="l">
              <a:lnSpc>
                <a:spcPct val="90000"/>
              </a:lnSpc>
              <a:spcBef>
                <a:spcPts val="1000"/>
              </a:spcBef>
              <a:spcAft>
                <a:spcPts val="0"/>
              </a:spcAft>
              <a:buClr>
                <a:schemeClr val="lt1"/>
              </a:buClr>
              <a:buSzPct val="62500"/>
              <a:buNone/>
            </a:pPr>
            <a:r>
              <a:t/>
            </a:r>
            <a:endParaRPr/>
          </a:p>
          <a:p>
            <a:pPr indent="0" lvl="0" marL="0" rtl="0" algn="l">
              <a:lnSpc>
                <a:spcPct val="90000"/>
              </a:lnSpc>
              <a:spcBef>
                <a:spcPts val="1000"/>
              </a:spcBef>
              <a:spcAft>
                <a:spcPts val="0"/>
              </a:spcAft>
              <a:buClr>
                <a:schemeClr val="lt1"/>
              </a:buClr>
              <a:buSzPct val="62500"/>
              <a:buNone/>
            </a:pPr>
            <a:r>
              <a:t/>
            </a:r>
            <a:endParaRPr/>
          </a:p>
          <a:p>
            <a:pPr indent="0" lvl="0" marL="0" rtl="0" algn="l">
              <a:lnSpc>
                <a:spcPct val="90000"/>
              </a:lnSpc>
              <a:spcBef>
                <a:spcPts val="1000"/>
              </a:spcBef>
              <a:spcAft>
                <a:spcPts val="0"/>
              </a:spcAft>
              <a:buClr>
                <a:schemeClr val="lt1"/>
              </a:buClr>
              <a:buSzPct val="62500"/>
              <a:buNone/>
            </a:pPr>
            <a:r>
              <a:t/>
            </a:r>
            <a:endParaRPr/>
          </a:p>
          <a:p>
            <a:pPr indent="0" lvl="0" marL="0" rtl="0" algn="l">
              <a:lnSpc>
                <a:spcPct val="90000"/>
              </a:lnSpc>
              <a:spcBef>
                <a:spcPts val="1000"/>
              </a:spcBef>
              <a:spcAft>
                <a:spcPts val="0"/>
              </a:spcAft>
              <a:buClr>
                <a:schemeClr val="lt1"/>
              </a:buClr>
              <a:buSzPct val="62500"/>
              <a:buNone/>
            </a:pPr>
            <a:r>
              <a:t/>
            </a:r>
            <a:endParaRPr/>
          </a:p>
        </p:txBody>
      </p:sp>
      <p:pic>
        <p:nvPicPr>
          <p:cNvPr id="71" name="Google Shape;71;p1"/>
          <p:cNvPicPr preferRelativeResize="0"/>
          <p:nvPr/>
        </p:nvPicPr>
        <p:blipFill rotWithShape="1">
          <a:blip r:embed="rId3">
            <a:alphaModFix/>
          </a:blip>
          <a:srcRect b="0" l="0" r="0" t="0"/>
          <a:stretch/>
        </p:blipFill>
        <p:spPr>
          <a:xfrm>
            <a:off x="5845185" y="2705707"/>
            <a:ext cx="4980864" cy="279830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5" name="Shape 75"/>
        <p:cNvGrpSpPr/>
        <p:nvPr/>
      </p:nvGrpSpPr>
      <p:grpSpPr>
        <a:xfrm>
          <a:off x="0" y="0"/>
          <a:ext cx="0" cy="0"/>
          <a:chOff x="0" y="0"/>
          <a:chExt cx="0" cy="0"/>
        </a:xfrm>
      </p:grpSpPr>
      <p:sp>
        <p:nvSpPr>
          <p:cNvPr id="76" name="Google Shape;76;p2"/>
          <p:cNvSpPr/>
          <p:nvPr/>
        </p:nvSpPr>
        <p:spPr>
          <a:xfrm>
            <a:off x="4636008" y="0"/>
            <a:ext cx="7555992" cy="6858000"/>
          </a:xfrm>
          <a:prstGeom prst="roundRect">
            <a:avLst>
              <a:gd fmla="val 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77" name="Google Shape;77;p2"/>
          <p:cNvSpPr/>
          <p:nvPr/>
        </p:nvSpPr>
        <p:spPr>
          <a:xfrm>
            <a:off x="0" y="0"/>
            <a:ext cx="4636008" cy="6858000"/>
          </a:xfrm>
          <a:prstGeom prst="rect">
            <a:avLst/>
          </a:prstGeom>
          <a:solidFill>
            <a:schemeClr val="dk1"/>
          </a:solidFill>
          <a:ln>
            <a:noFill/>
          </a:ln>
          <a:effectLst>
            <a:outerShdw blurRad="635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pic>
        <p:nvPicPr>
          <p:cNvPr id="78" name="Google Shape;78;p2"/>
          <p:cNvPicPr preferRelativeResize="0"/>
          <p:nvPr/>
        </p:nvPicPr>
        <p:blipFill rotWithShape="1">
          <a:blip r:embed="rId3">
            <a:alphaModFix/>
          </a:blip>
          <a:srcRect b="0" l="0" r="61974" t="0"/>
          <a:stretch/>
        </p:blipFill>
        <p:spPr>
          <a:xfrm>
            <a:off x="0" y="0"/>
            <a:ext cx="4636008" cy="1441450"/>
          </a:xfrm>
          <a:prstGeom prst="rect">
            <a:avLst/>
          </a:prstGeom>
          <a:noFill/>
          <a:ln>
            <a:noFill/>
          </a:ln>
        </p:spPr>
      </p:pic>
      <p:pic>
        <p:nvPicPr>
          <p:cNvPr id="79" name="Google Shape;79;p2"/>
          <p:cNvPicPr preferRelativeResize="0"/>
          <p:nvPr/>
        </p:nvPicPr>
        <p:blipFill rotWithShape="1">
          <a:blip r:embed="rId4">
            <a:alphaModFix/>
          </a:blip>
          <a:srcRect b="0" l="0" r="61974" t="0"/>
          <a:stretch/>
        </p:blipFill>
        <p:spPr>
          <a:xfrm>
            <a:off x="0" y="4375150"/>
            <a:ext cx="4636008" cy="2482850"/>
          </a:xfrm>
          <a:prstGeom prst="rect">
            <a:avLst/>
          </a:prstGeom>
          <a:noFill/>
          <a:ln>
            <a:noFill/>
          </a:ln>
        </p:spPr>
      </p:pic>
      <p:sp>
        <p:nvSpPr>
          <p:cNvPr id="80" name="Google Shape;80;p2"/>
          <p:cNvSpPr txBox="1"/>
          <p:nvPr>
            <p:ph type="title"/>
          </p:nvPr>
        </p:nvSpPr>
        <p:spPr>
          <a:xfrm>
            <a:off x="685800" y="1066163"/>
            <a:ext cx="3971370" cy="5148371"/>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i="1" lang="en-IE">
                <a:solidFill>
                  <a:schemeClr val="lt1"/>
                </a:solidFill>
              </a:rPr>
              <a:t>EXCITING TIMES</a:t>
            </a:r>
            <a:endParaRPr/>
          </a:p>
        </p:txBody>
      </p:sp>
      <p:grpSp>
        <p:nvGrpSpPr>
          <p:cNvPr id="81" name="Google Shape;81;p2"/>
          <p:cNvGrpSpPr/>
          <p:nvPr/>
        </p:nvGrpSpPr>
        <p:grpSpPr>
          <a:xfrm>
            <a:off x="5279472" y="759647"/>
            <a:ext cx="6290226" cy="5434222"/>
            <a:chOff x="0" y="13522"/>
            <a:chExt cx="6290226" cy="5434222"/>
          </a:xfrm>
        </p:grpSpPr>
        <p:sp>
          <p:nvSpPr>
            <p:cNvPr id="82" name="Google Shape;82;p2"/>
            <p:cNvSpPr/>
            <p:nvPr/>
          </p:nvSpPr>
          <p:spPr>
            <a:xfrm>
              <a:off x="0" y="13522"/>
              <a:ext cx="6290226" cy="1733940"/>
            </a:xfrm>
            <a:prstGeom prst="roundRect">
              <a:avLst>
                <a:gd fmla="val 16667" name="adj"/>
              </a:avLst>
            </a:prstGeom>
            <a:solidFill>
              <a:srgbClr val="30C6A7"/>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2"/>
            <p:cNvSpPr txBox="1"/>
            <p:nvPr/>
          </p:nvSpPr>
          <p:spPr>
            <a:xfrm>
              <a:off x="84644" y="98166"/>
              <a:ext cx="6120938" cy="1564652"/>
            </a:xfrm>
            <a:prstGeom prst="rect">
              <a:avLst/>
            </a:prstGeom>
            <a:noFill/>
            <a:ln>
              <a:noFill/>
            </a:ln>
          </p:spPr>
          <p:txBody>
            <a:bodyPr anchorCtr="0" anchor="ctr" bIns="144775" lIns="144775" spcFirstLastPara="1" rIns="144775" wrap="square" tIns="144775">
              <a:noAutofit/>
            </a:bodyPr>
            <a:lstStyle/>
            <a:p>
              <a:pPr indent="0" lvl="0" marL="0" marR="0" rtl="0" algn="l">
                <a:lnSpc>
                  <a:spcPct val="90000"/>
                </a:lnSpc>
                <a:spcBef>
                  <a:spcPts val="0"/>
                </a:spcBef>
                <a:spcAft>
                  <a:spcPts val="0"/>
                </a:spcAft>
                <a:buClr>
                  <a:schemeClr val="lt1"/>
                </a:buClr>
                <a:buSzPts val="3800"/>
                <a:buFont typeface="Century Gothic"/>
                <a:buNone/>
              </a:pPr>
              <a:r>
                <a:rPr b="0" i="0" lang="en-IE" sz="3800" u="none" cap="none" strike="noStrike">
                  <a:solidFill>
                    <a:schemeClr val="lt1"/>
                  </a:solidFill>
                  <a:latin typeface="Century Gothic"/>
                  <a:ea typeface="Century Gothic"/>
                  <a:cs typeface="Century Gothic"/>
                  <a:sym typeface="Century Gothic"/>
                </a:rPr>
                <a:t>First Published 2020,</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330"/>
                </a:spcBef>
                <a:spcAft>
                  <a:spcPts val="0"/>
                </a:spcAft>
                <a:buClr>
                  <a:schemeClr val="lt1"/>
                </a:buClr>
                <a:buSzPts val="3800"/>
                <a:buFont typeface="Century Gothic"/>
                <a:buNone/>
              </a:pPr>
              <a:r>
                <a:rPr b="0" i="0" lang="en-IE" sz="3800" u="none" cap="none" strike="noStrike">
                  <a:solidFill>
                    <a:schemeClr val="lt1"/>
                  </a:solidFill>
                  <a:latin typeface="Century Gothic"/>
                  <a:ea typeface="Century Gothic"/>
                  <a:cs typeface="Century Gothic"/>
                  <a:sym typeface="Century Gothic"/>
                </a:rPr>
                <a:t>Weidenfeld &amp; Nicholson.</a:t>
              </a:r>
              <a:endParaRPr b="0" i="0" sz="1400" u="none" cap="none" strike="noStrike">
                <a:solidFill>
                  <a:srgbClr val="000000"/>
                </a:solidFill>
                <a:latin typeface="Arial"/>
                <a:ea typeface="Arial"/>
                <a:cs typeface="Arial"/>
                <a:sym typeface="Arial"/>
              </a:endParaRPr>
            </a:p>
          </p:txBody>
        </p:sp>
        <p:sp>
          <p:nvSpPr>
            <p:cNvPr id="84" name="Google Shape;84;p2"/>
            <p:cNvSpPr/>
            <p:nvPr/>
          </p:nvSpPr>
          <p:spPr>
            <a:xfrm>
              <a:off x="0" y="1856902"/>
              <a:ext cx="6290226" cy="1733940"/>
            </a:xfrm>
            <a:prstGeom prst="roundRect">
              <a:avLst>
                <a:gd fmla="val 16667" name="adj"/>
              </a:avLst>
            </a:prstGeom>
            <a:solidFill>
              <a:srgbClr val="39C0D4"/>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2"/>
            <p:cNvSpPr txBox="1"/>
            <p:nvPr/>
          </p:nvSpPr>
          <p:spPr>
            <a:xfrm>
              <a:off x="84644" y="1941546"/>
              <a:ext cx="6120938" cy="1564652"/>
            </a:xfrm>
            <a:prstGeom prst="rect">
              <a:avLst/>
            </a:prstGeom>
            <a:noFill/>
            <a:ln>
              <a:noFill/>
            </a:ln>
          </p:spPr>
          <p:txBody>
            <a:bodyPr anchorCtr="0" anchor="ctr" bIns="144775" lIns="144775" spcFirstLastPara="1" rIns="144775" wrap="square" tIns="144775">
              <a:noAutofit/>
            </a:bodyPr>
            <a:lstStyle/>
            <a:p>
              <a:pPr indent="0" lvl="0" marL="0" marR="0" rtl="0" algn="l">
                <a:lnSpc>
                  <a:spcPct val="90000"/>
                </a:lnSpc>
                <a:spcBef>
                  <a:spcPts val="0"/>
                </a:spcBef>
                <a:spcAft>
                  <a:spcPts val="0"/>
                </a:spcAft>
                <a:buClr>
                  <a:schemeClr val="lt1"/>
                </a:buClr>
                <a:buSzPts val="3800"/>
                <a:buFont typeface="Century Gothic"/>
                <a:buNone/>
              </a:pPr>
              <a:r>
                <a:rPr b="0" i="0" lang="en-IE" sz="3800" u="none" cap="none" strike="noStrike">
                  <a:solidFill>
                    <a:schemeClr val="lt1"/>
                  </a:solidFill>
                  <a:latin typeface="Century Gothic"/>
                  <a:ea typeface="Century Gothic"/>
                  <a:cs typeface="Century Gothic"/>
                  <a:sym typeface="Century Gothic"/>
                </a:rPr>
                <a:t>2020 W&amp;N Edition</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330"/>
                </a:spcBef>
                <a:spcAft>
                  <a:spcPts val="0"/>
                </a:spcAft>
                <a:buClr>
                  <a:schemeClr val="lt1"/>
                </a:buClr>
                <a:buSzPts val="3800"/>
                <a:buFont typeface="Century Gothic"/>
                <a:buNone/>
              </a:pPr>
              <a:r>
                <a:rPr b="0" i="0" lang="en-IE" sz="3800" u="none" cap="none" strike="noStrike">
                  <a:solidFill>
                    <a:schemeClr val="lt1"/>
                  </a:solidFill>
                  <a:latin typeface="Century Gothic"/>
                  <a:ea typeface="Century Gothic"/>
                  <a:cs typeface="Century Gothic"/>
                  <a:sym typeface="Century Gothic"/>
                </a:rPr>
                <a:t>for page references</a:t>
              </a:r>
              <a:endParaRPr b="0" i="0" sz="1400" u="none" cap="none" strike="noStrike">
                <a:solidFill>
                  <a:srgbClr val="000000"/>
                </a:solidFill>
                <a:latin typeface="Arial"/>
                <a:ea typeface="Arial"/>
                <a:cs typeface="Arial"/>
                <a:sym typeface="Arial"/>
              </a:endParaRPr>
            </a:p>
          </p:txBody>
        </p:sp>
        <p:sp>
          <p:nvSpPr>
            <p:cNvPr id="86" name="Google Shape;86;p2"/>
            <p:cNvSpPr/>
            <p:nvPr/>
          </p:nvSpPr>
          <p:spPr>
            <a:xfrm>
              <a:off x="0" y="3713804"/>
              <a:ext cx="6290226" cy="1733940"/>
            </a:xfrm>
            <a:prstGeom prst="roundRect">
              <a:avLst>
                <a:gd fmla="val 16667" name="adj"/>
              </a:avLst>
            </a:prstGeom>
            <a:solidFill>
              <a:srgbClr val="479ADC"/>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2"/>
            <p:cNvSpPr txBox="1"/>
            <p:nvPr/>
          </p:nvSpPr>
          <p:spPr>
            <a:xfrm>
              <a:off x="84644" y="3798448"/>
              <a:ext cx="6120938" cy="1564652"/>
            </a:xfrm>
            <a:prstGeom prst="rect">
              <a:avLst/>
            </a:prstGeom>
            <a:noFill/>
            <a:ln>
              <a:noFill/>
            </a:ln>
          </p:spPr>
          <p:txBody>
            <a:bodyPr anchorCtr="0" anchor="ctr" bIns="144775" lIns="144775" spcFirstLastPara="1" rIns="144775" wrap="square" tIns="144775">
              <a:noAutofit/>
            </a:bodyPr>
            <a:lstStyle/>
            <a:p>
              <a:pPr indent="0" lvl="0" marL="0" marR="0" rtl="0" algn="l">
                <a:lnSpc>
                  <a:spcPct val="90000"/>
                </a:lnSpc>
                <a:spcBef>
                  <a:spcPts val="0"/>
                </a:spcBef>
                <a:spcAft>
                  <a:spcPts val="0"/>
                </a:spcAft>
                <a:buClr>
                  <a:schemeClr val="lt1"/>
                </a:buClr>
                <a:buSzPts val="3800"/>
                <a:buFont typeface="Century Gothic"/>
                <a:buNone/>
              </a:pPr>
              <a:r>
                <a:rPr b="0" i="0" lang="en-IE" sz="3800" u="none" cap="none" strike="noStrike">
                  <a:solidFill>
                    <a:schemeClr val="lt1"/>
                  </a:solidFill>
                  <a:latin typeface="Century Gothic"/>
                  <a:ea typeface="Century Gothic"/>
                  <a:cs typeface="Century Gothic"/>
                  <a:sym typeface="Century Gothic"/>
                </a:rPr>
                <a:t>Debut Novel</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3"/>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MAIN CHARACTERS</a:t>
            </a:r>
            <a:endParaRPr/>
          </a:p>
        </p:txBody>
      </p:sp>
      <p:sp>
        <p:nvSpPr>
          <p:cNvPr id="93" name="Google Shape;93;p3"/>
          <p:cNvSpPr txBox="1"/>
          <p:nvPr>
            <p:ph idx="1" type="body"/>
          </p:nvPr>
        </p:nvSpPr>
        <p:spPr>
          <a:xfrm>
            <a:off x="681990" y="2069502"/>
            <a:ext cx="10820400" cy="4024125"/>
          </a:xfrm>
          <a:prstGeom prst="rect">
            <a:avLst/>
          </a:prstGeom>
          <a:noFill/>
          <a:ln>
            <a:noFill/>
          </a:ln>
        </p:spPr>
        <p:txBody>
          <a:bodyPr anchorCtr="0" anchor="t" bIns="45700" lIns="91425" spcFirstLastPara="1" rIns="91425" wrap="square" tIns="45700">
            <a:normAutofit lnSpcReduction="20000"/>
          </a:bodyPr>
          <a:lstStyle/>
          <a:p>
            <a:pPr indent="-228600" lvl="0" marL="228600" rtl="0" algn="l">
              <a:lnSpc>
                <a:spcPct val="90000"/>
              </a:lnSpc>
              <a:spcBef>
                <a:spcPts val="0"/>
              </a:spcBef>
              <a:spcAft>
                <a:spcPts val="0"/>
              </a:spcAft>
              <a:buClr>
                <a:schemeClr val="lt1"/>
              </a:buClr>
              <a:buSzPts val="2200"/>
              <a:buChar char="•"/>
            </a:pPr>
            <a:r>
              <a:rPr lang="en-IE"/>
              <a:t>Ava</a:t>
            </a:r>
            <a:endParaRPr/>
          </a:p>
          <a:p>
            <a:pPr indent="-228600" lvl="0" marL="228600" rtl="0" algn="l">
              <a:lnSpc>
                <a:spcPct val="90000"/>
              </a:lnSpc>
              <a:spcBef>
                <a:spcPts val="1000"/>
              </a:spcBef>
              <a:spcAft>
                <a:spcPts val="0"/>
              </a:spcAft>
              <a:buClr>
                <a:schemeClr val="lt1"/>
              </a:buClr>
              <a:buSzPts val="2200"/>
              <a:buChar char="•"/>
            </a:pPr>
            <a:r>
              <a:rPr lang="en-IE"/>
              <a:t>Julian</a:t>
            </a:r>
            <a:endParaRPr/>
          </a:p>
          <a:p>
            <a:pPr indent="-228600" lvl="0" marL="228600" rtl="0" algn="l">
              <a:lnSpc>
                <a:spcPct val="90000"/>
              </a:lnSpc>
              <a:spcBef>
                <a:spcPts val="1000"/>
              </a:spcBef>
              <a:spcAft>
                <a:spcPts val="0"/>
              </a:spcAft>
              <a:buClr>
                <a:schemeClr val="lt1"/>
              </a:buClr>
              <a:buSzPts val="2200"/>
              <a:buChar char="•"/>
            </a:pPr>
            <a:r>
              <a:rPr lang="en-IE"/>
              <a:t>Edith</a:t>
            </a:r>
            <a:endParaRPr/>
          </a:p>
          <a:p>
            <a:pPr indent="-228600" lvl="0" marL="228600" rtl="0" algn="l">
              <a:lnSpc>
                <a:spcPct val="90000"/>
              </a:lnSpc>
              <a:spcBef>
                <a:spcPts val="1000"/>
              </a:spcBef>
              <a:spcAft>
                <a:spcPts val="0"/>
              </a:spcAft>
              <a:buClr>
                <a:schemeClr val="lt1"/>
              </a:buClr>
              <a:buSzPts val="2200"/>
              <a:buChar char="•"/>
            </a:pPr>
            <a:r>
              <a:rPr lang="en-IE"/>
              <a:t>Miles</a:t>
            </a:r>
            <a:endParaRPr/>
          </a:p>
          <a:p>
            <a:pPr indent="-228600" lvl="0" marL="228600" rtl="0" algn="l">
              <a:lnSpc>
                <a:spcPct val="90000"/>
              </a:lnSpc>
              <a:spcBef>
                <a:spcPts val="1000"/>
              </a:spcBef>
              <a:spcAft>
                <a:spcPts val="0"/>
              </a:spcAft>
              <a:buClr>
                <a:schemeClr val="lt1"/>
              </a:buClr>
              <a:buSzPts val="2200"/>
              <a:buChar char="•"/>
            </a:pPr>
            <a:r>
              <a:rPr lang="en-IE"/>
              <a:t>Tom</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u="sng"/>
          </a:p>
          <a:p>
            <a:pPr indent="-88900" lvl="0" marL="228600" rtl="0" algn="l">
              <a:lnSpc>
                <a:spcPct val="90000"/>
              </a:lnSpc>
              <a:spcBef>
                <a:spcPts val="1000"/>
              </a:spcBef>
              <a:spcAft>
                <a:spcPts val="0"/>
              </a:spcAft>
              <a:buClr>
                <a:schemeClr val="lt1"/>
              </a:buClr>
              <a:buSzPts val="2200"/>
              <a:buNone/>
            </a:pPr>
            <a:r>
              <a:t/>
            </a:r>
            <a:endParaRPr u="sng"/>
          </a:p>
          <a:p>
            <a:pPr indent="-88900" lvl="0" marL="228600" rtl="0" algn="l">
              <a:lnSpc>
                <a:spcPct val="90000"/>
              </a:lnSpc>
              <a:spcBef>
                <a:spcPts val="1000"/>
              </a:spcBef>
              <a:spcAft>
                <a:spcPts val="0"/>
              </a:spcAft>
              <a:buClr>
                <a:schemeClr val="lt1"/>
              </a:buClr>
              <a:buSzPts val="2200"/>
              <a:buNone/>
            </a:pPr>
            <a:r>
              <a:t/>
            </a:r>
            <a:endParaRPr u="sng"/>
          </a:p>
          <a:p>
            <a:pPr indent="-88900" lvl="0" marL="228600" rtl="0" algn="l">
              <a:lnSpc>
                <a:spcPct val="90000"/>
              </a:lnSpc>
              <a:spcBef>
                <a:spcPts val="1000"/>
              </a:spcBef>
              <a:spcAft>
                <a:spcPts val="0"/>
              </a:spcAft>
              <a:buClr>
                <a:schemeClr val="lt1"/>
              </a:buClr>
              <a:buSzPts val="2200"/>
              <a:buNone/>
            </a:pPr>
            <a:r>
              <a:t/>
            </a:r>
            <a:endParaRPr u="sng"/>
          </a:p>
        </p:txBody>
      </p:sp>
      <p:sp>
        <p:nvSpPr>
          <p:cNvPr id="94" name="Google Shape;94;p3"/>
          <p:cNvSpPr txBox="1"/>
          <p:nvPr/>
        </p:nvSpPr>
        <p:spPr>
          <a:xfrm>
            <a:off x="3411855" y="4317415"/>
            <a:ext cx="609219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sng"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rPr b="0" i="0" lang="en-IE" sz="1800" u="sng" cap="none" strike="noStrike">
                <a:solidFill>
                  <a:schemeClr val="lt1"/>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pic>
        <p:nvPicPr>
          <p:cNvPr descr="Person at an outdoor railway station looking at camera" id="95" name="Google Shape;95;p3"/>
          <p:cNvPicPr preferRelativeResize="0"/>
          <p:nvPr/>
        </p:nvPicPr>
        <p:blipFill rotWithShape="1">
          <a:blip r:embed="rId3">
            <a:alphaModFix/>
          </a:blip>
          <a:srcRect b="0" l="0" r="0" t="0"/>
          <a:stretch/>
        </p:blipFill>
        <p:spPr>
          <a:xfrm>
            <a:off x="6782806" y="2307102"/>
            <a:ext cx="4520762" cy="30175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4"/>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EXCITING TIMES</a:t>
            </a:r>
            <a:endParaRPr/>
          </a:p>
        </p:txBody>
      </p:sp>
      <p:sp>
        <p:nvSpPr>
          <p:cNvPr id="101" name="Google Shape;101;p4"/>
          <p:cNvSpPr txBox="1"/>
          <p:nvPr>
            <p:ph idx="1" type="body"/>
          </p:nvPr>
        </p:nvSpPr>
        <p:spPr>
          <a:xfrm>
            <a:off x="681990" y="2069502"/>
            <a:ext cx="10820400" cy="4024125"/>
          </a:xfrm>
          <a:prstGeom prst="rect">
            <a:avLst/>
          </a:prstGeom>
          <a:noFill/>
          <a:ln>
            <a:noFill/>
          </a:ln>
        </p:spPr>
        <p:txBody>
          <a:bodyPr anchorCtr="0" anchor="t" bIns="45700" lIns="91425" spcFirstLastPara="1" rIns="91425" wrap="square" tIns="45700">
            <a:normAutofit fontScale="92500" lnSpcReduction="20000"/>
          </a:bodyPr>
          <a:lstStyle/>
          <a:p>
            <a:pPr indent="-218122" lvl="0" marL="228600" rtl="0" algn="l">
              <a:lnSpc>
                <a:spcPct val="90000"/>
              </a:lnSpc>
              <a:spcBef>
                <a:spcPts val="0"/>
              </a:spcBef>
              <a:spcAft>
                <a:spcPts val="0"/>
              </a:spcAft>
              <a:buClr>
                <a:schemeClr val="lt1"/>
              </a:buClr>
              <a:buSzPct val="91666"/>
              <a:buChar char="•"/>
            </a:pPr>
            <a:r>
              <a:rPr lang="en-IE" u="sng"/>
              <a:t>Part 1 ‘JULIAN’ (3-88)</a:t>
            </a:r>
            <a:endParaRPr/>
          </a:p>
          <a:p>
            <a:pPr indent="-218122" lvl="0" marL="228600" rtl="0" algn="l">
              <a:lnSpc>
                <a:spcPct val="90000"/>
              </a:lnSpc>
              <a:spcBef>
                <a:spcPts val="1000"/>
              </a:spcBef>
              <a:spcAft>
                <a:spcPts val="0"/>
              </a:spcAft>
              <a:buClr>
                <a:schemeClr val="lt1"/>
              </a:buClr>
              <a:buSzPct val="91666"/>
              <a:buChar char="•"/>
            </a:pPr>
            <a:r>
              <a:rPr lang="en-IE" u="sng"/>
              <a:t>‘</a:t>
            </a:r>
            <a:r>
              <a:rPr lang="en-IE"/>
              <a:t>July 2016’ (3)</a:t>
            </a:r>
            <a:endParaRPr/>
          </a:p>
          <a:p>
            <a:pPr indent="-88900" lvl="0" marL="228600" rtl="0" algn="l">
              <a:lnSpc>
                <a:spcPct val="90000"/>
              </a:lnSpc>
              <a:spcBef>
                <a:spcPts val="1000"/>
              </a:spcBef>
              <a:spcAft>
                <a:spcPts val="0"/>
              </a:spcAft>
              <a:buClr>
                <a:schemeClr val="lt1"/>
              </a:buClr>
              <a:buSzPct val="91666"/>
              <a:buNone/>
            </a:pPr>
            <a:r>
              <a:t/>
            </a:r>
            <a:endParaRPr/>
          </a:p>
          <a:p>
            <a:pPr indent="-218122" lvl="0" marL="228600" rtl="0" algn="l">
              <a:lnSpc>
                <a:spcPct val="90000"/>
              </a:lnSpc>
              <a:spcBef>
                <a:spcPts val="1000"/>
              </a:spcBef>
              <a:spcAft>
                <a:spcPts val="0"/>
              </a:spcAft>
              <a:buClr>
                <a:schemeClr val="lt1"/>
              </a:buClr>
              <a:buSzPct val="91666"/>
              <a:buChar char="•"/>
            </a:pPr>
            <a:r>
              <a:rPr lang="en-IE"/>
              <a:t>Ava (22) and Julian (29) live in Hong Kong </a:t>
            </a:r>
            <a:endParaRPr/>
          </a:p>
          <a:p>
            <a:pPr indent="-218122" lvl="0" marL="228600" rtl="0" algn="l">
              <a:lnSpc>
                <a:spcPct val="90000"/>
              </a:lnSpc>
              <a:spcBef>
                <a:spcPts val="1000"/>
              </a:spcBef>
              <a:spcAft>
                <a:spcPts val="0"/>
              </a:spcAft>
              <a:buClr>
                <a:schemeClr val="lt1"/>
              </a:buClr>
              <a:buSzPct val="91666"/>
              <a:buChar char="•"/>
            </a:pPr>
            <a:r>
              <a:rPr lang="en-IE"/>
              <a:t>Ava TEFL teacher, Julian Banker </a:t>
            </a:r>
            <a:endParaRPr/>
          </a:p>
          <a:p>
            <a:pPr indent="-88900" lvl="0" marL="228600" rtl="0" algn="l">
              <a:lnSpc>
                <a:spcPct val="90000"/>
              </a:lnSpc>
              <a:spcBef>
                <a:spcPts val="1000"/>
              </a:spcBef>
              <a:spcAft>
                <a:spcPts val="0"/>
              </a:spcAft>
              <a:buClr>
                <a:schemeClr val="lt1"/>
              </a:buClr>
              <a:buSzPct val="91666"/>
              <a:buNone/>
            </a:pPr>
            <a:r>
              <a:t/>
            </a:r>
            <a:endParaRPr/>
          </a:p>
          <a:p>
            <a:pPr indent="-218122" lvl="0" marL="228600" rtl="0" algn="l">
              <a:lnSpc>
                <a:spcPct val="90000"/>
              </a:lnSpc>
              <a:spcBef>
                <a:spcPts val="1000"/>
              </a:spcBef>
              <a:spcAft>
                <a:spcPts val="0"/>
              </a:spcAft>
              <a:buClr>
                <a:schemeClr val="lt1"/>
              </a:buClr>
              <a:buSzPct val="91666"/>
              <a:buChar char="•"/>
            </a:pPr>
            <a:r>
              <a:rPr lang="en-IE"/>
              <a:t>Christmas</a:t>
            </a:r>
            <a:endParaRPr/>
          </a:p>
          <a:p>
            <a:pPr indent="-88900" lvl="0" marL="228600" rtl="0" algn="l">
              <a:lnSpc>
                <a:spcPct val="90000"/>
              </a:lnSpc>
              <a:spcBef>
                <a:spcPts val="1000"/>
              </a:spcBef>
              <a:spcAft>
                <a:spcPts val="0"/>
              </a:spcAft>
              <a:buClr>
                <a:schemeClr val="lt1"/>
              </a:buClr>
              <a:buSzPct val="91666"/>
              <a:buNone/>
            </a:pPr>
            <a:r>
              <a:t/>
            </a:r>
            <a:endParaRPr u="sng"/>
          </a:p>
          <a:p>
            <a:pPr indent="-88900" lvl="0" marL="228600" rtl="0" algn="l">
              <a:lnSpc>
                <a:spcPct val="90000"/>
              </a:lnSpc>
              <a:spcBef>
                <a:spcPts val="1000"/>
              </a:spcBef>
              <a:spcAft>
                <a:spcPts val="0"/>
              </a:spcAft>
              <a:buClr>
                <a:schemeClr val="lt1"/>
              </a:buClr>
              <a:buSzPct val="91666"/>
              <a:buNone/>
            </a:pPr>
            <a:r>
              <a:t/>
            </a:r>
            <a:endParaRPr u="sng"/>
          </a:p>
          <a:p>
            <a:pPr indent="-88900" lvl="0" marL="228600" rtl="0" algn="l">
              <a:lnSpc>
                <a:spcPct val="90000"/>
              </a:lnSpc>
              <a:spcBef>
                <a:spcPts val="1000"/>
              </a:spcBef>
              <a:spcAft>
                <a:spcPts val="0"/>
              </a:spcAft>
              <a:buClr>
                <a:schemeClr val="lt1"/>
              </a:buClr>
              <a:buSzPct val="91666"/>
              <a:buNone/>
            </a:pPr>
            <a:r>
              <a:t/>
            </a:r>
            <a:endParaRPr u="sng"/>
          </a:p>
          <a:p>
            <a:pPr indent="-88900" lvl="0" marL="228600" rtl="0" algn="l">
              <a:lnSpc>
                <a:spcPct val="90000"/>
              </a:lnSpc>
              <a:spcBef>
                <a:spcPts val="1000"/>
              </a:spcBef>
              <a:spcAft>
                <a:spcPts val="0"/>
              </a:spcAft>
              <a:buClr>
                <a:schemeClr val="lt1"/>
              </a:buClr>
              <a:buSzPct val="91666"/>
              <a:buNone/>
            </a:pPr>
            <a:r>
              <a:t/>
            </a:r>
            <a:endParaRPr u="sng"/>
          </a:p>
        </p:txBody>
      </p:sp>
      <p:sp>
        <p:nvSpPr>
          <p:cNvPr id="102" name="Google Shape;102;p4"/>
          <p:cNvSpPr txBox="1"/>
          <p:nvPr/>
        </p:nvSpPr>
        <p:spPr>
          <a:xfrm>
            <a:off x="3411855" y="4317415"/>
            <a:ext cx="609219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sng"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rPr b="0" i="0" lang="en-IE" sz="1800" u="sng" cap="none" strike="noStrike">
                <a:solidFill>
                  <a:schemeClr val="lt1"/>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5"/>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EXCITING TIMES</a:t>
            </a:r>
            <a:endParaRPr/>
          </a:p>
        </p:txBody>
      </p:sp>
      <p:sp>
        <p:nvSpPr>
          <p:cNvPr id="108" name="Google Shape;108;p5"/>
          <p:cNvSpPr txBox="1"/>
          <p:nvPr>
            <p:ph idx="1" type="body"/>
          </p:nvPr>
        </p:nvSpPr>
        <p:spPr>
          <a:xfrm>
            <a:off x="681990" y="2069502"/>
            <a:ext cx="10820400" cy="4024125"/>
          </a:xfrm>
          <a:prstGeom prst="rect">
            <a:avLst/>
          </a:prstGeom>
          <a:noFill/>
          <a:ln>
            <a:noFill/>
          </a:ln>
        </p:spPr>
        <p:txBody>
          <a:bodyPr anchorCtr="0" anchor="t" bIns="45700" lIns="91425" spcFirstLastPara="1" rIns="91425" wrap="square" tIns="45700">
            <a:normAutofit fontScale="77500" lnSpcReduction="20000"/>
          </a:bodyPr>
          <a:lstStyle/>
          <a:p>
            <a:pPr indent="-197167" lvl="0" marL="228600" rtl="0" algn="l">
              <a:lnSpc>
                <a:spcPct val="90000"/>
              </a:lnSpc>
              <a:spcBef>
                <a:spcPts val="0"/>
              </a:spcBef>
              <a:spcAft>
                <a:spcPts val="0"/>
              </a:spcAft>
              <a:buClr>
                <a:schemeClr val="lt1"/>
              </a:buClr>
              <a:buSzPct val="91666"/>
              <a:buChar char="•"/>
            </a:pPr>
            <a:r>
              <a:rPr lang="en-IE" u="sng"/>
              <a:t>Part II  ‘EDITH’ (91-199)</a:t>
            </a:r>
            <a:endParaRPr/>
          </a:p>
          <a:p>
            <a:pPr indent="-197167" lvl="0" marL="228600" rtl="0" algn="l">
              <a:lnSpc>
                <a:spcPct val="90000"/>
              </a:lnSpc>
              <a:spcBef>
                <a:spcPts val="1000"/>
              </a:spcBef>
              <a:spcAft>
                <a:spcPts val="0"/>
              </a:spcAft>
              <a:buClr>
                <a:schemeClr val="lt1"/>
              </a:buClr>
              <a:buSzPct val="91666"/>
              <a:buChar char="•"/>
            </a:pPr>
            <a:r>
              <a:rPr lang="en-IE" u="sng"/>
              <a:t>Chapters 18-38)</a:t>
            </a:r>
            <a:endParaRPr/>
          </a:p>
          <a:p>
            <a:pPr indent="-88900" lvl="0" marL="228600" rtl="0" algn="l">
              <a:lnSpc>
                <a:spcPct val="90000"/>
              </a:lnSpc>
              <a:spcBef>
                <a:spcPts val="1000"/>
              </a:spcBef>
              <a:spcAft>
                <a:spcPts val="0"/>
              </a:spcAft>
              <a:buClr>
                <a:schemeClr val="lt1"/>
              </a:buClr>
              <a:buSzPct val="91666"/>
              <a:buNone/>
            </a:pPr>
            <a:r>
              <a:t/>
            </a:r>
            <a:endParaRPr u="sng"/>
          </a:p>
          <a:p>
            <a:pPr indent="-197167" lvl="0" marL="228600" rtl="0" algn="l">
              <a:lnSpc>
                <a:spcPct val="90000"/>
              </a:lnSpc>
              <a:spcBef>
                <a:spcPts val="1000"/>
              </a:spcBef>
              <a:spcAft>
                <a:spcPts val="0"/>
              </a:spcAft>
              <a:buClr>
                <a:schemeClr val="lt1"/>
              </a:buClr>
              <a:buSzPct val="91666"/>
              <a:buChar char="•"/>
            </a:pPr>
            <a:r>
              <a:rPr lang="en-IE"/>
              <a:t>Julian leaves for UK.</a:t>
            </a:r>
            <a:endParaRPr/>
          </a:p>
          <a:p>
            <a:pPr indent="-88900" lvl="0" marL="228600" rtl="0" algn="l">
              <a:lnSpc>
                <a:spcPct val="90000"/>
              </a:lnSpc>
              <a:spcBef>
                <a:spcPts val="1000"/>
              </a:spcBef>
              <a:spcAft>
                <a:spcPts val="0"/>
              </a:spcAft>
              <a:buClr>
                <a:schemeClr val="lt1"/>
              </a:buClr>
              <a:buSzPct val="91666"/>
              <a:buNone/>
            </a:pPr>
            <a:r>
              <a:t/>
            </a:r>
            <a:endParaRPr/>
          </a:p>
          <a:p>
            <a:pPr indent="-197167" lvl="0" marL="228600" rtl="0" algn="l">
              <a:lnSpc>
                <a:spcPct val="90000"/>
              </a:lnSpc>
              <a:spcBef>
                <a:spcPts val="1000"/>
              </a:spcBef>
              <a:spcAft>
                <a:spcPts val="0"/>
              </a:spcAft>
              <a:buClr>
                <a:schemeClr val="lt1"/>
              </a:buClr>
              <a:buSzPct val="91666"/>
              <a:buChar char="•"/>
            </a:pPr>
            <a:r>
              <a:rPr lang="en-IE"/>
              <a:t>Ava meets Edith. They start relationship.</a:t>
            </a:r>
            <a:endParaRPr/>
          </a:p>
          <a:p>
            <a:pPr indent="-88900" lvl="0" marL="228600" rtl="0" algn="l">
              <a:lnSpc>
                <a:spcPct val="90000"/>
              </a:lnSpc>
              <a:spcBef>
                <a:spcPts val="1000"/>
              </a:spcBef>
              <a:spcAft>
                <a:spcPts val="0"/>
              </a:spcAft>
              <a:buClr>
                <a:schemeClr val="lt1"/>
              </a:buClr>
              <a:buSzPct val="91666"/>
              <a:buNone/>
            </a:pPr>
            <a:r>
              <a:t/>
            </a:r>
            <a:endParaRPr/>
          </a:p>
          <a:p>
            <a:pPr indent="-197167" lvl="0" marL="228600" rtl="0" algn="l">
              <a:lnSpc>
                <a:spcPct val="90000"/>
              </a:lnSpc>
              <a:spcBef>
                <a:spcPts val="1000"/>
              </a:spcBef>
              <a:spcAft>
                <a:spcPts val="0"/>
              </a:spcAft>
              <a:buClr>
                <a:schemeClr val="lt1"/>
              </a:buClr>
              <a:buSzPct val="91666"/>
              <a:buChar char="•"/>
            </a:pPr>
            <a:r>
              <a:rPr lang="en-IE"/>
              <a:t>Julian comes back.</a:t>
            </a:r>
            <a:endParaRPr/>
          </a:p>
          <a:p>
            <a:pPr indent="-88900" lvl="0" marL="228600" rtl="0" algn="l">
              <a:lnSpc>
                <a:spcPct val="90000"/>
              </a:lnSpc>
              <a:spcBef>
                <a:spcPts val="1000"/>
              </a:spcBef>
              <a:spcAft>
                <a:spcPts val="0"/>
              </a:spcAft>
              <a:buClr>
                <a:schemeClr val="lt1"/>
              </a:buClr>
              <a:buSzPct val="91666"/>
              <a:buNone/>
            </a:pPr>
            <a:r>
              <a:t/>
            </a:r>
            <a:endParaRPr u="sng"/>
          </a:p>
          <a:p>
            <a:pPr indent="-88900" lvl="0" marL="228600" rtl="0" algn="l">
              <a:lnSpc>
                <a:spcPct val="90000"/>
              </a:lnSpc>
              <a:spcBef>
                <a:spcPts val="1000"/>
              </a:spcBef>
              <a:spcAft>
                <a:spcPts val="0"/>
              </a:spcAft>
              <a:buClr>
                <a:schemeClr val="lt1"/>
              </a:buClr>
              <a:buSzPct val="91666"/>
              <a:buNone/>
            </a:pPr>
            <a:r>
              <a:t/>
            </a:r>
            <a:endParaRPr u="sng"/>
          </a:p>
          <a:p>
            <a:pPr indent="-88900" lvl="0" marL="228600" rtl="0" algn="l">
              <a:lnSpc>
                <a:spcPct val="90000"/>
              </a:lnSpc>
              <a:spcBef>
                <a:spcPts val="1000"/>
              </a:spcBef>
              <a:spcAft>
                <a:spcPts val="0"/>
              </a:spcAft>
              <a:buClr>
                <a:schemeClr val="lt1"/>
              </a:buClr>
              <a:buSzPct val="91666"/>
              <a:buNone/>
            </a:pPr>
            <a:r>
              <a:t/>
            </a:r>
            <a:endParaRPr u="sng"/>
          </a:p>
          <a:p>
            <a:pPr indent="-88900" lvl="0" marL="228600" rtl="0" algn="l">
              <a:lnSpc>
                <a:spcPct val="90000"/>
              </a:lnSpc>
              <a:spcBef>
                <a:spcPts val="1000"/>
              </a:spcBef>
              <a:spcAft>
                <a:spcPts val="0"/>
              </a:spcAft>
              <a:buClr>
                <a:schemeClr val="lt1"/>
              </a:buClr>
              <a:buSzPct val="91666"/>
              <a:buNone/>
            </a:pPr>
            <a:r>
              <a:t/>
            </a:r>
            <a:endParaRPr u="sng"/>
          </a:p>
        </p:txBody>
      </p:sp>
      <p:sp>
        <p:nvSpPr>
          <p:cNvPr id="109" name="Google Shape;109;p5"/>
          <p:cNvSpPr txBox="1"/>
          <p:nvPr/>
        </p:nvSpPr>
        <p:spPr>
          <a:xfrm>
            <a:off x="3046095" y="3105835"/>
            <a:ext cx="609219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sng"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rPr b="0" i="0" lang="en-IE" sz="1800" u="sng" cap="none" strike="noStrike">
                <a:solidFill>
                  <a:schemeClr val="lt1"/>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6"/>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EXCITING TIMES</a:t>
            </a:r>
            <a:endParaRPr/>
          </a:p>
        </p:txBody>
      </p:sp>
      <p:sp>
        <p:nvSpPr>
          <p:cNvPr id="115" name="Google Shape;115;p6"/>
          <p:cNvSpPr txBox="1"/>
          <p:nvPr>
            <p:ph idx="1" type="body"/>
          </p:nvPr>
        </p:nvSpPr>
        <p:spPr>
          <a:xfrm>
            <a:off x="681990" y="2069502"/>
            <a:ext cx="10820400" cy="4024125"/>
          </a:xfrm>
          <a:prstGeom prst="rect">
            <a:avLst/>
          </a:prstGeom>
          <a:noFill/>
          <a:ln>
            <a:noFill/>
          </a:ln>
        </p:spPr>
        <p:txBody>
          <a:bodyPr anchorCtr="0" anchor="t" bIns="45700" lIns="91425" spcFirstLastPara="1" rIns="91425" wrap="square" tIns="45700">
            <a:normAutofit fontScale="70000" lnSpcReduction="20000"/>
          </a:bodyPr>
          <a:lstStyle/>
          <a:p>
            <a:pPr indent="-186690" lvl="0" marL="228600" rtl="0" algn="l">
              <a:lnSpc>
                <a:spcPct val="90000"/>
              </a:lnSpc>
              <a:spcBef>
                <a:spcPts val="0"/>
              </a:spcBef>
              <a:spcAft>
                <a:spcPts val="0"/>
              </a:spcAft>
              <a:buClr>
                <a:schemeClr val="lt1"/>
              </a:buClr>
              <a:buSzPct val="91666"/>
              <a:buChar char="•"/>
            </a:pPr>
            <a:r>
              <a:rPr lang="en-IE" u="sng"/>
              <a:t>Part III  ‘EDITH and JULIAN’ (91-199)</a:t>
            </a:r>
            <a:endParaRPr/>
          </a:p>
          <a:p>
            <a:pPr indent="-186690" lvl="0" marL="228600" rtl="0" algn="l">
              <a:lnSpc>
                <a:spcPct val="90000"/>
              </a:lnSpc>
              <a:spcBef>
                <a:spcPts val="1000"/>
              </a:spcBef>
              <a:spcAft>
                <a:spcPts val="0"/>
              </a:spcAft>
              <a:buClr>
                <a:schemeClr val="lt1"/>
              </a:buClr>
              <a:buSzPct val="91666"/>
              <a:buChar char="•"/>
            </a:pPr>
            <a:r>
              <a:rPr lang="en-IE" u="sng"/>
              <a:t>Chapters 39-50 (203-275)</a:t>
            </a:r>
            <a:endParaRPr/>
          </a:p>
          <a:p>
            <a:pPr indent="-88900" lvl="0" marL="228600" rtl="0" algn="l">
              <a:lnSpc>
                <a:spcPct val="90000"/>
              </a:lnSpc>
              <a:spcBef>
                <a:spcPts val="1000"/>
              </a:spcBef>
              <a:spcAft>
                <a:spcPts val="0"/>
              </a:spcAft>
              <a:buClr>
                <a:schemeClr val="lt1"/>
              </a:buClr>
              <a:buSzPct val="91666"/>
              <a:buNone/>
            </a:pPr>
            <a:r>
              <a:t/>
            </a:r>
            <a:endParaRPr u="sng"/>
          </a:p>
          <a:p>
            <a:pPr indent="-186690" lvl="0" marL="228600" rtl="0" algn="l">
              <a:lnSpc>
                <a:spcPct val="90000"/>
              </a:lnSpc>
              <a:spcBef>
                <a:spcPts val="1000"/>
              </a:spcBef>
              <a:spcAft>
                <a:spcPts val="0"/>
              </a:spcAft>
              <a:buClr>
                <a:schemeClr val="lt1"/>
              </a:buClr>
              <a:buSzPct val="91666"/>
              <a:buChar char="•"/>
            </a:pPr>
            <a:r>
              <a:rPr lang="en-IE"/>
              <a:t>Edith meets Julian in Hong Kong</a:t>
            </a:r>
            <a:endParaRPr/>
          </a:p>
          <a:p>
            <a:pPr indent="-88900" lvl="0" marL="228600" rtl="0" algn="l">
              <a:lnSpc>
                <a:spcPct val="90000"/>
              </a:lnSpc>
              <a:spcBef>
                <a:spcPts val="1000"/>
              </a:spcBef>
              <a:spcAft>
                <a:spcPts val="0"/>
              </a:spcAft>
              <a:buClr>
                <a:schemeClr val="lt1"/>
              </a:buClr>
              <a:buSzPct val="91666"/>
              <a:buNone/>
            </a:pPr>
            <a:r>
              <a:t/>
            </a:r>
            <a:endParaRPr/>
          </a:p>
          <a:p>
            <a:pPr indent="-186690" lvl="0" marL="228600" rtl="0" algn="l">
              <a:lnSpc>
                <a:spcPct val="90000"/>
              </a:lnSpc>
              <a:spcBef>
                <a:spcPts val="1000"/>
              </a:spcBef>
              <a:spcAft>
                <a:spcPts val="0"/>
              </a:spcAft>
              <a:buClr>
                <a:schemeClr val="lt1"/>
              </a:buClr>
              <a:buSzPct val="91666"/>
              <a:buChar char="•"/>
            </a:pPr>
            <a:r>
              <a:rPr lang="en-IE"/>
              <a:t>Julian gets transfer to Frankfurt.</a:t>
            </a:r>
            <a:endParaRPr/>
          </a:p>
          <a:p>
            <a:pPr indent="-88900" lvl="0" marL="228600" rtl="0" algn="l">
              <a:lnSpc>
                <a:spcPct val="90000"/>
              </a:lnSpc>
              <a:spcBef>
                <a:spcPts val="1000"/>
              </a:spcBef>
              <a:spcAft>
                <a:spcPts val="0"/>
              </a:spcAft>
              <a:buClr>
                <a:schemeClr val="lt1"/>
              </a:buClr>
              <a:buSzPct val="91666"/>
              <a:buNone/>
            </a:pPr>
            <a:r>
              <a:t/>
            </a:r>
            <a:endParaRPr/>
          </a:p>
          <a:p>
            <a:pPr indent="-186690" lvl="0" marL="228600" rtl="0" algn="l">
              <a:lnSpc>
                <a:spcPct val="90000"/>
              </a:lnSpc>
              <a:spcBef>
                <a:spcPts val="1000"/>
              </a:spcBef>
              <a:spcAft>
                <a:spcPts val="0"/>
              </a:spcAft>
              <a:buClr>
                <a:schemeClr val="lt1"/>
              </a:buClr>
              <a:buSzPct val="91666"/>
              <a:buChar char="•"/>
            </a:pPr>
            <a:r>
              <a:rPr lang="en-IE"/>
              <a:t>Julian invites Ava to join him, she leaves Hong Kong and Edith.</a:t>
            </a:r>
            <a:endParaRPr/>
          </a:p>
          <a:p>
            <a:pPr indent="-88900" lvl="0" marL="228600" rtl="0" algn="l">
              <a:lnSpc>
                <a:spcPct val="90000"/>
              </a:lnSpc>
              <a:spcBef>
                <a:spcPts val="1000"/>
              </a:spcBef>
              <a:spcAft>
                <a:spcPts val="0"/>
              </a:spcAft>
              <a:buClr>
                <a:schemeClr val="lt1"/>
              </a:buClr>
              <a:buSzPct val="91666"/>
              <a:buNone/>
            </a:pPr>
            <a:r>
              <a:t/>
            </a:r>
            <a:endParaRPr u="sng"/>
          </a:p>
          <a:p>
            <a:pPr indent="-88900" lvl="0" marL="228600" rtl="0" algn="l">
              <a:lnSpc>
                <a:spcPct val="90000"/>
              </a:lnSpc>
              <a:spcBef>
                <a:spcPts val="1000"/>
              </a:spcBef>
              <a:spcAft>
                <a:spcPts val="0"/>
              </a:spcAft>
              <a:buClr>
                <a:schemeClr val="lt1"/>
              </a:buClr>
              <a:buSzPct val="91666"/>
              <a:buNone/>
            </a:pPr>
            <a:r>
              <a:t/>
            </a:r>
            <a:endParaRPr u="sng"/>
          </a:p>
          <a:p>
            <a:pPr indent="-88900" lvl="0" marL="228600" rtl="0" algn="l">
              <a:lnSpc>
                <a:spcPct val="90000"/>
              </a:lnSpc>
              <a:spcBef>
                <a:spcPts val="1000"/>
              </a:spcBef>
              <a:spcAft>
                <a:spcPts val="0"/>
              </a:spcAft>
              <a:buClr>
                <a:schemeClr val="lt1"/>
              </a:buClr>
              <a:buSzPct val="91666"/>
              <a:buNone/>
            </a:pPr>
            <a:r>
              <a:t/>
            </a:r>
            <a:endParaRPr u="sng"/>
          </a:p>
          <a:p>
            <a:pPr indent="-88900" lvl="0" marL="228600" rtl="0" algn="l">
              <a:lnSpc>
                <a:spcPct val="90000"/>
              </a:lnSpc>
              <a:spcBef>
                <a:spcPts val="1000"/>
              </a:spcBef>
              <a:spcAft>
                <a:spcPts val="0"/>
              </a:spcAft>
              <a:buClr>
                <a:schemeClr val="lt1"/>
              </a:buClr>
              <a:buSzPct val="91666"/>
              <a:buNone/>
            </a:pPr>
            <a:r>
              <a:t/>
            </a:r>
            <a:endParaRPr u="sng"/>
          </a:p>
          <a:p>
            <a:pPr indent="-88900" lvl="0" marL="228600" rtl="0" algn="l">
              <a:lnSpc>
                <a:spcPct val="90000"/>
              </a:lnSpc>
              <a:spcBef>
                <a:spcPts val="1000"/>
              </a:spcBef>
              <a:spcAft>
                <a:spcPts val="0"/>
              </a:spcAft>
              <a:buClr>
                <a:schemeClr val="lt1"/>
              </a:buClr>
              <a:buSzPct val="91666"/>
              <a:buNone/>
            </a:pPr>
            <a:r>
              <a:t/>
            </a:r>
            <a:endParaRPr u="sng"/>
          </a:p>
        </p:txBody>
      </p:sp>
      <p:sp>
        <p:nvSpPr>
          <p:cNvPr id="116" name="Google Shape;116;p6"/>
          <p:cNvSpPr txBox="1"/>
          <p:nvPr/>
        </p:nvSpPr>
        <p:spPr>
          <a:xfrm>
            <a:off x="3046095" y="3105835"/>
            <a:ext cx="609219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sng"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rPr b="0" i="0" lang="en-IE" sz="1800" u="sng" cap="none" strike="noStrike">
                <a:solidFill>
                  <a:schemeClr val="lt1"/>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7"/>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HONG KONG</a:t>
            </a:r>
            <a:endParaRPr/>
          </a:p>
        </p:txBody>
      </p:sp>
      <p:sp>
        <p:nvSpPr>
          <p:cNvPr id="122" name="Google Shape;122;p7"/>
          <p:cNvSpPr txBox="1"/>
          <p:nvPr>
            <p:ph idx="1" type="body"/>
          </p:nvPr>
        </p:nvSpPr>
        <p:spPr>
          <a:xfrm>
            <a:off x="685800" y="2057401"/>
            <a:ext cx="10820400" cy="40241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200"/>
              <a:buNone/>
            </a:pPr>
            <a:r>
              <a:t/>
            </a:r>
            <a:endParaRPr u="sng"/>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u="sng"/>
          </a:p>
          <a:p>
            <a:pPr indent="-88900" lvl="0" marL="228600" rtl="0" algn="l">
              <a:lnSpc>
                <a:spcPct val="90000"/>
              </a:lnSpc>
              <a:spcBef>
                <a:spcPts val="1000"/>
              </a:spcBef>
              <a:spcAft>
                <a:spcPts val="0"/>
              </a:spcAft>
              <a:buClr>
                <a:schemeClr val="lt1"/>
              </a:buClr>
              <a:buSzPts val="2200"/>
              <a:buNone/>
            </a:pPr>
            <a:r>
              <a:t/>
            </a:r>
            <a:endParaRPr u="sng"/>
          </a:p>
          <a:p>
            <a:pPr indent="-88900" lvl="0" marL="228600" rtl="0" algn="l">
              <a:lnSpc>
                <a:spcPct val="90000"/>
              </a:lnSpc>
              <a:spcBef>
                <a:spcPts val="1000"/>
              </a:spcBef>
              <a:spcAft>
                <a:spcPts val="0"/>
              </a:spcAft>
              <a:buClr>
                <a:schemeClr val="lt1"/>
              </a:buClr>
              <a:buSzPts val="2200"/>
              <a:buNone/>
            </a:pPr>
            <a:r>
              <a:t/>
            </a:r>
            <a:endParaRPr u="sng"/>
          </a:p>
        </p:txBody>
      </p:sp>
      <p:sp>
        <p:nvSpPr>
          <p:cNvPr id="123" name="Google Shape;123;p7"/>
          <p:cNvSpPr txBox="1"/>
          <p:nvPr/>
        </p:nvSpPr>
        <p:spPr>
          <a:xfrm>
            <a:off x="411480" y="2263141"/>
            <a:ext cx="8726805"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IE" sz="1800" u="none" cap="none" strike="noStrike">
                <a:solidFill>
                  <a:schemeClr val="lt1"/>
                </a:solidFill>
                <a:latin typeface="Century Gothic"/>
                <a:ea typeface="Century Gothic"/>
                <a:cs typeface="Century Gothic"/>
                <a:sym typeface="Century Gothic"/>
              </a:rPr>
              <a:t>‘The Hong Kong dollar was pegged to the US dollar..’ (255-256).</a:t>
            </a:r>
            <a:endParaRPr b="0" i="0" sz="1400" u="none" cap="none" strike="noStrike">
              <a:solidFill>
                <a:srgbClr val="000000"/>
              </a:solidFill>
              <a:latin typeface="Arial"/>
              <a:ea typeface="Arial"/>
              <a:cs typeface="Arial"/>
              <a:sym typeface="Arial"/>
            </a:endParaRPr>
          </a:p>
        </p:txBody>
      </p:sp>
      <p:pic>
        <p:nvPicPr>
          <p:cNvPr descr="A picture containing sky, outdoor, city, building&#10;&#10;Description automatically generated" id="124" name="Google Shape;124;p7"/>
          <p:cNvPicPr preferRelativeResize="0"/>
          <p:nvPr/>
        </p:nvPicPr>
        <p:blipFill rotWithShape="1">
          <a:blip r:embed="rId3">
            <a:alphaModFix/>
          </a:blip>
          <a:srcRect b="0" l="0" r="0" t="0"/>
          <a:stretch/>
        </p:blipFill>
        <p:spPr>
          <a:xfrm>
            <a:off x="5058495" y="2944363"/>
            <a:ext cx="4981556" cy="332265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8"/>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POWER</a:t>
            </a:r>
            <a:endParaRPr/>
          </a:p>
        </p:txBody>
      </p:sp>
      <p:sp>
        <p:nvSpPr>
          <p:cNvPr id="130" name="Google Shape;130;p8"/>
          <p:cNvSpPr txBox="1"/>
          <p:nvPr>
            <p:ph idx="1" type="body"/>
          </p:nvPr>
        </p:nvSpPr>
        <p:spPr>
          <a:xfrm>
            <a:off x="685800" y="2057401"/>
            <a:ext cx="10820400" cy="40241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200"/>
              <a:buNone/>
            </a:pPr>
            <a:r>
              <a:t/>
            </a:r>
            <a:endParaRPr u="sng"/>
          </a:p>
          <a:p>
            <a:pPr indent="-88900" lvl="0" marL="228600" rtl="0" algn="l">
              <a:lnSpc>
                <a:spcPct val="90000"/>
              </a:lnSpc>
              <a:spcBef>
                <a:spcPts val="1000"/>
              </a:spcBef>
              <a:spcAft>
                <a:spcPts val="0"/>
              </a:spcAft>
              <a:buClr>
                <a:schemeClr val="lt1"/>
              </a:buClr>
              <a:buSzPts val="2200"/>
              <a:buNone/>
            </a:pPr>
            <a:r>
              <a:t/>
            </a:r>
            <a:endParaRPr u="sng"/>
          </a:p>
          <a:p>
            <a:pPr indent="-228600" lvl="0" marL="228600" rtl="0" algn="l">
              <a:lnSpc>
                <a:spcPct val="90000"/>
              </a:lnSpc>
              <a:spcBef>
                <a:spcPts val="1000"/>
              </a:spcBef>
              <a:spcAft>
                <a:spcPts val="0"/>
              </a:spcAft>
              <a:buClr>
                <a:schemeClr val="lt1"/>
              </a:buClr>
              <a:buSzPts val="2200"/>
              <a:buChar char="•"/>
            </a:pPr>
            <a:r>
              <a:rPr lang="en-IE"/>
              <a:t>‘I wish Julian were married. It would make me a powerful person who could ruin his life’ (26).</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u="sng"/>
          </a:p>
          <a:p>
            <a:pPr indent="-88900" lvl="0" marL="228600" rtl="0" algn="l">
              <a:lnSpc>
                <a:spcPct val="90000"/>
              </a:lnSpc>
              <a:spcBef>
                <a:spcPts val="1000"/>
              </a:spcBef>
              <a:spcAft>
                <a:spcPts val="0"/>
              </a:spcAft>
              <a:buClr>
                <a:schemeClr val="lt1"/>
              </a:buClr>
              <a:buSzPts val="2200"/>
              <a:buNone/>
            </a:pPr>
            <a:r>
              <a:t/>
            </a:r>
            <a:endParaRPr u="sng"/>
          </a:p>
          <a:p>
            <a:pPr indent="-88900" lvl="0" marL="228600" rtl="0" algn="l">
              <a:lnSpc>
                <a:spcPct val="90000"/>
              </a:lnSpc>
              <a:spcBef>
                <a:spcPts val="1000"/>
              </a:spcBef>
              <a:spcAft>
                <a:spcPts val="0"/>
              </a:spcAft>
              <a:buClr>
                <a:schemeClr val="lt1"/>
              </a:buClr>
              <a:buSzPts val="2200"/>
              <a:buNone/>
            </a:pPr>
            <a:r>
              <a:t/>
            </a:r>
            <a:endParaRPr u="sng"/>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9"/>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FATHER/FATHERHOOD/MEN</a:t>
            </a:r>
            <a:endParaRPr/>
          </a:p>
        </p:txBody>
      </p:sp>
      <p:sp>
        <p:nvSpPr>
          <p:cNvPr id="136" name="Google Shape;136;p9"/>
          <p:cNvSpPr txBox="1"/>
          <p:nvPr>
            <p:ph idx="1" type="body"/>
          </p:nvPr>
        </p:nvSpPr>
        <p:spPr>
          <a:xfrm>
            <a:off x="685800" y="2057401"/>
            <a:ext cx="10820400" cy="40241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200"/>
              <a:buNone/>
            </a:pPr>
            <a:r>
              <a:t/>
            </a:r>
            <a:endParaRPr u="sng"/>
          </a:p>
          <a:p>
            <a:pPr indent="-88900" lvl="0" marL="228600" rtl="0" algn="l">
              <a:lnSpc>
                <a:spcPct val="90000"/>
              </a:lnSpc>
              <a:spcBef>
                <a:spcPts val="1000"/>
              </a:spcBef>
              <a:spcAft>
                <a:spcPts val="0"/>
              </a:spcAft>
              <a:buClr>
                <a:schemeClr val="lt1"/>
              </a:buClr>
              <a:buSzPts val="2200"/>
              <a:buNone/>
            </a:pPr>
            <a:r>
              <a:t/>
            </a:r>
            <a:endParaRPr u="sng"/>
          </a:p>
          <a:p>
            <a:pPr indent="-228600" lvl="0" marL="228600" rtl="0" algn="l">
              <a:lnSpc>
                <a:spcPct val="90000"/>
              </a:lnSpc>
              <a:spcBef>
                <a:spcPts val="1000"/>
              </a:spcBef>
              <a:spcAft>
                <a:spcPts val="0"/>
              </a:spcAft>
              <a:buClr>
                <a:schemeClr val="lt1"/>
              </a:buClr>
              <a:buSzPts val="2200"/>
              <a:buChar char="•"/>
            </a:pPr>
            <a:r>
              <a:rPr lang="en-IE"/>
              <a:t>‘”Grand stretch in the evenings now?” [Father](211)</a:t>
            </a:r>
            <a:endParaRPr/>
          </a:p>
          <a:p>
            <a:pPr indent="-228600" lvl="0" marL="228600" rtl="0" algn="l">
              <a:lnSpc>
                <a:spcPct val="90000"/>
              </a:lnSpc>
              <a:spcBef>
                <a:spcPts val="1000"/>
              </a:spcBef>
              <a:spcAft>
                <a:spcPts val="0"/>
              </a:spcAft>
              <a:buClr>
                <a:schemeClr val="lt1"/>
              </a:buClr>
              <a:buSzPts val="2200"/>
              <a:buChar char="•"/>
            </a:pPr>
            <a:r>
              <a:rPr lang="en-IE"/>
              <a:t>‘Mam’s dad died when I was six. Like any number of men in our family, he’d been an alcoholic’ (211)</a:t>
            </a:r>
            <a:endParaRPr/>
          </a:p>
          <a:p>
            <a:pPr indent="-88900" lvl="0" marL="228600" rtl="0" algn="l">
              <a:lnSpc>
                <a:spcPct val="90000"/>
              </a:lnSpc>
              <a:spcBef>
                <a:spcPts val="1000"/>
              </a:spcBef>
              <a:spcAft>
                <a:spcPts val="0"/>
              </a:spcAft>
              <a:buClr>
                <a:schemeClr val="lt1"/>
              </a:buClr>
              <a:buSzPts val="2200"/>
              <a:buNone/>
            </a:pPr>
            <a:r>
              <a:t/>
            </a:r>
            <a:endParaRPr u="sng"/>
          </a:p>
          <a:p>
            <a:pPr indent="-88900" lvl="0" marL="228600" rtl="0" algn="l">
              <a:lnSpc>
                <a:spcPct val="90000"/>
              </a:lnSpc>
              <a:spcBef>
                <a:spcPts val="1000"/>
              </a:spcBef>
              <a:spcAft>
                <a:spcPts val="0"/>
              </a:spcAft>
              <a:buClr>
                <a:schemeClr val="lt1"/>
              </a:buClr>
              <a:buSzPts val="2200"/>
              <a:buNone/>
            </a:pPr>
            <a:r>
              <a:t/>
            </a:r>
            <a:endParaRPr u="sng"/>
          </a:p>
          <a:p>
            <a:pPr indent="-88900" lvl="0" marL="228600" rtl="0" algn="l">
              <a:lnSpc>
                <a:spcPct val="90000"/>
              </a:lnSpc>
              <a:spcBef>
                <a:spcPts val="1000"/>
              </a:spcBef>
              <a:spcAft>
                <a:spcPts val="0"/>
              </a:spcAft>
              <a:buClr>
                <a:schemeClr val="lt1"/>
              </a:buClr>
              <a:buSzPts val="2200"/>
              <a:buNone/>
            </a:pPr>
            <a:r>
              <a:t/>
            </a:r>
            <a:endParaRPr u="sng"/>
          </a:p>
        </p:txBody>
      </p:sp>
      <p:pic>
        <p:nvPicPr>
          <p:cNvPr descr="A picture containing grass, mountain, outdoor, field&#10;&#10;Description automatically generated" id="137" name="Google Shape;137;p9"/>
          <p:cNvPicPr preferRelativeResize="0"/>
          <p:nvPr/>
        </p:nvPicPr>
        <p:blipFill rotWithShape="1">
          <a:blip r:embed="rId3">
            <a:alphaModFix/>
          </a:blip>
          <a:srcRect b="0" l="0" r="0" t="0"/>
          <a:stretch/>
        </p:blipFill>
        <p:spPr>
          <a:xfrm>
            <a:off x="6850963" y="4214190"/>
            <a:ext cx="3646916" cy="235226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0"/>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ART</a:t>
            </a:r>
            <a:endParaRPr/>
          </a:p>
        </p:txBody>
      </p:sp>
      <p:sp>
        <p:nvSpPr>
          <p:cNvPr id="143" name="Google Shape;143;p10"/>
          <p:cNvSpPr txBox="1"/>
          <p:nvPr>
            <p:ph idx="1" type="body"/>
          </p:nvPr>
        </p:nvSpPr>
        <p:spPr>
          <a:xfrm>
            <a:off x="685800" y="2057401"/>
            <a:ext cx="10820400" cy="40241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200"/>
              <a:buNone/>
            </a:pPr>
            <a:r>
              <a:t/>
            </a:r>
            <a:endParaRPr u="sng"/>
          </a:p>
          <a:p>
            <a:pPr indent="-228600" lvl="0" marL="228600" rtl="0" algn="l">
              <a:lnSpc>
                <a:spcPct val="90000"/>
              </a:lnSpc>
              <a:spcBef>
                <a:spcPts val="1000"/>
              </a:spcBef>
              <a:spcAft>
                <a:spcPts val="0"/>
              </a:spcAft>
              <a:buClr>
                <a:schemeClr val="lt1"/>
              </a:buClr>
              <a:buSzPts val="2200"/>
              <a:buChar char="•"/>
            </a:pPr>
            <a:r>
              <a:rPr lang="en-IE"/>
              <a:t>John Ruskin</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‘[…]I’d always had that exact fear about anyone seeing me naked’ (29).</a:t>
            </a:r>
            <a:endParaRPr/>
          </a:p>
          <a:p>
            <a:pPr indent="-88900" lvl="0" marL="228600" rtl="0" algn="l">
              <a:lnSpc>
                <a:spcPct val="90000"/>
              </a:lnSpc>
              <a:spcBef>
                <a:spcPts val="1000"/>
              </a:spcBef>
              <a:spcAft>
                <a:spcPts val="0"/>
              </a:spcAft>
              <a:buClr>
                <a:schemeClr val="lt1"/>
              </a:buClr>
              <a:buSzPts val="2200"/>
              <a:buNone/>
            </a:pPr>
            <a:r>
              <a:t/>
            </a:r>
            <a:endParaRPr u="sng"/>
          </a:p>
          <a:p>
            <a:pPr indent="-88900" lvl="0" marL="228600" rtl="0" algn="l">
              <a:lnSpc>
                <a:spcPct val="90000"/>
              </a:lnSpc>
              <a:spcBef>
                <a:spcPts val="1000"/>
              </a:spcBef>
              <a:spcAft>
                <a:spcPts val="0"/>
              </a:spcAft>
              <a:buClr>
                <a:schemeClr val="lt1"/>
              </a:buClr>
              <a:buSzPts val="2200"/>
              <a:buNone/>
            </a:pPr>
            <a:r>
              <a:t/>
            </a:r>
            <a:endParaRPr u="sng"/>
          </a:p>
          <a:p>
            <a:pPr indent="-88900" lvl="0" marL="228600" rtl="0" algn="l">
              <a:lnSpc>
                <a:spcPct val="90000"/>
              </a:lnSpc>
              <a:spcBef>
                <a:spcPts val="1000"/>
              </a:spcBef>
              <a:spcAft>
                <a:spcPts val="0"/>
              </a:spcAft>
              <a:buClr>
                <a:schemeClr val="lt1"/>
              </a:buClr>
              <a:buSzPts val="2200"/>
              <a:buNone/>
            </a:pPr>
            <a:r>
              <a:t/>
            </a:r>
            <a:endParaRPr u="sng"/>
          </a:p>
        </p:txBody>
      </p:sp>
      <p:pic>
        <p:nvPicPr>
          <p:cNvPr descr="A picture containing text, person&#10;&#10;Description automatically generated" id="144" name="Google Shape;144;p10"/>
          <p:cNvPicPr preferRelativeResize="0"/>
          <p:nvPr/>
        </p:nvPicPr>
        <p:blipFill rotWithShape="1">
          <a:blip r:embed="rId3">
            <a:alphaModFix/>
          </a:blip>
          <a:srcRect b="0" l="0" r="0" t="0"/>
          <a:stretch/>
        </p:blipFill>
        <p:spPr>
          <a:xfrm>
            <a:off x="8758844" y="3770141"/>
            <a:ext cx="2533629" cy="294762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1"/>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CULTURE</a:t>
            </a:r>
            <a:endParaRPr/>
          </a:p>
        </p:txBody>
      </p:sp>
      <p:sp>
        <p:nvSpPr>
          <p:cNvPr id="150" name="Google Shape;150;p11"/>
          <p:cNvSpPr txBox="1"/>
          <p:nvPr>
            <p:ph idx="1" type="body"/>
          </p:nvPr>
        </p:nvSpPr>
        <p:spPr>
          <a:xfrm>
            <a:off x="685800" y="2057401"/>
            <a:ext cx="10820400" cy="40241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200"/>
              <a:buNone/>
            </a:pPr>
            <a:r>
              <a:t/>
            </a:r>
            <a:endParaRPr u="sng"/>
          </a:p>
          <a:p>
            <a:pPr indent="-228600" lvl="0" marL="228600" rtl="0" algn="l">
              <a:lnSpc>
                <a:spcPct val="90000"/>
              </a:lnSpc>
              <a:spcBef>
                <a:spcPts val="1000"/>
              </a:spcBef>
              <a:spcAft>
                <a:spcPts val="0"/>
              </a:spcAft>
              <a:buClr>
                <a:schemeClr val="lt1"/>
              </a:buClr>
              <a:buSzPts val="2200"/>
              <a:buChar char="•"/>
            </a:pPr>
            <a:r>
              <a:rPr lang="en-IE" u="sng"/>
              <a:t>‘</a:t>
            </a:r>
            <a:r>
              <a:rPr lang="en-IE"/>
              <a:t>When an American MD wanted something on their desk tomorrow morning, they said they wanted it on their desk tomorrow morning. When a British one did, they said it wasn’t urgent, tomorrow morning would do.’ (47)</a:t>
            </a:r>
            <a:endParaRPr/>
          </a:p>
        </p:txBody>
      </p:sp>
      <p:pic>
        <p:nvPicPr>
          <p:cNvPr descr="A red white and blue flag&#10;&#10;Description automatically generated" id="151" name="Google Shape;151;p11"/>
          <p:cNvPicPr preferRelativeResize="0"/>
          <p:nvPr/>
        </p:nvPicPr>
        <p:blipFill rotWithShape="1">
          <a:blip r:embed="rId3">
            <a:alphaModFix/>
          </a:blip>
          <a:srcRect b="0" l="0" r="0" t="0"/>
          <a:stretch/>
        </p:blipFill>
        <p:spPr>
          <a:xfrm>
            <a:off x="2773369" y="3666949"/>
            <a:ext cx="3074765" cy="2300068"/>
          </a:xfrm>
          <a:prstGeom prst="rect">
            <a:avLst/>
          </a:prstGeom>
          <a:noFill/>
          <a:ln>
            <a:noFill/>
          </a:ln>
        </p:spPr>
      </p:pic>
      <p:pic>
        <p:nvPicPr>
          <p:cNvPr descr="A red white and blue flag&#10;&#10;Description automatically generated" id="152" name="Google Shape;152;p11"/>
          <p:cNvPicPr preferRelativeResize="0"/>
          <p:nvPr/>
        </p:nvPicPr>
        <p:blipFill rotWithShape="1">
          <a:blip r:embed="rId4">
            <a:alphaModFix/>
          </a:blip>
          <a:srcRect b="0" l="0" r="0" t="0"/>
          <a:stretch/>
        </p:blipFill>
        <p:spPr>
          <a:xfrm>
            <a:off x="6343868" y="3701194"/>
            <a:ext cx="3570498" cy="238033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2"/>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LANGUAGE</a:t>
            </a:r>
            <a:endParaRPr/>
          </a:p>
        </p:txBody>
      </p:sp>
      <p:sp>
        <p:nvSpPr>
          <p:cNvPr id="158" name="Google Shape;158;p12"/>
          <p:cNvSpPr txBox="1"/>
          <p:nvPr>
            <p:ph idx="1" type="body"/>
          </p:nvPr>
        </p:nvSpPr>
        <p:spPr>
          <a:xfrm>
            <a:off x="685800" y="1765854"/>
            <a:ext cx="10820400" cy="4024125"/>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90000"/>
              </a:lnSpc>
              <a:spcBef>
                <a:spcPts val="0"/>
              </a:spcBef>
              <a:spcAft>
                <a:spcPts val="0"/>
              </a:spcAft>
              <a:buClr>
                <a:schemeClr val="lt1"/>
              </a:buClr>
              <a:buSzPct val="91666"/>
              <a:buNone/>
            </a:pPr>
            <a:r>
              <a:t/>
            </a:r>
            <a:endParaRPr u="sng"/>
          </a:p>
          <a:p>
            <a:pPr indent="-218122" lvl="0" marL="228600" marR="0" rtl="0" algn="l">
              <a:lnSpc>
                <a:spcPct val="90000"/>
              </a:lnSpc>
              <a:spcBef>
                <a:spcPts val="1000"/>
              </a:spcBef>
              <a:spcAft>
                <a:spcPts val="0"/>
              </a:spcAft>
              <a:buClr>
                <a:srgbClr val="FFFFFF"/>
              </a:buClr>
              <a:buSzPct val="100000"/>
              <a:buFont typeface="Arial"/>
              <a:buChar char="•"/>
            </a:pPr>
            <a:r>
              <a:rPr b="0" i="0" lang="en-IE" sz="2200" cap="none" strike="noStrike">
                <a:solidFill>
                  <a:srgbClr val="FFFFFF"/>
                </a:solidFill>
                <a:latin typeface="Century Gothic"/>
                <a:ea typeface="Century Gothic"/>
                <a:cs typeface="Century Gothic"/>
                <a:sym typeface="Century Gothic"/>
              </a:rPr>
              <a:t>‘A Lick-arse’ (100)</a:t>
            </a:r>
            <a:endParaRPr/>
          </a:p>
          <a:p>
            <a:pPr indent="-99377" lvl="0" marL="228600" rtl="0" algn="l">
              <a:lnSpc>
                <a:spcPct val="90000"/>
              </a:lnSpc>
              <a:spcBef>
                <a:spcPts val="1000"/>
              </a:spcBef>
              <a:spcAft>
                <a:spcPts val="0"/>
              </a:spcAft>
              <a:buClr>
                <a:schemeClr val="lt1"/>
              </a:buClr>
              <a:buSzPct val="91666"/>
              <a:buNone/>
            </a:pPr>
            <a:r>
              <a:t/>
            </a:r>
            <a:endParaRPr/>
          </a:p>
          <a:p>
            <a:pPr indent="-218122" lvl="0" marL="228600" rtl="0" algn="l">
              <a:lnSpc>
                <a:spcPct val="90000"/>
              </a:lnSpc>
              <a:spcBef>
                <a:spcPts val="1000"/>
              </a:spcBef>
              <a:spcAft>
                <a:spcPts val="0"/>
              </a:spcAft>
              <a:buClr>
                <a:schemeClr val="lt1"/>
              </a:buClr>
              <a:buSzPct val="91666"/>
              <a:buChar char="•"/>
            </a:pPr>
            <a:r>
              <a:rPr lang="en-IE"/>
              <a:t>‘Ar Meisce is the Irish Irish’ (133)</a:t>
            </a:r>
            <a:endParaRPr/>
          </a:p>
          <a:p>
            <a:pPr indent="-99377" lvl="0" marL="228600" rtl="0" algn="l">
              <a:lnSpc>
                <a:spcPct val="90000"/>
              </a:lnSpc>
              <a:spcBef>
                <a:spcPts val="1000"/>
              </a:spcBef>
              <a:spcAft>
                <a:spcPts val="0"/>
              </a:spcAft>
              <a:buClr>
                <a:schemeClr val="lt1"/>
              </a:buClr>
              <a:buSzPct val="91666"/>
              <a:buNone/>
            </a:pPr>
            <a:r>
              <a:t/>
            </a:r>
            <a:endParaRPr/>
          </a:p>
          <a:p>
            <a:pPr indent="-218122" lvl="0" marL="228600" rtl="0" algn="l">
              <a:lnSpc>
                <a:spcPct val="90000"/>
              </a:lnSpc>
              <a:spcBef>
                <a:spcPts val="1000"/>
              </a:spcBef>
              <a:spcAft>
                <a:spcPts val="0"/>
              </a:spcAft>
              <a:buClr>
                <a:schemeClr val="lt1"/>
              </a:buClr>
              <a:buSzPct val="91666"/>
              <a:buChar char="•"/>
            </a:pPr>
            <a:r>
              <a:rPr lang="en-IE"/>
              <a:t>‘You formed phrases by mirroring patterns from sentences you’d heard in the past’ (227)</a:t>
            </a:r>
            <a:endParaRPr/>
          </a:p>
          <a:p>
            <a:pPr indent="-99377" lvl="0" marL="228600" rtl="0" algn="l">
              <a:lnSpc>
                <a:spcPct val="90000"/>
              </a:lnSpc>
              <a:spcBef>
                <a:spcPts val="1000"/>
              </a:spcBef>
              <a:spcAft>
                <a:spcPts val="0"/>
              </a:spcAft>
              <a:buClr>
                <a:schemeClr val="lt1"/>
              </a:buClr>
              <a:buSzPct val="91666"/>
              <a:buNone/>
            </a:pPr>
            <a:r>
              <a:t/>
            </a:r>
            <a:endParaRPr/>
          </a:p>
          <a:p>
            <a:pPr indent="-218122" lvl="0" marL="228600" rtl="0" algn="l">
              <a:lnSpc>
                <a:spcPct val="90000"/>
              </a:lnSpc>
              <a:spcBef>
                <a:spcPts val="1000"/>
              </a:spcBef>
              <a:spcAft>
                <a:spcPts val="0"/>
              </a:spcAft>
              <a:buClr>
                <a:schemeClr val="lt1"/>
              </a:buClr>
              <a:buSzPct val="91666"/>
              <a:buChar char="•"/>
            </a:pPr>
            <a:r>
              <a:rPr lang="en-IE"/>
              <a:t>‘I suppose it’s like how Irish has all those different words for seaweed’ (253-254).</a:t>
            </a:r>
            <a:endParaRPr/>
          </a:p>
          <a:p>
            <a:pPr indent="-218122" lvl="0" marL="228600" rtl="0" algn="l">
              <a:lnSpc>
                <a:spcPct val="90000"/>
              </a:lnSpc>
              <a:spcBef>
                <a:spcPts val="1000"/>
              </a:spcBef>
              <a:spcAft>
                <a:spcPts val="0"/>
              </a:spcAft>
              <a:buClr>
                <a:schemeClr val="lt1"/>
              </a:buClr>
              <a:buSzPct val="91666"/>
              <a:buChar char="•"/>
            </a:pPr>
            <a:r>
              <a:rPr lang="en-IE"/>
              <a:t>‘If you work was an intransitive verb then that meant your trust fund subsidised it’ (257). [Created]</a:t>
            </a:r>
            <a:endParaRPr/>
          </a:p>
          <a:p>
            <a:pPr indent="-99377" lvl="0" marL="228600" rtl="0" algn="l">
              <a:lnSpc>
                <a:spcPct val="90000"/>
              </a:lnSpc>
              <a:spcBef>
                <a:spcPts val="1000"/>
              </a:spcBef>
              <a:spcAft>
                <a:spcPts val="0"/>
              </a:spcAft>
              <a:buClr>
                <a:schemeClr val="lt1"/>
              </a:buClr>
              <a:buSzPct val="91666"/>
              <a:buNone/>
            </a:pPr>
            <a:r>
              <a:t/>
            </a:r>
            <a:endParaRPr/>
          </a:p>
          <a:p>
            <a:pPr indent="-99377" lvl="0" marL="228600" rtl="0" algn="l">
              <a:lnSpc>
                <a:spcPct val="90000"/>
              </a:lnSpc>
              <a:spcBef>
                <a:spcPts val="1000"/>
              </a:spcBef>
              <a:spcAft>
                <a:spcPts val="0"/>
              </a:spcAft>
              <a:buClr>
                <a:schemeClr val="lt1"/>
              </a:buClr>
              <a:buSzPct val="91666"/>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3"/>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PROPHETIC?</a:t>
            </a:r>
            <a:endParaRPr/>
          </a:p>
        </p:txBody>
      </p:sp>
      <p:sp>
        <p:nvSpPr>
          <p:cNvPr id="164" name="Google Shape;164;p13"/>
          <p:cNvSpPr txBox="1"/>
          <p:nvPr>
            <p:ph idx="1" type="body"/>
          </p:nvPr>
        </p:nvSpPr>
        <p:spPr>
          <a:xfrm>
            <a:off x="685800" y="2057401"/>
            <a:ext cx="10820400" cy="40241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200"/>
              <a:buNone/>
            </a:pPr>
            <a:r>
              <a:t/>
            </a:r>
            <a:endParaRPr u="sng"/>
          </a:p>
          <a:p>
            <a:pPr indent="-88900" lvl="0" marL="228600" rtl="0" algn="l">
              <a:lnSpc>
                <a:spcPct val="90000"/>
              </a:lnSpc>
              <a:spcBef>
                <a:spcPts val="1000"/>
              </a:spcBef>
              <a:spcAft>
                <a:spcPts val="0"/>
              </a:spcAft>
              <a:buClr>
                <a:schemeClr val="lt1"/>
              </a:buClr>
              <a:buSzPts val="2200"/>
              <a:buNone/>
            </a:pPr>
            <a:r>
              <a:t/>
            </a:r>
            <a:endParaRPr u="sng"/>
          </a:p>
          <a:p>
            <a:pPr indent="-228600" lvl="0" marL="228600" rtl="0" algn="l">
              <a:lnSpc>
                <a:spcPct val="90000"/>
              </a:lnSpc>
              <a:spcBef>
                <a:spcPts val="1000"/>
              </a:spcBef>
              <a:spcAft>
                <a:spcPts val="0"/>
              </a:spcAft>
              <a:buClr>
                <a:schemeClr val="lt1"/>
              </a:buClr>
              <a:buSzPts val="2200"/>
              <a:buChar char="•"/>
            </a:pPr>
            <a:r>
              <a:rPr lang="en-IE"/>
              <a:t>‘Next day at work I had a cough that cut off all my sentences. Joan gave me a mint-green face mask. I said I didn’t need one and she said if parents saw me coughing without it, they’d worry I’d infect their kid. (180)</a:t>
            </a:r>
            <a:endParaRPr/>
          </a:p>
        </p:txBody>
      </p:sp>
      <p:pic>
        <p:nvPicPr>
          <p:cNvPr descr="A pair of sunglasses on a black background&#10;&#10;Description automatically generated with low confidence" id="165" name="Google Shape;165;p13"/>
          <p:cNvPicPr preferRelativeResize="0"/>
          <p:nvPr/>
        </p:nvPicPr>
        <p:blipFill rotWithShape="1">
          <a:blip r:embed="rId3">
            <a:alphaModFix/>
          </a:blip>
          <a:srcRect b="0" l="0" r="0" t="0"/>
          <a:stretch/>
        </p:blipFill>
        <p:spPr>
          <a:xfrm>
            <a:off x="7491046" y="4403188"/>
            <a:ext cx="3297966" cy="219727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4"/>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MEN AND WOMEN</a:t>
            </a:r>
            <a:endParaRPr/>
          </a:p>
        </p:txBody>
      </p:sp>
      <p:sp>
        <p:nvSpPr>
          <p:cNvPr id="171" name="Google Shape;171;p14"/>
          <p:cNvSpPr txBox="1"/>
          <p:nvPr>
            <p:ph idx="1" type="body"/>
          </p:nvPr>
        </p:nvSpPr>
        <p:spPr>
          <a:xfrm>
            <a:off x="685800" y="2057401"/>
            <a:ext cx="10820400" cy="40241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200"/>
              <a:buNone/>
            </a:pPr>
            <a:r>
              <a:t/>
            </a:r>
            <a:endParaRPr u="sng"/>
          </a:p>
          <a:p>
            <a:pPr indent="-228600" lvl="0" marL="228600" rtl="0" algn="l">
              <a:lnSpc>
                <a:spcPct val="90000"/>
              </a:lnSpc>
              <a:spcBef>
                <a:spcPts val="1000"/>
              </a:spcBef>
              <a:spcAft>
                <a:spcPts val="0"/>
              </a:spcAft>
              <a:buClr>
                <a:schemeClr val="lt1"/>
              </a:buClr>
              <a:buSzPts val="2200"/>
              <a:buChar char="•"/>
            </a:pPr>
            <a:r>
              <a:rPr lang="en-IE"/>
              <a:t>‘[…] so never let anyone tell you men are not complex’ (83).</a:t>
            </a:r>
            <a:endParaRPr/>
          </a:p>
          <a:p>
            <a:pPr indent="0" lvl="0" marL="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‘Afterwards we compared our bodies, and I realised that I had never felt calm doing it before’ (145).</a:t>
            </a:r>
            <a:endParaRPr/>
          </a:p>
          <a:p>
            <a:pPr indent="-88900" lvl="0" marL="228600" rtl="0" algn="l">
              <a:lnSpc>
                <a:spcPct val="90000"/>
              </a:lnSpc>
              <a:spcBef>
                <a:spcPts val="1000"/>
              </a:spcBef>
              <a:spcAft>
                <a:spcPts val="0"/>
              </a:spcAft>
              <a:buClr>
                <a:schemeClr val="lt1"/>
              </a:buClr>
              <a:buSzPts val="2200"/>
              <a:buNone/>
            </a:pPr>
            <a:r>
              <a:t/>
            </a:r>
            <a:endParaRPr/>
          </a:p>
          <a:p>
            <a:pPr indent="-88900" lvl="0" marL="228600" rtl="0" algn="l">
              <a:lnSpc>
                <a:spcPct val="90000"/>
              </a:lnSpc>
              <a:spcBef>
                <a:spcPts val="1000"/>
              </a:spcBef>
              <a:spcAft>
                <a:spcPts val="0"/>
              </a:spcAft>
              <a:buClr>
                <a:schemeClr val="lt1"/>
              </a:buClr>
              <a:buSzPts val="2200"/>
              <a:buNone/>
            </a:pPr>
            <a:r>
              <a:t/>
            </a:r>
            <a:endParaRPr/>
          </a:p>
        </p:txBody>
      </p:sp>
      <p:pic>
        <p:nvPicPr>
          <p:cNvPr descr="A picture containing sunset, outdoor, sky, sun&#10;&#10;Description automatically generated" id="172" name="Google Shape;172;p14"/>
          <p:cNvPicPr preferRelativeResize="0"/>
          <p:nvPr/>
        </p:nvPicPr>
        <p:blipFill rotWithShape="1">
          <a:blip r:embed="rId3">
            <a:alphaModFix/>
          </a:blip>
          <a:srcRect b="0" l="0" r="0" t="0"/>
          <a:stretch/>
        </p:blipFill>
        <p:spPr>
          <a:xfrm>
            <a:off x="6400798" y="4069463"/>
            <a:ext cx="4567311" cy="256911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5"/>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MODERN COMMUNCIATION</a:t>
            </a:r>
            <a:endParaRPr/>
          </a:p>
        </p:txBody>
      </p:sp>
      <p:sp>
        <p:nvSpPr>
          <p:cNvPr id="178" name="Google Shape;178;p15"/>
          <p:cNvSpPr txBox="1"/>
          <p:nvPr>
            <p:ph idx="1" type="body"/>
          </p:nvPr>
        </p:nvSpPr>
        <p:spPr>
          <a:xfrm>
            <a:off x="685800" y="2057401"/>
            <a:ext cx="10820400" cy="40241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200"/>
              <a:buNone/>
            </a:pPr>
            <a:r>
              <a:rPr lang="en-IE"/>
              <a:t>‘I decided to write one of my therapeutic drafts’ ‘ (190)</a:t>
            </a:r>
            <a:endParaRPr/>
          </a:p>
          <a:p>
            <a:pPr indent="0" lvl="0" marL="0" rtl="0" algn="l">
              <a:lnSpc>
                <a:spcPct val="90000"/>
              </a:lnSpc>
              <a:spcBef>
                <a:spcPts val="1000"/>
              </a:spcBef>
              <a:spcAft>
                <a:spcPts val="0"/>
              </a:spcAft>
              <a:buClr>
                <a:schemeClr val="lt1"/>
              </a:buClr>
              <a:buSzPts val="2200"/>
              <a:buNone/>
            </a:pPr>
            <a:r>
              <a:t/>
            </a:r>
            <a:endParaRPr/>
          </a:p>
          <a:p>
            <a:pPr indent="0" lvl="0" marL="0" rtl="0" algn="l">
              <a:lnSpc>
                <a:spcPct val="90000"/>
              </a:lnSpc>
              <a:spcBef>
                <a:spcPts val="1000"/>
              </a:spcBef>
              <a:spcAft>
                <a:spcPts val="0"/>
              </a:spcAft>
              <a:buClr>
                <a:schemeClr val="lt1"/>
              </a:buClr>
              <a:buSzPts val="2200"/>
              <a:buNone/>
            </a:pPr>
            <a:r>
              <a:rPr lang="en-IE"/>
              <a:t>‘Edith hadn’t opened my Instagram stories since our break-up a month ago’ (238).</a:t>
            </a:r>
            <a:endParaRPr/>
          </a:p>
        </p:txBody>
      </p:sp>
      <p:pic>
        <p:nvPicPr>
          <p:cNvPr descr="A person holding a tablet&#10;&#10;Description automatically generated with medium confidence" id="179" name="Google Shape;179;p15"/>
          <p:cNvPicPr preferRelativeResize="0"/>
          <p:nvPr/>
        </p:nvPicPr>
        <p:blipFill rotWithShape="1">
          <a:blip r:embed="rId3">
            <a:alphaModFix/>
          </a:blip>
          <a:srcRect b="0" l="0" r="0" t="0"/>
          <a:stretch/>
        </p:blipFill>
        <p:spPr>
          <a:xfrm>
            <a:off x="6306377" y="3935895"/>
            <a:ext cx="3806687" cy="253779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6"/>
          <p:cNvSpPr txBox="1"/>
          <p:nvPr>
            <p:ph type="title"/>
          </p:nvPr>
        </p:nvSpPr>
        <p:spPr>
          <a:xfrm>
            <a:off x="685800" y="764373"/>
            <a:ext cx="108204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IRELAND’S POSTCOLONIAL HISTORY</a:t>
            </a:r>
            <a:endParaRPr/>
          </a:p>
        </p:txBody>
      </p:sp>
      <p:sp>
        <p:nvSpPr>
          <p:cNvPr id="185" name="Google Shape;185;p16"/>
          <p:cNvSpPr txBox="1"/>
          <p:nvPr>
            <p:ph idx="1" type="body"/>
          </p:nvPr>
        </p:nvSpPr>
        <p:spPr>
          <a:xfrm>
            <a:off x="685800" y="2057401"/>
            <a:ext cx="10820400" cy="40241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200"/>
              <a:buNone/>
            </a:pPr>
            <a:r>
              <a:t/>
            </a:r>
            <a:endParaRPr u="sng"/>
          </a:p>
          <a:p>
            <a:pPr indent="-88900" lvl="0" marL="228600" rtl="0" algn="l">
              <a:lnSpc>
                <a:spcPct val="90000"/>
              </a:lnSpc>
              <a:spcBef>
                <a:spcPts val="1000"/>
              </a:spcBef>
              <a:spcAft>
                <a:spcPts val="0"/>
              </a:spcAft>
              <a:buClr>
                <a:schemeClr val="lt1"/>
              </a:buClr>
              <a:buSzPts val="2200"/>
              <a:buNone/>
            </a:pPr>
            <a:r>
              <a:t/>
            </a:r>
            <a:endParaRPr u="sng"/>
          </a:p>
          <a:p>
            <a:pPr indent="-228600" lvl="0" marL="228600" rtl="0" algn="l">
              <a:lnSpc>
                <a:spcPct val="90000"/>
              </a:lnSpc>
              <a:spcBef>
                <a:spcPts val="1000"/>
              </a:spcBef>
              <a:spcAft>
                <a:spcPts val="0"/>
              </a:spcAft>
              <a:buClr>
                <a:schemeClr val="lt1"/>
              </a:buClr>
              <a:buSzPts val="2200"/>
              <a:buChar char="•"/>
            </a:pPr>
            <a:r>
              <a:rPr lang="en-IE" u="sng"/>
              <a:t>‘</a:t>
            </a:r>
            <a:r>
              <a:rPr lang="en-IE"/>
              <a:t>Julian said: “Isn’t it that independence was a waste of time because the free state hasn’t yet transitioned to full communism?’ (53).</a:t>
            </a:r>
            <a:endParaRPr/>
          </a:p>
        </p:txBody>
      </p:sp>
      <p:pic>
        <p:nvPicPr>
          <p:cNvPr descr="A flag on a pole&#10;&#10;Description automatically generated" id="186" name="Google Shape;186;p16"/>
          <p:cNvPicPr preferRelativeResize="0"/>
          <p:nvPr/>
        </p:nvPicPr>
        <p:blipFill rotWithShape="1">
          <a:blip r:embed="rId3">
            <a:alphaModFix/>
          </a:blip>
          <a:srcRect b="0" l="0" r="0" t="0"/>
          <a:stretch/>
        </p:blipFill>
        <p:spPr>
          <a:xfrm>
            <a:off x="4459560" y="4251654"/>
            <a:ext cx="5383033" cy="159026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7"/>
          <p:cNvSpPr txBox="1"/>
          <p:nvPr>
            <p:ph type="title"/>
          </p:nvPr>
        </p:nvSpPr>
        <p:spPr>
          <a:xfrm>
            <a:off x="685800" y="764373"/>
            <a:ext cx="108204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BRITISH POLITICS</a:t>
            </a:r>
            <a:endParaRPr/>
          </a:p>
        </p:txBody>
      </p:sp>
      <p:sp>
        <p:nvSpPr>
          <p:cNvPr id="192" name="Google Shape;192;p17"/>
          <p:cNvSpPr txBox="1"/>
          <p:nvPr>
            <p:ph idx="1" type="body"/>
          </p:nvPr>
        </p:nvSpPr>
        <p:spPr>
          <a:xfrm>
            <a:off x="685800" y="2057401"/>
            <a:ext cx="10820400" cy="40241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200"/>
              <a:buNone/>
            </a:pPr>
            <a:r>
              <a:t/>
            </a:r>
            <a:endParaRPr u="sng"/>
          </a:p>
          <a:p>
            <a:pPr indent="-88900" lvl="0" marL="228600" rtl="0" algn="l">
              <a:lnSpc>
                <a:spcPct val="90000"/>
              </a:lnSpc>
              <a:spcBef>
                <a:spcPts val="1000"/>
              </a:spcBef>
              <a:spcAft>
                <a:spcPts val="0"/>
              </a:spcAft>
              <a:buClr>
                <a:schemeClr val="lt1"/>
              </a:buClr>
              <a:buSzPts val="2200"/>
              <a:buNone/>
            </a:pPr>
            <a:r>
              <a:t/>
            </a:r>
            <a:endParaRPr u="sng"/>
          </a:p>
          <a:p>
            <a:pPr indent="-228600" lvl="0" marL="228600" rtl="0" algn="l">
              <a:lnSpc>
                <a:spcPct val="90000"/>
              </a:lnSpc>
              <a:spcBef>
                <a:spcPts val="1000"/>
              </a:spcBef>
              <a:spcAft>
                <a:spcPts val="0"/>
              </a:spcAft>
              <a:buClr>
                <a:schemeClr val="lt1"/>
              </a:buClr>
              <a:buSzPts val="2200"/>
              <a:buChar char="•"/>
            </a:pPr>
            <a:r>
              <a:rPr lang="en-IE"/>
              <a:t>‘Or why, if you followed the narrative late-twenties Blairites often held of having graduated into centrism, then he matured to loving a Tory,….’ (246)</a:t>
            </a:r>
            <a:endParaRPr/>
          </a:p>
        </p:txBody>
      </p:sp>
      <p:pic>
        <p:nvPicPr>
          <p:cNvPr descr="A person in a suit&#10;&#10;Description automatically generated with medium confidence" id="193" name="Google Shape;193;p17"/>
          <p:cNvPicPr preferRelativeResize="0"/>
          <p:nvPr/>
        </p:nvPicPr>
        <p:blipFill rotWithShape="1">
          <a:blip r:embed="rId3">
            <a:alphaModFix/>
          </a:blip>
          <a:srcRect b="0" l="0" r="0" t="0"/>
          <a:stretch/>
        </p:blipFill>
        <p:spPr>
          <a:xfrm>
            <a:off x="8224911" y="4065563"/>
            <a:ext cx="2057044" cy="2792437"/>
          </a:xfrm>
          <a:prstGeom prst="rect">
            <a:avLst/>
          </a:prstGeom>
          <a:noFill/>
          <a:ln>
            <a:noFill/>
          </a:ln>
        </p:spPr>
      </p:pic>
      <p:sp>
        <p:nvSpPr>
          <p:cNvPr id="194" name="Google Shape;194;p17"/>
          <p:cNvSpPr txBox="1"/>
          <p:nvPr/>
        </p:nvSpPr>
        <p:spPr>
          <a:xfrm>
            <a:off x="10030265" y="6994843"/>
            <a:ext cx="251690" cy="604780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IE" sz="900" u="sng" cap="none" strike="noStrike">
                <a:solidFill>
                  <a:schemeClr val="lt1"/>
                </a:solidFill>
                <a:latin typeface="Century Gothic"/>
                <a:ea typeface="Century Gothic"/>
                <a:cs typeface="Century Gothic"/>
                <a:sym typeface="Century Gothic"/>
                <a:hlinkClick r:id="rId4">
                  <a:extLst>
                    <a:ext uri="{A12FA001-AC4F-418D-AE19-62706E023703}">
                      <ahyp:hlinkClr val="tx"/>
                    </a:ext>
                  </a:extLst>
                </a:hlinkClick>
              </a:rPr>
              <a:t>This Photo</a:t>
            </a:r>
            <a:r>
              <a:rPr b="0" i="0" lang="en-IE" sz="900" u="none" cap="none" strike="noStrike">
                <a:solidFill>
                  <a:schemeClr val="lt1"/>
                </a:solidFill>
                <a:latin typeface="Century Gothic"/>
                <a:ea typeface="Century Gothic"/>
                <a:cs typeface="Century Gothic"/>
                <a:sym typeface="Century Gothic"/>
              </a:rPr>
              <a:t> by Unknown Author is licensed under </a:t>
            </a:r>
            <a:r>
              <a:rPr b="0" i="0" lang="en-IE" sz="900" u="sng" cap="none" strike="noStrike">
                <a:solidFill>
                  <a:schemeClr val="lt1"/>
                </a:solidFill>
                <a:latin typeface="Century Gothic"/>
                <a:ea typeface="Century Gothic"/>
                <a:cs typeface="Century Gothic"/>
                <a:sym typeface="Century Gothic"/>
                <a:hlinkClick r:id="rId5">
                  <a:extLst>
                    <a:ext uri="{A12FA001-AC4F-418D-AE19-62706E023703}">
                      <ahyp:hlinkClr val="tx"/>
                    </a:ext>
                  </a:extLst>
                </a:hlinkClick>
              </a:rPr>
              <a:t>CC BY-SA</a:t>
            </a:r>
            <a:endParaRPr b="0" i="0" sz="9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8"/>
          <p:cNvSpPr txBox="1"/>
          <p:nvPr>
            <p:ph type="title"/>
          </p:nvPr>
        </p:nvSpPr>
        <p:spPr>
          <a:xfrm>
            <a:off x="685800" y="764373"/>
            <a:ext cx="108204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ECONOMICS &amp; RELATIONSHIPS</a:t>
            </a:r>
            <a:endParaRPr/>
          </a:p>
        </p:txBody>
      </p:sp>
      <p:sp>
        <p:nvSpPr>
          <p:cNvPr id="200" name="Google Shape;200;p18"/>
          <p:cNvSpPr txBox="1"/>
          <p:nvPr>
            <p:ph idx="1" type="body"/>
          </p:nvPr>
        </p:nvSpPr>
        <p:spPr>
          <a:xfrm>
            <a:off x="685800" y="2057401"/>
            <a:ext cx="10820400" cy="40241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200"/>
              <a:buNone/>
            </a:pPr>
            <a:r>
              <a:t/>
            </a:r>
            <a:endParaRPr u="sng"/>
          </a:p>
          <a:p>
            <a:pPr indent="-88900" lvl="0" marL="228600" rtl="0" algn="l">
              <a:lnSpc>
                <a:spcPct val="90000"/>
              </a:lnSpc>
              <a:spcBef>
                <a:spcPts val="1000"/>
              </a:spcBef>
              <a:spcAft>
                <a:spcPts val="0"/>
              </a:spcAft>
              <a:buClr>
                <a:schemeClr val="lt1"/>
              </a:buClr>
              <a:buSzPts val="2200"/>
              <a:buNone/>
            </a:pPr>
            <a:r>
              <a:t/>
            </a:r>
            <a:endParaRPr u="sng"/>
          </a:p>
          <a:p>
            <a:pPr indent="-228600" lvl="0" marL="228600" rtl="0" algn="l">
              <a:lnSpc>
                <a:spcPct val="90000"/>
              </a:lnSpc>
              <a:spcBef>
                <a:spcPts val="1000"/>
              </a:spcBef>
              <a:spcAft>
                <a:spcPts val="0"/>
              </a:spcAft>
              <a:buClr>
                <a:schemeClr val="lt1"/>
              </a:buClr>
              <a:buSzPts val="2200"/>
              <a:buChar char="•"/>
            </a:pPr>
            <a:r>
              <a:rPr lang="en-IE"/>
              <a:t>‘ “I suppose my credit cards are yours as well. Since your definition of owning something is that you use it and don’t pay me back’ (69).</a:t>
            </a:r>
            <a:endParaRPr/>
          </a:p>
        </p:txBody>
      </p:sp>
      <p:pic>
        <p:nvPicPr>
          <p:cNvPr descr="Text&#10;&#10;Description automatically generated" id="201" name="Google Shape;201;p18"/>
          <p:cNvPicPr preferRelativeResize="0"/>
          <p:nvPr/>
        </p:nvPicPr>
        <p:blipFill rotWithShape="1">
          <a:blip r:embed="rId3">
            <a:alphaModFix/>
          </a:blip>
          <a:srcRect b="0" l="0" r="0" t="0"/>
          <a:stretch/>
        </p:blipFill>
        <p:spPr>
          <a:xfrm>
            <a:off x="2918194" y="4069463"/>
            <a:ext cx="3177806" cy="1780386"/>
          </a:xfrm>
          <a:prstGeom prst="rect">
            <a:avLst/>
          </a:prstGeom>
          <a:noFill/>
          <a:ln>
            <a:noFill/>
          </a:ln>
        </p:spPr>
      </p:pic>
      <p:pic>
        <p:nvPicPr>
          <p:cNvPr descr="A picture containing water, outdoor, sky, sunset&#10;&#10;Description automatically generated" id="202" name="Google Shape;202;p18"/>
          <p:cNvPicPr preferRelativeResize="0"/>
          <p:nvPr/>
        </p:nvPicPr>
        <p:blipFill rotWithShape="1">
          <a:blip r:embed="rId4">
            <a:alphaModFix/>
          </a:blip>
          <a:srcRect b="0" l="0" r="0" t="0"/>
          <a:stretch/>
        </p:blipFill>
        <p:spPr>
          <a:xfrm>
            <a:off x="5436311" y="4519957"/>
            <a:ext cx="2892083" cy="167740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9"/>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REVIEW</a:t>
            </a:r>
            <a:endParaRPr/>
          </a:p>
        </p:txBody>
      </p:sp>
      <p:sp>
        <p:nvSpPr>
          <p:cNvPr id="208" name="Google Shape;208;p19"/>
          <p:cNvSpPr txBox="1"/>
          <p:nvPr>
            <p:ph idx="1" type="body"/>
          </p:nvPr>
        </p:nvSpPr>
        <p:spPr>
          <a:xfrm>
            <a:off x="685800" y="2069502"/>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‘[A] brilliantly concise summation of her take on relationships, which she sees as a power game, an “ultimately shallow emotional transaction” in which the greatest potential benefit might be that you get to move into an apartment better than anything you can afford on your own’</a:t>
            </a:r>
            <a:endParaRPr/>
          </a:p>
          <a:p>
            <a:pPr indent="-88900" lvl="0" marL="228600" rtl="0" algn="l">
              <a:lnSpc>
                <a:spcPct val="90000"/>
              </a:lnSpc>
              <a:spcBef>
                <a:spcPts val="1000"/>
              </a:spcBef>
              <a:spcAft>
                <a:spcPts val="0"/>
              </a:spcAft>
              <a:buClr>
                <a:schemeClr val="lt1"/>
              </a:buClr>
              <a:buSzPts val="2200"/>
              <a:buNone/>
            </a:pPr>
            <a:r>
              <a:t/>
            </a:r>
            <a:endParaRPr/>
          </a:p>
          <a:p>
            <a:pPr indent="-228600" lvl="0" marL="228600" rtl="0" algn="l">
              <a:lnSpc>
                <a:spcPct val="90000"/>
              </a:lnSpc>
              <a:spcBef>
                <a:spcPts val="1000"/>
              </a:spcBef>
              <a:spcAft>
                <a:spcPts val="0"/>
              </a:spcAft>
              <a:buClr>
                <a:schemeClr val="lt1"/>
              </a:buClr>
              <a:buSzPts val="2200"/>
              <a:buChar char="•"/>
            </a:pPr>
            <a:r>
              <a:rPr lang="en-IE"/>
              <a:t>Carrie O'Grady, The Guardian, Fri 17 Apr 2020 </a:t>
            </a:r>
            <a:endParaRPr/>
          </a:p>
          <a:p>
            <a:pPr indent="-88900" lvl="0" marL="228600" rtl="0" algn="l">
              <a:lnSpc>
                <a:spcPct val="90000"/>
              </a:lnSpc>
              <a:spcBef>
                <a:spcPts val="1000"/>
              </a:spcBef>
              <a:spcAft>
                <a:spcPts val="0"/>
              </a:spcAft>
              <a:buClr>
                <a:schemeClr val="lt1"/>
              </a:buClr>
              <a:buSzPts val="2200"/>
              <a:buNone/>
            </a:pPr>
            <a:r>
              <a:t/>
            </a:r>
            <a:endParaRPr/>
          </a:p>
        </p:txBody>
      </p:sp>
      <p:pic>
        <p:nvPicPr>
          <p:cNvPr id="209" name="Google Shape;209;p19"/>
          <p:cNvPicPr preferRelativeResize="0"/>
          <p:nvPr/>
        </p:nvPicPr>
        <p:blipFill rotWithShape="1">
          <a:blip r:embed="rId3">
            <a:alphaModFix/>
          </a:blip>
          <a:srcRect b="0" l="0" r="0" t="0"/>
          <a:stretch/>
        </p:blipFill>
        <p:spPr>
          <a:xfrm>
            <a:off x="7343778" y="3601329"/>
            <a:ext cx="4052162" cy="295574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0"/>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NAOISE DOLAN</a:t>
            </a:r>
            <a:endParaRPr/>
          </a:p>
        </p:txBody>
      </p:sp>
      <p:sp>
        <p:nvSpPr>
          <p:cNvPr id="215" name="Google Shape;215;p20"/>
          <p:cNvSpPr txBox="1"/>
          <p:nvPr/>
        </p:nvSpPr>
        <p:spPr>
          <a:xfrm>
            <a:off x="950840" y="2664005"/>
            <a:ext cx="6098344" cy="2128788"/>
          </a:xfrm>
          <a:prstGeom prst="rect">
            <a:avLst/>
          </a:prstGeom>
          <a:noFill/>
          <a:ln>
            <a:noFill/>
          </a:ln>
        </p:spPr>
        <p:txBody>
          <a:bodyPr anchorCtr="0" anchor="t" bIns="45700" lIns="91425" spcFirstLastPara="1" rIns="91425" wrap="square" tIns="45700">
            <a:spAutoFit/>
          </a:bodyPr>
          <a:lstStyle/>
          <a:p>
            <a:pPr indent="-228600" lvl="0" marL="228600" marR="0" rtl="0" algn="l">
              <a:lnSpc>
                <a:spcPct val="90000"/>
              </a:lnSpc>
              <a:spcBef>
                <a:spcPts val="0"/>
              </a:spcBef>
              <a:spcAft>
                <a:spcPts val="0"/>
              </a:spcAft>
              <a:buClr>
                <a:srgbClr val="FFFFFF"/>
              </a:buClr>
              <a:buSzPts val="2200"/>
              <a:buFont typeface="Arial"/>
              <a:buChar char="•"/>
            </a:pPr>
            <a:r>
              <a:rPr b="0" i="0" lang="en-IE" sz="2200" u="none" cap="none" strike="noStrike">
                <a:solidFill>
                  <a:srgbClr val="FFFFFF"/>
                </a:solidFill>
                <a:latin typeface="Century Gothic"/>
                <a:ea typeface="Century Gothic"/>
                <a:cs typeface="Century Gothic"/>
                <a:sym typeface="Century Gothic"/>
              </a:rPr>
              <a:t>Naoise Dolan</a:t>
            </a:r>
            <a:endParaRPr b="0" i="0" sz="1400" u="none" cap="none" strike="noStrike">
              <a:solidFill>
                <a:srgbClr val="000000"/>
              </a:solidFill>
              <a:latin typeface="Arial"/>
              <a:ea typeface="Arial"/>
              <a:cs typeface="Arial"/>
              <a:sym typeface="Arial"/>
            </a:endParaRPr>
          </a:p>
          <a:p>
            <a:pPr indent="-88900" lvl="0" marL="228600" marR="0" rtl="0" algn="l">
              <a:lnSpc>
                <a:spcPct val="90000"/>
              </a:lnSpc>
              <a:spcBef>
                <a:spcPts val="1000"/>
              </a:spcBef>
              <a:spcAft>
                <a:spcPts val="0"/>
              </a:spcAft>
              <a:buClr>
                <a:schemeClr val="lt1"/>
              </a:buClr>
              <a:buSzPts val="2200"/>
              <a:buFont typeface="Arial"/>
              <a:buNone/>
            </a:pPr>
            <a:r>
              <a:t/>
            </a:r>
            <a:endParaRPr b="0" i="0" sz="2200" u="none" cap="none" strike="noStrike">
              <a:solidFill>
                <a:srgbClr val="FFFFFF"/>
              </a:solidFill>
              <a:latin typeface="Century Gothic"/>
              <a:ea typeface="Century Gothic"/>
              <a:cs typeface="Century Gothic"/>
              <a:sym typeface="Century Gothic"/>
            </a:endParaRPr>
          </a:p>
          <a:p>
            <a:pPr indent="-88900" lvl="0" marL="228600" marR="0" rtl="0" algn="l">
              <a:lnSpc>
                <a:spcPct val="90000"/>
              </a:lnSpc>
              <a:spcBef>
                <a:spcPts val="1000"/>
              </a:spcBef>
              <a:spcAft>
                <a:spcPts val="0"/>
              </a:spcAft>
              <a:buClr>
                <a:schemeClr val="lt1"/>
              </a:buClr>
              <a:buSzPts val="2200"/>
              <a:buFont typeface="Arial"/>
              <a:buNone/>
            </a:pPr>
            <a:r>
              <a:t/>
            </a:r>
            <a:endParaRPr b="0" i="0" sz="2200" u="none" cap="none" strike="noStrike">
              <a:solidFill>
                <a:srgbClr val="FFFFFF"/>
              </a:solidFill>
              <a:latin typeface="Century Gothic"/>
              <a:ea typeface="Century Gothic"/>
              <a:cs typeface="Century Gothic"/>
              <a:sym typeface="Century Gothic"/>
            </a:endParaRPr>
          </a:p>
          <a:p>
            <a:pPr indent="-228600" lvl="0" marL="228600" marR="0" rtl="0" algn="l">
              <a:lnSpc>
                <a:spcPct val="90000"/>
              </a:lnSpc>
              <a:spcBef>
                <a:spcPts val="1000"/>
              </a:spcBef>
              <a:spcAft>
                <a:spcPts val="0"/>
              </a:spcAft>
              <a:buClr>
                <a:srgbClr val="FFFFFF"/>
              </a:buClr>
              <a:buSzPts val="2200"/>
              <a:buFont typeface="Arial"/>
              <a:buChar char="•"/>
            </a:pPr>
            <a:r>
              <a:rPr b="0" i="0" lang="en-IE" sz="2200" u="none" cap="none" strike="noStrike">
                <a:solidFill>
                  <a:srgbClr val="FFFFFF"/>
                </a:solidFill>
                <a:latin typeface="Century Gothic"/>
                <a:ea typeface="Century Gothic"/>
                <a:cs typeface="Century Gothic"/>
                <a:sym typeface="Century Gothic"/>
              </a:rPr>
              <a:t>Born 14 April, 1992.</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rgbClr val="FFFFFF"/>
              </a:buClr>
              <a:buSzPts val="2200"/>
              <a:buFont typeface="Arial"/>
              <a:buChar char="•"/>
            </a:pPr>
            <a:r>
              <a:rPr b="0" i="0" lang="en-IE" sz="2200" u="none" cap="none" strike="noStrike">
                <a:solidFill>
                  <a:srgbClr val="FFFFFF"/>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pic>
        <p:nvPicPr>
          <p:cNvPr descr="A person smiling for the camera&#10;&#10;Description automatically generated with medium confidence" id="216" name="Google Shape;216;p20"/>
          <p:cNvPicPr preferRelativeResize="0"/>
          <p:nvPr/>
        </p:nvPicPr>
        <p:blipFill rotWithShape="1">
          <a:blip r:embed="rId3">
            <a:alphaModFix/>
          </a:blip>
          <a:srcRect b="0" l="0" r="0" t="0"/>
          <a:stretch/>
        </p:blipFill>
        <p:spPr>
          <a:xfrm>
            <a:off x="7420325" y="2939374"/>
            <a:ext cx="2789125" cy="370683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1"/>
          <p:cNvSpPr txBox="1"/>
          <p:nvPr>
            <p:ph type="title"/>
          </p:nvPr>
        </p:nvSpPr>
        <p:spPr>
          <a:xfrm>
            <a:off x="2895600" y="764373"/>
            <a:ext cx="8610600" cy="129302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BIOGRAPHY</a:t>
            </a:r>
            <a:endParaRPr/>
          </a:p>
        </p:txBody>
      </p:sp>
      <p:sp>
        <p:nvSpPr>
          <p:cNvPr id="222" name="Google Shape;222;p21"/>
          <p:cNvSpPr txBox="1"/>
          <p:nvPr>
            <p:ph idx="1" type="body"/>
          </p:nvPr>
        </p:nvSpPr>
        <p:spPr>
          <a:xfrm>
            <a:off x="685800" y="2194560"/>
            <a:ext cx="10820400" cy="40241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n-IE"/>
              <a:t>Studied at Trinity College</a:t>
            </a:r>
            <a:endParaRPr/>
          </a:p>
          <a:p>
            <a:pPr indent="-228600" lvl="0" marL="228600" rtl="0" algn="l">
              <a:lnSpc>
                <a:spcPct val="90000"/>
              </a:lnSpc>
              <a:spcBef>
                <a:spcPts val="1000"/>
              </a:spcBef>
              <a:spcAft>
                <a:spcPts val="0"/>
              </a:spcAft>
              <a:buClr>
                <a:schemeClr val="lt1"/>
              </a:buClr>
              <a:buSzPts val="2200"/>
              <a:buChar char="•"/>
            </a:pPr>
            <a:r>
              <a:rPr lang="en-IE"/>
              <a:t>Master’s in Victorian literature at Oxford. </a:t>
            </a:r>
            <a:endParaRPr/>
          </a:p>
          <a:p>
            <a:pPr indent="-228600" lvl="0" marL="228600" rtl="0" algn="l">
              <a:lnSpc>
                <a:spcPct val="90000"/>
              </a:lnSpc>
              <a:spcBef>
                <a:spcPts val="1000"/>
              </a:spcBef>
              <a:spcAft>
                <a:spcPts val="0"/>
              </a:spcAft>
              <a:buClr>
                <a:schemeClr val="lt1"/>
              </a:buClr>
              <a:buSzPts val="2200"/>
              <a:buChar char="•"/>
            </a:pPr>
            <a:r>
              <a:rPr lang="en-IE"/>
              <a:t>Journalism for The London Review of Books, The Guardian and Vogue.</a:t>
            </a:r>
            <a:endParaRPr/>
          </a:p>
          <a:p>
            <a:pPr indent="-228600" lvl="0" marL="228600" rtl="0" algn="l">
              <a:lnSpc>
                <a:spcPct val="90000"/>
              </a:lnSpc>
              <a:spcBef>
                <a:spcPts val="1000"/>
              </a:spcBef>
              <a:spcAft>
                <a:spcPts val="0"/>
              </a:spcAft>
              <a:buClr>
                <a:schemeClr val="lt1"/>
              </a:buClr>
              <a:buSzPts val="2200"/>
              <a:buChar char="•"/>
            </a:pPr>
            <a:r>
              <a:rPr lang="en-IE"/>
              <a:t>Shortlisted and longlisted for </a:t>
            </a:r>
            <a:endParaRPr/>
          </a:p>
          <a:p>
            <a:pPr indent="-228600" lvl="0" marL="228600" rtl="0" algn="l">
              <a:lnSpc>
                <a:spcPct val="90000"/>
              </a:lnSpc>
              <a:spcBef>
                <a:spcPts val="1000"/>
              </a:spcBef>
              <a:spcAft>
                <a:spcPts val="0"/>
              </a:spcAft>
              <a:buClr>
                <a:schemeClr val="lt1"/>
              </a:buClr>
              <a:buSzPts val="2200"/>
              <a:buChar char="•"/>
            </a:pPr>
            <a:r>
              <a:rPr lang="en-IE"/>
              <a:t>The Women’s Prize for Fiction, the Dylan Thomas Prize and The Sunday Times Young Writer of the Year Award.</a:t>
            </a:r>
            <a:endParaRPr/>
          </a:p>
          <a:p>
            <a:pPr indent="457200" lvl="0" marL="0" rtl="0" algn="l">
              <a:lnSpc>
                <a:spcPct val="90000"/>
              </a:lnSpc>
              <a:spcBef>
                <a:spcPts val="1000"/>
              </a:spcBef>
              <a:spcAft>
                <a:spcPts val="0"/>
              </a:spcAft>
              <a:buSzPts val="1800"/>
              <a:buNone/>
            </a:pPr>
            <a:r>
              <a:rPr i="1" lang="en-IE"/>
              <a:t>The Happy Couple</a:t>
            </a:r>
            <a:r>
              <a:rPr lang="en-IE"/>
              <a:t> (2023)</a:t>
            </a:r>
            <a:endParaRPr/>
          </a:p>
          <a:p>
            <a:pPr indent="-88900" lvl="0" marL="228600" rtl="0" algn="l">
              <a:lnSpc>
                <a:spcPct val="90000"/>
              </a:lnSpc>
              <a:spcBef>
                <a:spcPts val="1000"/>
              </a:spcBef>
              <a:spcAft>
                <a:spcPts val="0"/>
              </a:spcAft>
              <a:buClr>
                <a:schemeClr val="lt1"/>
              </a:buClr>
              <a:buSzPts val="2200"/>
              <a:buNone/>
            </a:pPr>
            <a:r>
              <a:t/>
            </a:r>
            <a:endParaRPr/>
          </a:p>
          <a:p>
            <a:pPr indent="0" lvl="0" marL="0" rtl="0" algn="l">
              <a:lnSpc>
                <a:spcPct val="90000"/>
              </a:lnSpc>
              <a:spcBef>
                <a:spcPts val="1000"/>
              </a:spcBef>
              <a:spcAft>
                <a:spcPts val="0"/>
              </a:spcAft>
              <a:buClr>
                <a:schemeClr val="lt1"/>
              </a:buClr>
              <a:buSzPts val="2200"/>
              <a:buNone/>
            </a:pPr>
            <a:r>
              <a:rPr lang="en-IE"/>
              <a:t>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g28ca0558fab_0_0"/>
          <p:cNvSpPr txBox="1"/>
          <p:nvPr>
            <p:ph type="title"/>
          </p:nvPr>
        </p:nvSpPr>
        <p:spPr>
          <a:xfrm>
            <a:off x="2895600" y="764373"/>
            <a:ext cx="8610600" cy="1293000"/>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000"/>
              <a:buFont typeface="Century Gothic"/>
              <a:buNone/>
            </a:pPr>
            <a:r>
              <a:rPr lang="en-IE"/>
              <a:t>CONGRATULATIONS!</a:t>
            </a:r>
            <a:endParaRPr/>
          </a:p>
        </p:txBody>
      </p:sp>
      <p:sp>
        <p:nvSpPr>
          <p:cNvPr id="228" name="Google Shape;228;g28ca0558fab_0_0"/>
          <p:cNvSpPr txBox="1"/>
          <p:nvPr>
            <p:ph idx="1" type="body"/>
          </p:nvPr>
        </p:nvSpPr>
        <p:spPr>
          <a:xfrm>
            <a:off x="685800" y="2194560"/>
            <a:ext cx="10820400" cy="4024200"/>
          </a:xfrm>
          <a:prstGeom prst="rect">
            <a:avLst/>
          </a:prstGeom>
          <a:noFill/>
          <a:ln>
            <a:noFill/>
          </a:ln>
        </p:spPr>
        <p:txBody>
          <a:bodyPr anchorCtr="0" anchor="t" bIns="45700" lIns="91425" spcFirstLastPara="1" rIns="91425" wrap="square" tIns="45700">
            <a:normAutofit fontScale="25000" lnSpcReduction="20000"/>
          </a:bodyPr>
          <a:lstStyle/>
          <a:p>
            <a:pPr indent="457200" lvl="0" marL="0" rtl="0" algn="l">
              <a:lnSpc>
                <a:spcPct val="90000"/>
              </a:lnSpc>
              <a:spcBef>
                <a:spcPts val="1000"/>
              </a:spcBef>
              <a:spcAft>
                <a:spcPts val="0"/>
              </a:spcAft>
              <a:buSzPct val="75000"/>
              <a:buNone/>
            </a:pPr>
            <a:r>
              <a:t/>
            </a:r>
            <a:endParaRPr/>
          </a:p>
          <a:p>
            <a:pPr indent="0" lvl="0" marL="0" rtl="0" algn="l">
              <a:lnSpc>
                <a:spcPct val="90000"/>
              </a:lnSpc>
              <a:spcBef>
                <a:spcPts val="1000"/>
              </a:spcBef>
              <a:spcAft>
                <a:spcPts val="0"/>
              </a:spcAft>
              <a:buSzPct val="37380"/>
              <a:buNone/>
            </a:pPr>
            <a:r>
              <a:rPr lang="en-IE" sz="4815"/>
              <a:t>FINAL ESSAYS – SEND BY NOVEMBER 1st FOR </a:t>
            </a:r>
            <a:r>
              <a:rPr lang="en-IE" sz="4815"/>
              <a:t>RESPONSE</a:t>
            </a:r>
            <a:r>
              <a:rPr lang="en-IE" sz="4815"/>
              <a:t> BEFORE CHRISTMAS 2023</a:t>
            </a:r>
            <a:endParaRPr sz="4815"/>
          </a:p>
          <a:p>
            <a:pPr indent="457200" lvl="0" marL="0" rtl="0" algn="l">
              <a:lnSpc>
                <a:spcPct val="90000"/>
              </a:lnSpc>
              <a:spcBef>
                <a:spcPts val="1000"/>
              </a:spcBef>
              <a:spcAft>
                <a:spcPts val="0"/>
              </a:spcAft>
              <a:buSzPct val="37380"/>
              <a:buNone/>
            </a:pPr>
            <a:r>
              <a:t/>
            </a:r>
            <a:endParaRPr sz="4815"/>
          </a:p>
          <a:p>
            <a:pPr indent="0" lvl="0" marL="0" rtl="0" algn="l">
              <a:lnSpc>
                <a:spcPct val="90000"/>
              </a:lnSpc>
              <a:spcBef>
                <a:spcPts val="1000"/>
              </a:spcBef>
              <a:spcAft>
                <a:spcPts val="0"/>
              </a:spcAft>
              <a:buSzPct val="37380"/>
              <a:buNone/>
            </a:pPr>
            <a:r>
              <a:rPr lang="en-IE" sz="4815"/>
              <a:t>FOLLOW-ON – Discuss with Tutor – Several Options available in this weekly slot</a:t>
            </a:r>
            <a:endParaRPr sz="4815"/>
          </a:p>
          <a:p>
            <a:pPr indent="0" lvl="0" marL="0" rtl="0" algn="l">
              <a:lnSpc>
                <a:spcPct val="90000"/>
              </a:lnSpc>
              <a:spcBef>
                <a:spcPts val="1000"/>
              </a:spcBef>
              <a:spcAft>
                <a:spcPts val="0"/>
              </a:spcAft>
              <a:buSzPct val="37380"/>
              <a:buNone/>
            </a:pPr>
            <a:r>
              <a:t/>
            </a:r>
            <a:endParaRPr sz="4815"/>
          </a:p>
          <a:p>
            <a:pPr indent="0" lvl="0" marL="0" rtl="0" algn="l">
              <a:lnSpc>
                <a:spcPct val="90000"/>
              </a:lnSpc>
              <a:spcBef>
                <a:spcPts val="1000"/>
              </a:spcBef>
              <a:spcAft>
                <a:spcPts val="0"/>
              </a:spcAft>
              <a:buSzPct val="37380"/>
              <a:buNone/>
            </a:pPr>
            <a:r>
              <a:rPr lang="en-IE" sz="4815"/>
              <a:t>Potential further routes of </a:t>
            </a:r>
            <a:r>
              <a:rPr lang="en-IE" sz="4815"/>
              <a:t>study </a:t>
            </a:r>
            <a:r>
              <a:rPr lang="en-IE" sz="4815"/>
              <a:t>in new module:</a:t>
            </a:r>
            <a:endParaRPr sz="4815"/>
          </a:p>
          <a:p>
            <a:pPr indent="0" lvl="0" marL="0" rtl="0" algn="l">
              <a:lnSpc>
                <a:spcPct val="90000"/>
              </a:lnSpc>
              <a:spcBef>
                <a:spcPts val="1000"/>
              </a:spcBef>
              <a:spcAft>
                <a:spcPts val="0"/>
              </a:spcAft>
              <a:buSzPct val="37380"/>
              <a:buNone/>
            </a:pPr>
            <a:r>
              <a:rPr lang="en-IE" sz="4815"/>
              <a:t>Temporal: Choose 1880-1900, 1900-1950, 1950-1990, 1990-2023</a:t>
            </a:r>
            <a:endParaRPr sz="4815"/>
          </a:p>
          <a:p>
            <a:pPr indent="0" lvl="0" marL="0" rtl="0" algn="l">
              <a:lnSpc>
                <a:spcPct val="90000"/>
              </a:lnSpc>
              <a:spcBef>
                <a:spcPts val="1000"/>
              </a:spcBef>
              <a:spcAft>
                <a:spcPts val="0"/>
              </a:spcAft>
              <a:buSzPct val="37380"/>
              <a:buNone/>
            </a:pPr>
            <a:r>
              <a:rPr lang="en-IE" sz="4815"/>
              <a:t>Author: Focus on one of the authors</a:t>
            </a:r>
            <a:endParaRPr sz="4815"/>
          </a:p>
          <a:p>
            <a:pPr indent="0" lvl="0" marL="0" rtl="0" algn="l">
              <a:lnSpc>
                <a:spcPct val="90000"/>
              </a:lnSpc>
              <a:spcBef>
                <a:spcPts val="1000"/>
              </a:spcBef>
              <a:spcAft>
                <a:spcPts val="0"/>
              </a:spcAft>
              <a:buSzPct val="37380"/>
              <a:buNone/>
            </a:pPr>
            <a:r>
              <a:rPr lang="en-IE" sz="4815"/>
              <a:t>Language: Focus on evolving </a:t>
            </a:r>
            <a:r>
              <a:rPr lang="en-IE" sz="4815"/>
              <a:t>styles</a:t>
            </a:r>
            <a:endParaRPr sz="4815"/>
          </a:p>
          <a:p>
            <a:pPr indent="0" lvl="0" marL="0" rtl="0" algn="l">
              <a:lnSpc>
                <a:spcPct val="90000"/>
              </a:lnSpc>
              <a:spcBef>
                <a:spcPts val="1000"/>
              </a:spcBef>
              <a:spcAft>
                <a:spcPts val="0"/>
              </a:spcAft>
              <a:buSzPct val="37380"/>
              <a:buNone/>
            </a:pPr>
            <a:r>
              <a:rPr lang="en-IE" sz="4815"/>
              <a:t>Arts - Sociological</a:t>
            </a:r>
            <a:endParaRPr sz="4815"/>
          </a:p>
          <a:p>
            <a:pPr indent="0" lvl="0" marL="0" rtl="0" algn="l">
              <a:lnSpc>
                <a:spcPct val="90000"/>
              </a:lnSpc>
              <a:spcBef>
                <a:spcPts val="1000"/>
              </a:spcBef>
              <a:spcAft>
                <a:spcPts val="0"/>
              </a:spcAft>
              <a:buSzPct val="37380"/>
              <a:buNone/>
            </a:pPr>
            <a:r>
              <a:rPr lang="en-IE" sz="4815"/>
              <a:t>Arts- Political</a:t>
            </a:r>
            <a:endParaRPr sz="4815"/>
          </a:p>
          <a:p>
            <a:pPr indent="0" lvl="0" marL="0" rtl="0" algn="l">
              <a:lnSpc>
                <a:spcPct val="90000"/>
              </a:lnSpc>
              <a:spcBef>
                <a:spcPts val="1000"/>
              </a:spcBef>
              <a:spcAft>
                <a:spcPts val="0"/>
              </a:spcAft>
              <a:buSzPct val="37380"/>
              <a:buNone/>
            </a:pPr>
            <a:r>
              <a:rPr lang="en-IE" sz="4815"/>
              <a:t>Arts- Historical</a:t>
            </a:r>
            <a:endParaRPr sz="4815"/>
          </a:p>
          <a:p>
            <a:pPr indent="0" lvl="0" marL="0" rtl="0" algn="l">
              <a:lnSpc>
                <a:spcPct val="90000"/>
              </a:lnSpc>
              <a:spcBef>
                <a:spcPts val="1000"/>
              </a:spcBef>
              <a:spcAft>
                <a:spcPts val="0"/>
              </a:spcAft>
              <a:buSzPct val="37380"/>
              <a:buNone/>
            </a:pPr>
            <a:r>
              <a:rPr lang="en-IE" sz="4815"/>
              <a:t>Arts - Anthropological</a:t>
            </a:r>
            <a:endParaRPr sz="4815"/>
          </a:p>
          <a:p>
            <a:pPr indent="0" lvl="0" marL="0" rtl="0" algn="l">
              <a:lnSpc>
                <a:spcPct val="90000"/>
              </a:lnSpc>
              <a:spcBef>
                <a:spcPts val="1000"/>
              </a:spcBef>
              <a:spcAft>
                <a:spcPts val="0"/>
              </a:spcAft>
              <a:buSzPct val="37380"/>
              <a:buNone/>
            </a:pPr>
            <a:r>
              <a:rPr lang="en-IE" sz="4815"/>
              <a:t>Other </a:t>
            </a:r>
            <a:r>
              <a:rPr lang="en-IE" sz="4815"/>
              <a:t>combinations</a:t>
            </a:r>
            <a:r>
              <a:rPr lang="en-IE" sz="4815"/>
              <a:t> or variations possible, </a:t>
            </a:r>
            <a:r>
              <a:rPr lang="en-IE" sz="4815"/>
              <a:t>discuss</a:t>
            </a:r>
            <a:r>
              <a:rPr lang="en-IE" sz="4815"/>
              <a:t> with tutor.</a:t>
            </a:r>
            <a:endParaRPr sz="4815"/>
          </a:p>
          <a:p>
            <a:pPr indent="0" lvl="0" marL="0" rtl="0" algn="l">
              <a:lnSpc>
                <a:spcPct val="90000"/>
              </a:lnSpc>
              <a:spcBef>
                <a:spcPts val="1000"/>
              </a:spcBef>
              <a:spcAft>
                <a:spcPts val="0"/>
              </a:spcAft>
              <a:buSzPct val="37380"/>
              <a:buNone/>
            </a:pPr>
            <a:r>
              <a:rPr lang="en-IE" sz="4815"/>
              <a:t>FEEDBACK - LET US KNOW ON FEEDBACK FORM!</a:t>
            </a:r>
            <a:endParaRPr sz="4815"/>
          </a:p>
          <a:p>
            <a:pPr indent="0" lvl="0" marL="0" rtl="0" algn="l">
              <a:lnSpc>
                <a:spcPct val="90000"/>
              </a:lnSpc>
              <a:spcBef>
                <a:spcPts val="1000"/>
              </a:spcBef>
              <a:spcAft>
                <a:spcPts val="0"/>
              </a:spcAft>
              <a:buSzPct val="37380"/>
              <a:buNone/>
            </a:pPr>
            <a:r>
              <a:rPr lang="en-IE" sz="4815"/>
              <a:t>Great wishes in further </a:t>
            </a:r>
            <a:r>
              <a:rPr lang="en-IE" sz="4815"/>
              <a:t>study</a:t>
            </a:r>
            <a:r>
              <a:rPr lang="en-IE" sz="4815"/>
              <a:t>!</a:t>
            </a:r>
            <a:endParaRPr sz="4815"/>
          </a:p>
          <a:p>
            <a:pPr indent="0" lvl="0" marL="0" rtl="0" algn="l">
              <a:lnSpc>
                <a:spcPct val="90000"/>
              </a:lnSpc>
              <a:spcBef>
                <a:spcPts val="1000"/>
              </a:spcBef>
              <a:spcAft>
                <a:spcPts val="0"/>
              </a:spcAft>
              <a:buSzPct val="37380"/>
              <a:buNone/>
            </a:pPr>
            <a:r>
              <a:t/>
            </a:r>
            <a:endParaRPr sz="4815"/>
          </a:p>
          <a:p>
            <a:pPr indent="0" lvl="0" marL="0" rtl="0" algn="l">
              <a:lnSpc>
                <a:spcPct val="90000"/>
              </a:lnSpc>
              <a:spcBef>
                <a:spcPts val="1000"/>
              </a:spcBef>
              <a:spcAft>
                <a:spcPts val="0"/>
              </a:spcAft>
              <a:buSzPct val="37380"/>
              <a:buNone/>
            </a:pPr>
            <a:r>
              <a:rPr lang="en-IE" sz="4815" u="sng">
                <a:solidFill>
                  <a:schemeClr val="hlink"/>
                </a:solidFill>
                <a:hlinkClick r:id="rId3"/>
              </a:rPr>
              <a:t>www.martinkeaveney.com</a:t>
            </a:r>
            <a:r>
              <a:rPr lang="en-IE" sz="4815"/>
              <a:t> 2023</a:t>
            </a:r>
            <a:endParaRPr sz="4815"/>
          </a:p>
          <a:p>
            <a:pPr indent="-88900" lvl="0" marL="228600" rtl="0" algn="l">
              <a:lnSpc>
                <a:spcPct val="90000"/>
              </a:lnSpc>
              <a:spcBef>
                <a:spcPts val="1000"/>
              </a:spcBef>
              <a:spcAft>
                <a:spcPts val="0"/>
              </a:spcAft>
              <a:buClr>
                <a:schemeClr val="lt1"/>
              </a:buClr>
              <a:buSzPct val="91666"/>
              <a:buNone/>
            </a:pPr>
            <a:r>
              <a:t/>
            </a:r>
            <a:endParaRPr/>
          </a:p>
          <a:p>
            <a:pPr indent="0" lvl="0" marL="0" rtl="0" algn="l">
              <a:lnSpc>
                <a:spcPct val="90000"/>
              </a:lnSpc>
              <a:spcBef>
                <a:spcPts val="1000"/>
              </a:spcBef>
              <a:spcAft>
                <a:spcPts val="0"/>
              </a:spcAft>
              <a:buClr>
                <a:schemeClr val="lt1"/>
              </a:buClr>
              <a:buSzPct val="91666"/>
              <a:buNone/>
            </a:pPr>
            <a:r>
              <a:rPr lang="en-IE"/>
              <a:t>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32" name="Shape 232"/>
        <p:cNvGrpSpPr/>
        <p:nvPr/>
      </p:nvGrpSpPr>
      <p:grpSpPr>
        <a:xfrm>
          <a:off x="0" y="0"/>
          <a:ext cx="0" cy="0"/>
          <a:chOff x="0" y="0"/>
          <a:chExt cx="0" cy="0"/>
        </a:xfrm>
      </p:grpSpPr>
      <p:sp>
        <p:nvSpPr>
          <p:cNvPr id="233" name="Google Shape;233;p22"/>
          <p:cNvSpPr txBox="1"/>
          <p:nvPr>
            <p:ph type="title"/>
          </p:nvPr>
        </p:nvSpPr>
        <p:spPr>
          <a:xfrm>
            <a:off x="685799" y="764373"/>
            <a:ext cx="3977639" cy="16002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200"/>
              <a:buFont typeface="Century Gothic"/>
              <a:buNone/>
            </a:pPr>
            <a:r>
              <a:rPr lang="en-IE" sz="3200"/>
              <a:t>MEDIA</a:t>
            </a:r>
            <a:endParaRPr/>
          </a:p>
        </p:txBody>
      </p:sp>
      <p:sp>
        <p:nvSpPr>
          <p:cNvPr id="234" name="Google Shape;234;p22"/>
          <p:cNvSpPr/>
          <p:nvPr/>
        </p:nvSpPr>
        <p:spPr>
          <a:xfrm>
            <a:off x="4951379" y="0"/>
            <a:ext cx="7240615"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pic>
        <p:nvPicPr>
          <p:cNvPr descr="A picture containing indoor&#10;&#10;Description automatically generated" id="235" name="Google Shape;235;p22"/>
          <p:cNvPicPr preferRelativeResize="0"/>
          <p:nvPr/>
        </p:nvPicPr>
        <p:blipFill rotWithShape="1">
          <a:blip r:embed="rId3">
            <a:alphaModFix/>
          </a:blip>
          <a:srcRect b="0" l="18652" r="28618" t="0"/>
          <a:stretch/>
        </p:blipFill>
        <p:spPr>
          <a:xfrm>
            <a:off x="5304147" y="10"/>
            <a:ext cx="6887853" cy="6857990"/>
          </a:xfrm>
          <a:prstGeom prst="rect">
            <a:avLst/>
          </a:prstGeom>
          <a:noFill/>
          <a:ln>
            <a:noFill/>
          </a:ln>
        </p:spPr>
      </p:pic>
      <p:sp>
        <p:nvSpPr>
          <p:cNvPr id="236" name="Google Shape;236;p22"/>
          <p:cNvSpPr txBox="1"/>
          <p:nvPr/>
        </p:nvSpPr>
        <p:spPr>
          <a:xfrm>
            <a:off x="238539" y="5908961"/>
            <a:ext cx="60960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IE" sz="1800" u="none" cap="none" strike="noStrike">
                <a:solidFill>
                  <a:schemeClr val="lt1"/>
                </a:solidFill>
                <a:latin typeface="Century Gothic"/>
                <a:ea typeface="Century Gothic"/>
                <a:cs typeface="Century Gothic"/>
                <a:sym typeface="Century Gothic"/>
              </a:rPr>
              <a:t>https://www.youtube.com/watch?v=3CIyZ6Fku4s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40" name="Shape 240"/>
        <p:cNvGrpSpPr/>
        <p:nvPr/>
      </p:nvGrpSpPr>
      <p:grpSpPr>
        <a:xfrm>
          <a:off x="0" y="0"/>
          <a:ext cx="0" cy="0"/>
          <a:chOff x="0" y="0"/>
          <a:chExt cx="0" cy="0"/>
        </a:xfrm>
      </p:grpSpPr>
      <p:pic>
        <p:nvPicPr>
          <p:cNvPr id="241" name="Google Shape;241;p23"/>
          <p:cNvPicPr preferRelativeResize="0"/>
          <p:nvPr/>
        </p:nvPicPr>
        <p:blipFill rotWithShape="1">
          <a:blip r:embed="rId3">
            <a:alphaModFix/>
          </a:blip>
          <a:srcRect b="0" l="0" r="0" t="0"/>
          <a:stretch/>
        </p:blipFill>
        <p:spPr>
          <a:xfrm>
            <a:off x="0" y="0"/>
            <a:ext cx="12192000" cy="1441450"/>
          </a:xfrm>
          <a:prstGeom prst="rect">
            <a:avLst/>
          </a:prstGeom>
          <a:noFill/>
          <a:ln>
            <a:noFill/>
          </a:ln>
        </p:spPr>
      </p:pic>
      <p:pic>
        <p:nvPicPr>
          <p:cNvPr id="242" name="Google Shape;242;p23"/>
          <p:cNvPicPr preferRelativeResize="0"/>
          <p:nvPr/>
        </p:nvPicPr>
        <p:blipFill rotWithShape="1">
          <a:blip r:embed="rId4">
            <a:alphaModFix/>
          </a:blip>
          <a:srcRect b="0" l="0" r="0" t="0"/>
          <a:stretch/>
        </p:blipFill>
        <p:spPr>
          <a:xfrm>
            <a:off x="0" y="4375150"/>
            <a:ext cx="12192000" cy="2482850"/>
          </a:xfrm>
          <a:prstGeom prst="rect">
            <a:avLst/>
          </a:prstGeom>
          <a:noFill/>
          <a:ln>
            <a:noFill/>
          </a:ln>
        </p:spPr>
      </p:pic>
      <p:sp>
        <p:nvSpPr>
          <p:cNvPr id="243" name="Google Shape;243;p23"/>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pic>
        <p:nvPicPr>
          <p:cNvPr descr="&#10;&#10;Description automatically generated with medium confidence" id="244" name="Google Shape;244;p23"/>
          <p:cNvPicPr preferRelativeResize="0"/>
          <p:nvPr/>
        </p:nvPicPr>
        <p:blipFill rotWithShape="1">
          <a:blip r:embed="rId5">
            <a:alphaModFix amt="40000"/>
          </a:blip>
          <a:srcRect b="0" l="0" r="9091" t="23103"/>
          <a:stretch/>
        </p:blipFill>
        <p:spPr>
          <a:xfrm>
            <a:off x="20" y="10"/>
            <a:ext cx="12191980" cy="6857990"/>
          </a:xfrm>
          <a:prstGeom prst="rect">
            <a:avLst/>
          </a:prstGeom>
          <a:noFill/>
          <a:ln>
            <a:noFill/>
          </a:ln>
        </p:spPr>
      </p:pic>
      <p:pic>
        <p:nvPicPr>
          <p:cNvPr id="245" name="Google Shape;245;p23"/>
          <p:cNvPicPr preferRelativeResize="0"/>
          <p:nvPr/>
        </p:nvPicPr>
        <p:blipFill rotWithShape="1">
          <a:blip r:embed="rId3">
            <a:alphaModFix/>
          </a:blip>
          <a:srcRect b="0" l="0" r="0" t="0"/>
          <a:stretch/>
        </p:blipFill>
        <p:spPr>
          <a:xfrm>
            <a:off x="0" y="0"/>
            <a:ext cx="12192000" cy="1441450"/>
          </a:xfrm>
          <a:prstGeom prst="rect">
            <a:avLst/>
          </a:prstGeom>
          <a:noFill/>
          <a:ln>
            <a:noFill/>
          </a:ln>
        </p:spPr>
      </p:pic>
      <p:pic>
        <p:nvPicPr>
          <p:cNvPr id="246" name="Google Shape;246;p23"/>
          <p:cNvPicPr preferRelativeResize="0"/>
          <p:nvPr/>
        </p:nvPicPr>
        <p:blipFill rotWithShape="1">
          <a:blip r:embed="rId4">
            <a:alphaModFix/>
          </a:blip>
          <a:srcRect b="0" l="0" r="0" t="0"/>
          <a:stretch/>
        </p:blipFill>
        <p:spPr>
          <a:xfrm>
            <a:off x="0" y="4375150"/>
            <a:ext cx="12192000" cy="2482850"/>
          </a:xfrm>
          <a:prstGeom prst="rect">
            <a:avLst/>
          </a:prstGeom>
          <a:noFill/>
          <a:ln>
            <a:noFill/>
          </a:ln>
        </p:spPr>
      </p:pic>
      <p:sp>
        <p:nvSpPr>
          <p:cNvPr id="247" name="Google Shape;247;p23"/>
          <p:cNvSpPr txBox="1"/>
          <p:nvPr>
            <p:ph type="title"/>
          </p:nvPr>
        </p:nvSpPr>
        <p:spPr>
          <a:xfrm>
            <a:off x="1371600" y="3014139"/>
            <a:ext cx="9448800" cy="182509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6000"/>
              <a:buFont typeface="Century Gothic"/>
              <a:buNone/>
            </a:pPr>
            <a:r>
              <a:rPr lang="en-IE" sz="6000"/>
              <a:t>READING</a:t>
            </a:r>
            <a:endParaRPr/>
          </a:p>
        </p:txBody>
      </p:sp>
      <p:sp>
        <p:nvSpPr>
          <p:cNvPr id="248" name="Google Shape;248;p23"/>
          <p:cNvSpPr txBox="1"/>
          <p:nvPr/>
        </p:nvSpPr>
        <p:spPr>
          <a:xfrm>
            <a:off x="9341540" y="6657945"/>
            <a:ext cx="2850460" cy="200055"/>
          </a:xfrm>
          <a:prstGeom prst="rect">
            <a:avLst/>
          </a:prstGeom>
          <a:solidFill>
            <a:srgbClr val="000000"/>
          </a:solid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700"/>
              <a:buFont typeface="Arial"/>
              <a:buNone/>
            </a:pPr>
            <a:r>
              <a:rPr b="0" i="0" lang="en-IE" sz="700" u="sng" cap="none" strike="noStrike">
                <a:solidFill>
                  <a:srgbClr val="FFFFFF"/>
                </a:solidFill>
                <a:latin typeface="Century Gothic"/>
                <a:ea typeface="Century Gothic"/>
                <a:cs typeface="Century Gothic"/>
                <a:sym typeface="Century Gothic"/>
                <a:hlinkClick r:id="rId6">
                  <a:extLst>
                    <a:ext uri="{A12FA001-AC4F-418D-AE19-62706E023703}">
                      <ahyp:hlinkClr val="tx"/>
                    </a:ext>
                  </a:extLst>
                </a:hlinkClick>
              </a:rPr>
              <a:t>This Photo</a:t>
            </a:r>
            <a:r>
              <a:rPr b="0" i="0" lang="en-IE" sz="700" u="none" cap="none" strike="noStrike">
                <a:solidFill>
                  <a:srgbClr val="FFFFFF"/>
                </a:solidFill>
                <a:latin typeface="Century Gothic"/>
                <a:ea typeface="Century Gothic"/>
                <a:cs typeface="Century Gothic"/>
                <a:sym typeface="Century Gothic"/>
              </a:rPr>
              <a:t> by Unknown Author is licensed under </a:t>
            </a:r>
            <a:r>
              <a:rPr b="0" i="0" lang="en-IE" sz="700" u="sng" cap="none" strike="noStrike">
                <a:solidFill>
                  <a:srgbClr val="FFFFFF"/>
                </a:solidFill>
                <a:latin typeface="Century Gothic"/>
                <a:ea typeface="Century Gothic"/>
                <a:cs typeface="Century Gothic"/>
                <a:sym typeface="Century Gothic"/>
                <a:hlinkClick r:id="rId7">
                  <a:extLst>
                    <a:ext uri="{A12FA001-AC4F-418D-AE19-62706E023703}">
                      <ahyp:hlinkClr val="tx"/>
                    </a:ext>
                  </a:extLst>
                </a:hlinkClick>
              </a:rPr>
              <a:t>CC BY-SA-NC</a:t>
            </a:r>
            <a:endParaRPr b="0" i="0" sz="7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theme/theme1.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2018-09-30T14:08:40Z</dcterms:created>
  <dc:creator>Martin</dc:creator>
</cp:coreProperties>
</file>