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  <p:sldMasterId id="214748365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6" roundtripDataSignature="AMtx7mg/FmZDsmR7u7TPFNVB3DBQRI96+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5" name="Google Shape;115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03244eb3c1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g203244eb3c1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03244eb3c1_0_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4" name="Google Shape;134;g203244eb3c1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1fe72cf9500_0_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1" name="Google Shape;141;g1fe72cf9500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03244eb3c1_0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7" name="Google Shape;147;g203244eb3c1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03244eb3c1_0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" name="Google Shape;154;g203244eb3c1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fe72cf9500_0_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g1fe72cf9500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8" name="Google Shape;168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4" name="Google Shape;174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0" name="Google Shape;180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6"/>
          <p:cNvSpPr txBox="1"/>
          <p:nvPr>
            <p:ph type="ctrTitle"/>
          </p:nvPr>
        </p:nvSpPr>
        <p:spPr>
          <a:xfrm>
            <a:off x="576072" y="1124712"/>
            <a:ext cx="11036808" cy="317296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  <a:defRPr sz="8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6"/>
          <p:cNvSpPr txBox="1"/>
          <p:nvPr>
            <p:ph idx="1" type="subTitle"/>
          </p:nvPr>
        </p:nvSpPr>
        <p:spPr>
          <a:xfrm>
            <a:off x="576072" y="4727448"/>
            <a:ext cx="11036808" cy="1481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/>
            </a:lvl1pPr>
            <a:lvl2pPr lvl="1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6"/>
          <p:cNvSpPr txBox="1"/>
          <p:nvPr>
            <p:ph idx="10" type="dt"/>
          </p:nvPr>
        </p:nvSpPr>
        <p:spPr>
          <a:xfrm>
            <a:off x="576072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6"/>
          <p:cNvSpPr txBox="1"/>
          <p:nvPr>
            <p:ph idx="12" type="sldNum"/>
          </p:nvPr>
        </p:nvSpPr>
        <p:spPr>
          <a:xfrm>
            <a:off x="886968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" name="Google Shape;17;p16"/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16"/>
          <p:cNvSpPr/>
          <p:nvPr/>
        </p:nvSpPr>
        <p:spPr>
          <a:xfrm flipH="1" rot="10800000">
            <a:off x="578652" y="4501201"/>
            <a:ext cx="11034696" cy="1828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7"/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E8E8E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862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17"/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17"/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17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7"/>
          <p:cNvSpPr txBox="1"/>
          <p:nvPr>
            <p:ph idx="1" type="body"/>
          </p:nvPr>
        </p:nvSpPr>
        <p:spPr>
          <a:xfrm>
            <a:off x="1115568" y="2478024"/>
            <a:ext cx="10168128" cy="3694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17"/>
          <p:cNvSpPr txBox="1"/>
          <p:nvPr>
            <p:ph idx="10" type="dt"/>
          </p:nvPr>
        </p:nvSpPr>
        <p:spPr>
          <a:xfrm>
            <a:off x="1115568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7"/>
          <p:cNvSpPr txBox="1"/>
          <p:nvPr>
            <p:ph idx="12" type="sldNum"/>
          </p:nvPr>
        </p:nvSpPr>
        <p:spPr>
          <a:xfrm>
            <a:off x="854049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5"/>
          <p:cNvSpPr txBox="1"/>
          <p:nvPr>
            <p:ph type="ctrTitle"/>
          </p:nvPr>
        </p:nvSpPr>
        <p:spPr>
          <a:xfrm>
            <a:off x="576072" y="1124712"/>
            <a:ext cx="11036808" cy="317296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  <a:defRPr sz="8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" type="subTitle"/>
          </p:nvPr>
        </p:nvSpPr>
        <p:spPr>
          <a:xfrm>
            <a:off x="576072" y="4727448"/>
            <a:ext cx="11036808" cy="1481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lvl="1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7" name="Google Shape;37;p15"/>
          <p:cNvSpPr txBox="1"/>
          <p:nvPr>
            <p:ph idx="10" type="dt"/>
          </p:nvPr>
        </p:nvSpPr>
        <p:spPr>
          <a:xfrm>
            <a:off x="576072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5"/>
          <p:cNvSpPr txBox="1"/>
          <p:nvPr>
            <p:ph idx="12" type="sldNum"/>
          </p:nvPr>
        </p:nvSpPr>
        <p:spPr>
          <a:xfrm>
            <a:off x="886968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0" name="Google Shape;40;p15"/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15"/>
          <p:cNvSpPr/>
          <p:nvPr/>
        </p:nvSpPr>
        <p:spPr>
          <a:xfrm flipH="1" rot="10800000">
            <a:off x="578652" y="4501201"/>
            <a:ext cx="11034696" cy="18288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8"/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E8E8E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862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18"/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18"/>
          <p:cNvSpPr txBox="1"/>
          <p:nvPr>
            <p:ph type="title"/>
          </p:nvPr>
        </p:nvSpPr>
        <p:spPr>
          <a:xfrm>
            <a:off x="557784" y="640080"/>
            <a:ext cx="10890504" cy="4114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  <a:defRPr sz="6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8"/>
          <p:cNvSpPr txBox="1"/>
          <p:nvPr>
            <p:ph idx="1" type="body"/>
          </p:nvPr>
        </p:nvSpPr>
        <p:spPr>
          <a:xfrm>
            <a:off x="841248" y="5102352"/>
            <a:ext cx="10607040" cy="5852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7" name="Google Shape;47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E8E8E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862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19"/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19"/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19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9"/>
          <p:cNvSpPr txBox="1"/>
          <p:nvPr>
            <p:ph idx="1" type="body"/>
          </p:nvPr>
        </p:nvSpPr>
        <p:spPr>
          <a:xfrm>
            <a:off x="1115568" y="2478024"/>
            <a:ext cx="4937760" cy="3694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idx="2" type="body"/>
          </p:nvPr>
        </p:nvSpPr>
        <p:spPr>
          <a:xfrm>
            <a:off x="6345936" y="2478024"/>
            <a:ext cx="4937760" cy="3694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" name="Google Shape;57;p19"/>
          <p:cNvSpPr txBox="1"/>
          <p:nvPr>
            <p:ph idx="10" type="dt"/>
          </p:nvPr>
        </p:nvSpPr>
        <p:spPr>
          <a:xfrm>
            <a:off x="1115568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9"/>
          <p:cNvSpPr txBox="1"/>
          <p:nvPr>
            <p:ph idx="12" type="sldNum"/>
          </p:nvPr>
        </p:nvSpPr>
        <p:spPr>
          <a:xfrm>
            <a:off x="854049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0"/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E8E8E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862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20"/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20"/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20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20"/>
          <p:cNvSpPr txBox="1"/>
          <p:nvPr>
            <p:ph idx="1" type="body"/>
          </p:nvPr>
        </p:nvSpPr>
        <p:spPr>
          <a:xfrm>
            <a:off x="1115568" y="2372650"/>
            <a:ext cx="493776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 cap="none"/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6" name="Google Shape;66;p20"/>
          <p:cNvSpPr txBox="1"/>
          <p:nvPr>
            <p:ph idx="2" type="body"/>
          </p:nvPr>
        </p:nvSpPr>
        <p:spPr>
          <a:xfrm>
            <a:off x="1115568" y="3203688"/>
            <a:ext cx="4937760" cy="296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20"/>
          <p:cNvSpPr txBox="1"/>
          <p:nvPr>
            <p:ph idx="3" type="body"/>
          </p:nvPr>
        </p:nvSpPr>
        <p:spPr>
          <a:xfrm>
            <a:off x="6345936" y="2372650"/>
            <a:ext cx="493776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 cap="none"/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20"/>
          <p:cNvSpPr txBox="1"/>
          <p:nvPr>
            <p:ph idx="4" type="body"/>
          </p:nvPr>
        </p:nvSpPr>
        <p:spPr>
          <a:xfrm>
            <a:off x="6345936" y="3203687"/>
            <a:ext cx="4937760" cy="29685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1115568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54049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E8E8E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862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21"/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21"/>
          <p:cNvSpPr txBox="1"/>
          <p:nvPr>
            <p:ph type="title"/>
          </p:nvPr>
        </p:nvSpPr>
        <p:spPr>
          <a:xfrm>
            <a:off x="1078992" y="1938528"/>
            <a:ext cx="10177272" cy="29900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3"/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E8E8E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862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23"/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23"/>
          <p:cNvSpPr txBox="1"/>
          <p:nvPr>
            <p:ph type="title"/>
          </p:nvPr>
        </p:nvSpPr>
        <p:spPr>
          <a:xfrm>
            <a:off x="868680" y="1709928"/>
            <a:ext cx="3099816" cy="17099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  <a:defRPr sz="3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23"/>
          <p:cNvSpPr txBox="1"/>
          <p:nvPr>
            <p:ph idx="1" type="body"/>
          </p:nvPr>
        </p:nvSpPr>
        <p:spPr>
          <a:xfrm>
            <a:off x="4965192" y="1709928"/>
            <a:ext cx="6729984" cy="4096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indent="-355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55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88" name="Google Shape;88;p23"/>
          <p:cNvSpPr txBox="1"/>
          <p:nvPr>
            <p:ph idx="2" type="body"/>
          </p:nvPr>
        </p:nvSpPr>
        <p:spPr>
          <a:xfrm>
            <a:off x="868680" y="3429000"/>
            <a:ext cx="3099816" cy="2066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9" name="Google Shape;89;p23"/>
          <p:cNvSpPr txBox="1"/>
          <p:nvPr>
            <p:ph idx="10" type="dt"/>
          </p:nvPr>
        </p:nvSpPr>
        <p:spPr>
          <a:xfrm>
            <a:off x="86868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4"/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E8E8E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862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24"/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24"/>
          <p:cNvSpPr txBox="1"/>
          <p:nvPr>
            <p:ph type="title"/>
          </p:nvPr>
        </p:nvSpPr>
        <p:spPr>
          <a:xfrm>
            <a:off x="868680" y="1709928"/>
            <a:ext cx="3099816" cy="17099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  <a:defRPr sz="3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4"/>
          <p:cNvSpPr/>
          <p:nvPr>
            <p:ph idx="2" type="pic"/>
          </p:nvPr>
        </p:nvSpPr>
        <p:spPr>
          <a:xfrm>
            <a:off x="4965192" y="1161288"/>
            <a:ext cx="6729984" cy="4645152"/>
          </a:xfrm>
          <a:prstGeom prst="rect">
            <a:avLst/>
          </a:prstGeom>
          <a:noFill/>
          <a:ln>
            <a:noFill/>
          </a:ln>
        </p:spPr>
      </p:sp>
      <p:sp>
        <p:nvSpPr>
          <p:cNvPr id="97" name="Google Shape;97;p24"/>
          <p:cNvSpPr txBox="1"/>
          <p:nvPr>
            <p:ph idx="1" type="body"/>
          </p:nvPr>
        </p:nvSpPr>
        <p:spPr>
          <a:xfrm>
            <a:off x="868680" y="3438144"/>
            <a:ext cx="3099816" cy="20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8" name="Google Shape;98;p24"/>
          <p:cNvSpPr txBox="1"/>
          <p:nvPr>
            <p:ph idx="10" type="dt"/>
          </p:nvPr>
        </p:nvSpPr>
        <p:spPr>
          <a:xfrm>
            <a:off x="86868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4" name="Google Shape;104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2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0" name="Google Shape;110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11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10.xml"/><Relationship Id="rId5" Type="http://schemas.openxmlformats.org/officeDocument/2006/relationships/slideLayout" Target="../slideLayouts/slideLayout6.xml"/><Relationship Id="rId6" Type="http://schemas.openxmlformats.org/officeDocument/2006/relationships/slideLayout" Target="../slideLayouts/slideLayout7.xml"/><Relationship Id="rId7" Type="http://schemas.openxmlformats.org/officeDocument/2006/relationships/slideLayout" Target="../slideLayouts/slideLayout8.xml"/><Relationship Id="rId8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b="1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1" i="0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4.png"/><Relationship Id="rId5" Type="http://schemas.openxmlformats.org/officeDocument/2006/relationships/image" Target="../media/image6.jpg"/><Relationship Id="rId6" Type="http://schemas.openxmlformats.org/officeDocument/2006/relationships/hyperlink" Target="https://dancpicturez.deviantart.com/art/Sky-Castle-299795447" TargetMode="External"/><Relationship Id="rId7" Type="http://schemas.openxmlformats.org/officeDocument/2006/relationships/hyperlink" Target="https://creativecommons.org/licenses/by-nc-nd/3.0/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://www.martinkeaveney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-72979" l="0" r="0" t="-72974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" name="Google Shape;118;p1"/>
          <p:cNvPicPr preferRelativeResize="0"/>
          <p:nvPr/>
        </p:nvPicPr>
        <p:blipFill rotWithShape="1">
          <a:blip r:embed="rId5">
            <a:alphaModFix/>
          </a:blip>
          <a:srcRect b="0" l="7840" r="7849" t="0"/>
          <a:stretch/>
        </p:blipFill>
        <p:spPr>
          <a:xfrm>
            <a:off x="3523488" y="10"/>
            <a:ext cx="8668512" cy="6857989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"/>
          <p:cNvSpPr/>
          <p:nvPr/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33000">
                <a:srgbClr val="000000">
                  <a:alpha val="62745"/>
                </a:srgbClr>
              </a:gs>
              <a:gs pos="58000">
                <a:schemeClr val="dk1"/>
              </a:gs>
              <a:gs pos="100000">
                <a:schemeClr val="dk1"/>
              </a:gs>
            </a:gsLst>
            <a:lin ang="10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1"/>
          <p:cNvSpPr txBox="1"/>
          <p:nvPr>
            <p:ph type="ctrTitle"/>
          </p:nvPr>
        </p:nvSpPr>
        <p:spPr>
          <a:xfrm>
            <a:off x="477981" y="1122363"/>
            <a:ext cx="4023360" cy="32041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lang="en-US" sz="4800"/>
              <a:t>Wonder World</a:t>
            </a:r>
            <a:endParaRPr/>
          </a:p>
        </p:txBody>
      </p:sp>
      <p:sp>
        <p:nvSpPr>
          <p:cNvPr id="121" name="Google Shape;121;p1"/>
          <p:cNvSpPr txBox="1"/>
          <p:nvPr>
            <p:ph idx="1" type="subTitle"/>
          </p:nvPr>
        </p:nvSpPr>
        <p:spPr>
          <a:xfrm>
            <a:off x="477980" y="4872922"/>
            <a:ext cx="4023359" cy="12081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 sz="2000"/>
              <a:t>Specialist Course</a:t>
            </a:r>
            <a:endParaRPr sz="2000"/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 sz="2000"/>
              <a:t>Week 5 The World to Come</a:t>
            </a:r>
            <a:endParaRPr sz="2000"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 sz="2000"/>
              <a:t>MKCW</a:t>
            </a:r>
            <a:endParaRPr/>
          </a:p>
        </p:txBody>
      </p:sp>
      <p:sp>
        <p:nvSpPr>
          <p:cNvPr id="122" name="Google Shape;122;p1"/>
          <p:cNvSpPr/>
          <p:nvPr/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"/>
          <p:cNvSpPr/>
          <p:nvPr/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"/>
          <p:cNvSpPr txBox="1"/>
          <p:nvPr/>
        </p:nvSpPr>
        <p:spPr>
          <a:xfrm>
            <a:off x="3523488" y="6858000"/>
            <a:ext cx="8668512" cy="2308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This Photo</a:t>
            </a:r>
            <a:r>
              <a:rPr b="0" i="0" lang="en-US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by Unknown Author is licensed under </a:t>
            </a:r>
            <a:r>
              <a:rPr b="0" i="0" lang="en-US" sz="9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BY-NC-ND</a:t>
            </a:r>
            <a:endParaRPr b="0" i="0" sz="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03244eb3c1_0_5"/>
          <p:cNvSpPr txBox="1"/>
          <p:nvPr>
            <p:ph type="title"/>
          </p:nvPr>
        </p:nvSpPr>
        <p:spPr>
          <a:xfrm>
            <a:off x="1115568" y="548640"/>
            <a:ext cx="10168200" cy="11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/>
              <a:t>Future Time Zones</a:t>
            </a:r>
            <a:endParaRPr/>
          </a:p>
        </p:txBody>
      </p:sp>
      <p:sp>
        <p:nvSpPr>
          <p:cNvPr id="130" name="Google Shape;130;g203244eb3c1_0_5"/>
          <p:cNvSpPr txBox="1"/>
          <p:nvPr>
            <p:ph idx="1" type="body"/>
          </p:nvPr>
        </p:nvSpPr>
        <p:spPr>
          <a:xfrm>
            <a:off x="1115568" y="2478024"/>
            <a:ext cx="101682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2100 AD</a:t>
            </a:r>
            <a:endParaRPr/>
          </a:p>
          <a:p>
            <a:pPr indent="-34290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3000 AD</a:t>
            </a:r>
            <a:endParaRPr/>
          </a:p>
          <a:p>
            <a:pPr indent="-34290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30000 AD</a:t>
            </a:r>
            <a:endParaRPr/>
          </a:p>
          <a:p>
            <a:pPr indent="-34290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300000 AD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571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571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571"/>
              <a:buNone/>
            </a:pPr>
            <a:r>
              <a:t/>
            </a:r>
            <a:endParaRPr/>
          </a:p>
        </p:txBody>
      </p:sp>
      <p:pic>
        <p:nvPicPr>
          <p:cNvPr id="131" name="Google Shape;131;g203244eb3c1_0_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60525" y="2478018"/>
            <a:ext cx="4612626" cy="306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03244eb3c1_0_25"/>
          <p:cNvSpPr txBox="1"/>
          <p:nvPr>
            <p:ph type="title"/>
          </p:nvPr>
        </p:nvSpPr>
        <p:spPr>
          <a:xfrm>
            <a:off x="1115568" y="548640"/>
            <a:ext cx="10168200" cy="11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/>
              <a:t>Near Futures</a:t>
            </a:r>
            <a:endParaRPr/>
          </a:p>
        </p:txBody>
      </p:sp>
      <p:sp>
        <p:nvSpPr>
          <p:cNvPr id="137" name="Google Shape;137;g203244eb3c1_0_25"/>
          <p:cNvSpPr txBox="1"/>
          <p:nvPr>
            <p:ph idx="1" type="body"/>
          </p:nvPr>
        </p:nvSpPr>
        <p:spPr>
          <a:xfrm>
            <a:off x="1115568" y="2478024"/>
            <a:ext cx="101682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/>
              <a:t>2025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/>
              <a:t>2035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/>
              <a:t>2050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/>
              <a:t>2075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138" name="Google Shape;138;g203244eb3c1_0_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00550" y="2770150"/>
            <a:ext cx="2286150" cy="304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fe72cf9500_0_33"/>
          <p:cNvSpPr txBox="1"/>
          <p:nvPr>
            <p:ph type="title"/>
          </p:nvPr>
        </p:nvSpPr>
        <p:spPr>
          <a:xfrm>
            <a:off x="1115568" y="548640"/>
            <a:ext cx="10168200" cy="11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/>
              <a:t>Writing Futures</a:t>
            </a:r>
            <a:endParaRPr/>
          </a:p>
        </p:txBody>
      </p:sp>
      <p:sp>
        <p:nvSpPr>
          <p:cNvPr id="144" name="Google Shape;144;g1fe72cf9500_0_33"/>
          <p:cNvSpPr txBox="1"/>
          <p:nvPr>
            <p:ph idx="1" type="body"/>
          </p:nvPr>
        </p:nvSpPr>
        <p:spPr>
          <a:xfrm>
            <a:off x="1115568" y="2478024"/>
            <a:ext cx="101682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Hypothetical</a:t>
            </a:r>
            <a:r>
              <a:rPr lang="en-US"/>
              <a:t> Language</a:t>
            </a:r>
            <a:endParaRPr/>
          </a:p>
          <a:p>
            <a:pPr indent="-34290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Anticipations</a:t>
            </a:r>
            <a:endParaRPr/>
          </a:p>
          <a:p>
            <a:pPr indent="-34290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Apocalyptic Outcomes</a:t>
            </a:r>
            <a:endParaRPr/>
          </a:p>
          <a:p>
            <a:pPr indent="-34290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Technologies</a:t>
            </a:r>
            <a:endParaRPr/>
          </a:p>
          <a:p>
            <a:pPr indent="-34290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Healthcares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03244eb3c1_0_10"/>
          <p:cNvSpPr txBox="1"/>
          <p:nvPr>
            <p:ph type="title"/>
          </p:nvPr>
        </p:nvSpPr>
        <p:spPr>
          <a:xfrm>
            <a:off x="1115568" y="548640"/>
            <a:ext cx="10168200" cy="11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/>
              <a:t>Technology</a:t>
            </a:r>
            <a:endParaRPr/>
          </a:p>
        </p:txBody>
      </p:sp>
      <p:sp>
        <p:nvSpPr>
          <p:cNvPr id="150" name="Google Shape;150;g203244eb3c1_0_10"/>
          <p:cNvSpPr txBox="1"/>
          <p:nvPr>
            <p:ph idx="1" type="body"/>
          </p:nvPr>
        </p:nvSpPr>
        <p:spPr>
          <a:xfrm>
            <a:off x="1011893" y="2531924"/>
            <a:ext cx="101682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571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571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571"/>
              <a:buNone/>
            </a:pPr>
            <a:r>
              <a:t/>
            </a:r>
            <a:endParaRPr/>
          </a:p>
        </p:txBody>
      </p:sp>
      <p:pic>
        <p:nvPicPr>
          <p:cNvPr id="151" name="Google Shape;151;g203244eb3c1_0_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42875" y="1764475"/>
            <a:ext cx="6699026" cy="4461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03244eb3c1_0_15"/>
          <p:cNvSpPr txBox="1"/>
          <p:nvPr>
            <p:ph type="title"/>
          </p:nvPr>
        </p:nvSpPr>
        <p:spPr>
          <a:xfrm>
            <a:off x="1115568" y="548640"/>
            <a:ext cx="10168200" cy="11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/>
              <a:t>Hypothetical</a:t>
            </a:r>
            <a:endParaRPr/>
          </a:p>
        </p:txBody>
      </p:sp>
      <p:sp>
        <p:nvSpPr>
          <p:cNvPr id="157" name="Google Shape;157;g203244eb3c1_0_15"/>
          <p:cNvSpPr txBox="1"/>
          <p:nvPr>
            <p:ph idx="1" type="body"/>
          </p:nvPr>
        </p:nvSpPr>
        <p:spPr>
          <a:xfrm>
            <a:off x="859568" y="2329824"/>
            <a:ext cx="101682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571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571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571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571"/>
              <a:buNone/>
            </a:pPr>
            <a:r>
              <a:t/>
            </a:r>
            <a:endParaRPr/>
          </a:p>
        </p:txBody>
      </p:sp>
      <p:pic>
        <p:nvPicPr>
          <p:cNvPr id="158" name="Google Shape;158;g203244eb3c1_0_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2950" y="2161097"/>
            <a:ext cx="5713050" cy="3806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fe72cf9500_0_39"/>
          <p:cNvSpPr txBox="1"/>
          <p:nvPr>
            <p:ph type="title"/>
          </p:nvPr>
        </p:nvSpPr>
        <p:spPr>
          <a:xfrm>
            <a:off x="1115568" y="548640"/>
            <a:ext cx="10168200" cy="11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/>
              <a:t>New Frontiers</a:t>
            </a:r>
            <a:endParaRPr/>
          </a:p>
        </p:txBody>
      </p:sp>
      <p:sp>
        <p:nvSpPr>
          <p:cNvPr id="164" name="Google Shape;164;g1fe72cf9500_0_39"/>
          <p:cNvSpPr txBox="1"/>
          <p:nvPr>
            <p:ph idx="1" type="body"/>
          </p:nvPr>
        </p:nvSpPr>
        <p:spPr>
          <a:xfrm>
            <a:off x="805668" y="2504974"/>
            <a:ext cx="101682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323"/>
              <a:buNone/>
            </a:pPr>
            <a:r>
              <a:t/>
            </a:r>
            <a:endParaRPr/>
          </a:p>
        </p:txBody>
      </p:sp>
      <p:pic>
        <p:nvPicPr>
          <p:cNvPr id="165" name="Google Shape;165;g1fe72cf9500_0_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9813" y="2317713"/>
            <a:ext cx="1552575" cy="2276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9"/>
          <p:cNvSpPr txBox="1"/>
          <p:nvPr>
            <p:ph type="title"/>
          </p:nvPr>
        </p:nvSpPr>
        <p:spPr>
          <a:xfrm>
            <a:off x="75793" y="347390"/>
            <a:ext cx="10168200" cy="11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    The Road</a:t>
            </a:r>
            <a:endParaRPr/>
          </a:p>
        </p:txBody>
      </p:sp>
      <p:pic>
        <p:nvPicPr>
          <p:cNvPr id="171" name="Google Shape;171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0700" y="2505300"/>
            <a:ext cx="2534200" cy="384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1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Writing</a:t>
            </a:r>
            <a:endParaRPr/>
          </a:p>
        </p:txBody>
      </p:sp>
      <p:pic>
        <p:nvPicPr>
          <p:cNvPr descr="A picture containing diagram&#10;&#10;Description automatically generated" id="177" name="Google Shape;177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88227" y="2057400"/>
            <a:ext cx="4572000" cy="457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2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This week</a:t>
            </a:r>
            <a:endParaRPr/>
          </a:p>
        </p:txBody>
      </p:sp>
      <p:sp>
        <p:nvSpPr>
          <p:cNvPr id="183" name="Google Shape;183;p12"/>
          <p:cNvSpPr txBox="1"/>
          <p:nvPr>
            <p:ph idx="1" type="body"/>
          </p:nvPr>
        </p:nvSpPr>
        <p:spPr>
          <a:xfrm>
            <a:off x="1115568" y="2478024"/>
            <a:ext cx="10168128" cy="3694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22860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Write a scene in the future based on the writing exercise.</a:t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t/>
            </a:r>
            <a:endParaRPr/>
          </a:p>
          <a:p>
            <a:pPr indent="-87629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Next Week – Publishing</a:t>
            </a:r>
            <a:endParaRPr/>
          </a:p>
          <a:p>
            <a:pPr indent="-87629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87629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87629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237170" lvl="5" marL="2514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u="sng">
                <a:solidFill>
                  <a:schemeClr val="hlink"/>
                </a:solidFill>
                <a:hlinkClick r:id="rId3"/>
              </a:rPr>
              <a:t>www.martinkeaveney.com</a:t>
            </a:r>
            <a:r>
              <a:rPr lang="en-US"/>
              <a:t>.  2023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AccentBoxVTI">
  <a:themeElements>
    <a:clrScheme name="AccentBoxVTI">
      <a:dk1>
        <a:srgbClr val="000000"/>
      </a:dk1>
      <a:lt1>
        <a:srgbClr val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AccentBoxVTI">
  <a:themeElements>
    <a:clrScheme name="AccentBoxVTI">
      <a:dk1>
        <a:srgbClr val="000000"/>
      </a:dk1>
      <a:lt1>
        <a:srgbClr val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2022-09-12T16:00:50Z</dcterms:created>
  <dc:creator>Keaveney, Martin</dc:creator>
</cp:coreProperties>
</file>