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Lst>
  <p:sldSz cy="6858000" cx="12192000"/>
  <p:notesSz cx="6858000" cy="9144000"/>
  <p:embeddedFontLst>
    <p:embeddedFont>
      <p:font typeface="Roboto Slab"/>
      <p:regular r:id="rId18"/>
      <p:bold r:id="rId19"/>
    </p:embeddedFont>
    <p:embeddedFont>
      <p:font typeface="Roboto"/>
      <p:regular r:id="rId20"/>
      <p:bold r:id="rId21"/>
      <p:italic r:id="rId22"/>
      <p:boldItalic r:id="rId23"/>
    </p:embeddedFont>
    <p:embeddedFont>
      <p:font typeface="Century Gothic"/>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8" roundtripDataSignature="AMtx7miXxppGFOLYV9hZdP2nlLkwuv12w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Roboto-regular.fntdata"/><Relationship Id="rId22" Type="http://schemas.openxmlformats.org/officeDocument/2006/relationships/font" Target="fonts/Roboto-italic.fntdata"/><Relationship Id="rId21" Type="http://schemas.openxmlformats.org/officeDocument/2006/relationships/font" Target="fonts/Roboto-bold.fntdata"/><Relationship Id="rId24" Type="http://schemas.openxmlformats.org/officeDocument/2006/relationships/font" Target="fonts/CenturyGothic-regular.fntdata"/><Relationship Id="rId23" Type="http://schemas.openxmlformats.org/officeDocument/2006/relationships/font" Target="fonts/Roboto-bold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CenturyGothic-italic.fntdata"/><Relationship Id="rId25" Type="http://schemas.openxmlformats.org/officeDocument/2006/relationships/font" Target="fonts/CenturyGothic-bold.fntdata"/><Relationship Id="rId28" Type="http://customschemas.google.com/relationships/presentationmetadata" Target="metadata"/><Relationship Id="rId27" Type="http://schemas.openxmlformats.org/officeDocument/2006/relationships/font" Target="fonts/CenturyGothic-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font" Target="fonts/RobotoSlab-bold.fntdata"/><Relationship Id="rId18" Type="http://schemas.openxmlformats.org/officeDocument/2006/relationships/font" Target="fonts/RobotoSlab-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7" name="Google Shape;67;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4" name="Google Shape;7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2" name="Google Shape;102;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9" name="Google Shape;109;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5" name="Google Shape;115;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0" name="Google Shape;120;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5" name="Google Shape;125;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2" name="Google Shape;132;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8" name="Google Shape;138;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4" name="Google Shape;144;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0" name="Google Shape;150;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2863c5585d6_0_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5" name="Google Shape;155;g2863c5585d6_0_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1" name="Google Shape;161;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g2863c5585d6_0_4"/>
          <p:cNvSpPr/>
          <p:nvPr/>
        </p:nvSpPr>
        <p:spPr>
          <a:xfrm>
            <a:off x="2033067" y="896808"/>
            <a:ext cx="1442131" cy="1499896"/>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sp>
        <p:nvSpPr>
          <p:cNvPr id="11" name="Google Shape;11;g2863c5585d6_0_4"/>
          <p:cNvSpPr/>
          <p:nvPr/>
        </p:nvSpPr>
        <p:spPr>
          <a:xfrm rot="10800000">
            <a:off x="8716786" y="4457271"/>
            <a:ext cx="1442131" cy="1499896"/>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cxnSp>
        <p:nvCxnSpPr>
          <p:cNvPr id="12" name="Google Shape;12;g2863c5585d6_0_4"/>
          <p:cNvCxnSpPr/>
          <p:nvPr/>
        </p:nvCxnSpPr>
        <p:spPr>
          <a:xfrm>
            <a:off x="5812802" y="3756618"/>
            <a:ext cx="566400" cy="0"/>
          </a:xfrm>
          <a:prstGeom prst="straightConnector1">
            <a:avLst/>
          </a:prstGeom>
          <a:noFill/>
          <a:ln cap="flat" cmpd="sng" w="38100">
            <a:solidFill>
              <a:schemeClr val="accent4"/>
            </a:solidFill>
            <a:prstDash val="solid"/>
            <a:round/>
            <a:headEnd len="sm" w="sm" type="none"/>
            <a:tailEnd len="sm" w="sm" type="none"/>
          </a:ln>
        </p:spPr>
      </p:cxnSp>
      <p:sp>
        <p:nvSpPr>
          <p:cNvPr id="13" name="Google Shape;13;g2863c5585d6_0_4"/>
          <p:cNvSpPr txBox="1"/>
          <p:nvPr>
            <p:ph type="ctrTitle"/>
          </p:nvPr>
        </p:nvSpPr>
        <p:spPr>
          <a:xfrm>
            <a:off x="2240402" y="1585234"/>
            <a:ext cx="7711200" cy="19431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5300"/>
              <a:buNone/>
              <a:defRPr sz="5300"/>
            </a:lvl1pPr>
            <a:lvl2pPr lvl="1" algn="ctr">
              <a:spcBef>
                <a:spcPts val="0"/>
              </a:spcBef>
              <a:spcAft>
                <a:spcPts val="0"/>
              </a:spcAft>
              <a:buSzPts val="5300"/>
              <a:buNone/>
              <a:defRPr sz="5300"/>
            </a:lvl2pPr>
            <a:lvl3pPr lvl="2" algn="ctr">
              <a:spcBef>
                <a:spcPts val="0"/>
              </a:spcBef>
              <a:spcAft>
                <a:spcPts val="0"/>
              </a:spcAft>
              <a:buSzPts val="5300"/>
              <a:buNone/>
              <a:defRPr sz="5300"/>
            </a:lvl3pPr>
            <a:lvl4pPr lvl="3" algn="ctr">
              <a:spcBef>
                <a:spcPts val="0"/>
              </a:spcBef>
              <a:spcAft>
                <a:spcPts val="0"/>
              </a:spcAft>
              <a:buSzPts val="5300"/>
              <a:buNone/>
              <a:defRPr sz="5300"/>
            </a:lvl4pPr>
            <a:lvl5pPr lvl="4" algn="ctr">
              <a:spcBef>
                <a:spcPts val="0"/>
              </a:spcBef>
              <a:spcAft>
                <a:spcPts val="0"/>
              </a:spcAft>
              <a:buSzPts val="5300"/>
              <a:buNone/>
              <a:defRPr sz="5300"/>
            </a:lvl5pPr>
            <a:lvl6pPr lvl="5" algn="ctr">
              <a:spcBef>
                <a:spcPts val="0"/>
              </a:spcBef>
              <a:spcAft>
                <a:spcPts val="0"/>
              </a:spcAft>
              <a:buSzPts val="5300"/>
              <a:buNone/>
              <a:defRPr sz="5300"/>
            </a:lvl6pPr>
            <a:lvl7pPr lvl="6" algn="ctr">
              <a:spcBef>
                <a:spcPts val="0"/>
              </a:spcBef>
              <a:spcAft>
                <a:spcPts val="0"/>
              </a:spcAft>
              <a:buSzPts val="5300"/>
              <a:buNone/>
              <a:defRPr sz="5300"/>
            </a:lvl7pPr>
            <a:lvl8pPr lvl="7" algn="ctr">
              <a:spcBef>
                <a:spcPts val="0"/>
              </a:spcBef>
              <a:spcAft>
                <a:spcPts val="0"/>
              </a:spcAft>
              <a:buSzPts val="5300"/>
              <a:buNone/>
              <a:defRPr sz="5300"/>
            </a:lvl8pPr>
            <a:lvl9pPr lvl="8" algn="ctr">
              <a:spcBef>
                <a:spcPts val="0"/>
              </a:spcBef>
              <a:spcAft>
                <a:spcPts val="0"/>
              </a:spcAft>
              <a:buSzPts val="5300"/>
              <a:buNone/>
              <a:defRPr sz="5300"/>
            </a:lvl9pPr>
          </a:lstStyle>
          <a:p/>
        </p:txBody>
      </p:sp>
      <p:sp>
        <p:nvSpPr>
          <p:cNvPr id="14" name="Google Shape;14;g2863c5585d6_0_4"/>
          <p:cNvSpPr txBox="1"/>
          <p:nvPr>
            <p:ph idx="1" type="subTitle"/>
          </p:nvPr>
        </p:nvSpPr>
        <p:spPr>
          <a:xfrm>
            <a:off x="2240402" y="4065933"/>
            <a:ext cx="7711200" cy="12120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Clr>
                <a:schemeClr val="accent5"/>
              </a:buClr>
              <a:buSzPts val="3200"/>
              <a:buFont typeface="Roboto Slab"/>
              <a:buNone/>
              <a:defRPr sz="32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3200"/>
              <a:buFont typeface="Roboto Slab"/>
              <a:buNone/>
              <a:defRPr sz="32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3200"/>
              <a:buFont typeface="Roboto Slab"/>
              <a:buNone/>
              <a:defRPr sz="32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3200"/>
              <a:buFont typeface="Roboto Slab"/>
              <a:buNone/>
              <a:defRPr sz="32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3200"/>
              <a:buFont typeface="Roboto Slab"/>
              <a:buNone/>
              <a:defRPr sz="32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3200"/>
              <a:buFont typeface="Roboto Slab"/>
              <a:buNone/>
              <a:defRPr sz="32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3200"/>
              <a:buFont typeface="Roboto Slab"/>
              <a:buNone/>
              <a:defRPr sz="32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3200"/>
              <a:buFont typeface="Roboto Slab"/>
              <a:buNone/>
              <a:defRPr sz="32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3200"/>
              <a:buFont typeface="Roboto Slab"/>
              <a:buNone/>
              <a:defRPr sz="3200">
                <a:solidFill>
                  <a:schemeClr val="accent5"/>
                </a:solidFill>
                <a:latin typeface="Roboto Slab"/>
                <a:ea typeface="Roboto Slab"/>
                <a:cs typeface="Roboto Slab"/>
                <a:sym typeface="Roboto Slab"/>
              </a:defRPr>
            </a:lvl9pPr>
          </a:lstStyle>
          <a:p/>
        </p:txBody>
      </p:sp>
      <p:sp>
        <p:nvSpPr>
          <p:cNvPr id="15" name="Google Shape;15;g2863c5585d6_0_4"/>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cxnSp>
        <p:nvCxnSpPr>
          <p:cNvPr id="17" name="Google Shape;17;g2863c5585d6_0_11"/>
          <p:cNvCxnSpPr/>
          <p:nvPr/>
        </p:nvCxnSpPr>
        <p:spPr>
          <a:xfrm>
            <a:off x="5812802" y="3756618"/>
            <a:ext cx="566400" cy="0"/>
          </a:xfrm>
          <a:prstGeom prst="straightConnector1">
            <a:avLst/>
          </a:prstGeom>
          <a:noFill/>
          <a:ln cap="flat" cmpd="sng" w="38100">
            <a:solidFill>
              <a:schemeClr val="accent4"/>
            </a:solidFill>
            <a:prstDash val="solid"/>
            <a:round/>
            <a:headEnd len="sm" w="sm" type="none"/>
            <a:tailEnd len="sm" w="sm" type="none"/>
          </a:ln>
        </p:spPr>
      </p:cxnSp>
      <p:sp>
        <p:nvSpPr>
          <p:cNvPr id="18" name="Google Shape;18;g2863c5585d6_0_11"/>
          <p:cNvSpPr txBox="1"/>
          <p:nvPr>
            <p:ph type="title"/>
          </p:nvPr>
        </p:nvSpPr>
        <p:spPr>
          <a:xfrm>
            <a:off x="641000" y="2353267"/>
            <a:ext cx="10962900" cy="12099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6400"/>
              <a:buNone/>
              <a:defRPr sz="6400"/>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p:txBody>
      </p:sp>
      <p:sp>
        <p:nvSpPr>
          <p:cNvPr id="19" name="Google Shape;19;g2863c5585d6_0_11"/>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cxnSp>
        <p:nvCxnSpPr>
          <p:cNvPr id="21" name="Google Shape;21;g2863c5585d6_0_15"/>
          <p:cNvCxnSpPr/>
          <p:nvPr/>
        </p:nvCxnSpPr>
        <p:spPr>
          <a:xfrm>
            <a:off x="656750" y="1680378"/>
            <a:ext cx="566400" cy="0"/>
          </a:xfrm>
          <a:prstGeom prst="straightConnector1">
            <a:avLst/>
          </a:prstGeom>
          <a:noFill/>
          <a:ln cap="flat" cmpd="sng" w="38100">
            <a:solidFill>
              <a:schemeClr val="accent4"/>
            </a:solidFill>
            <a:prstDash val="solid"/>
            <a:round/>
            <a:headEnd len="sm" w="sm" type="none"/>
            <a:tailEnd len="sm" w="sm" type="none"/>
          </a:ln>
        </p:spPr>
      </p:cxnSp>
      <p:sp>
        <p:nvSpPr>
          <p:cNvPr id="22" name="Google Shape;22;g2863c5585d6_0_15"/>
          <p:cNvSpPr txBox="1"/>
          <p:nvPr>
            <p:ph type="title"/>
          </p:nvPr>
        </p:nvSpPr>
        <p:spPr>
          <a:xfrm>
            <a:off x="517200" y="610700"/>
            <a:ext cx="11157600" cy="914700"/>
          </a:xfrm>
          <a:prstGeom prst="rect">
            <a:avLst/>
          </a:prstGeom>
        </p:spPr>
        <p:txBody>
          <a:bodyPr anchorCtr="0" anchor="b" bIns="121900" lIns="121900" spcFirstLastPara="1" rIns="121900" wrap="square" tIns="121900">
            <a:norm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23" name="Google Shape;23;g2863c5585d6_0_15"/>
          <p:cNvSpPr txBox="1"/>
          <p:nvPr>
            <p:ph idx="1" type="body"/>
          </p:nvPr>
        </p:nvSpPr>
        <p:spPr>
          <a:xfrm>
            <a:off x="517200" y="1986432"/>
            <a:ext cx="11157600" cy="4105200"/>
          </a:xfrm>
          <a:prstGeom prst="rect">
            <a:avLst/>
          </a:prstGeom>
        </p:spPr>
        <p:txBody>
          <a:bodyPr anchorCtr="0" anchor="t"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24" name="Google Shape;24;g2863c5585d6_0_15"/>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cxnSp>
        <p:nvCxnSpPr>
          <p:cNvPr id="26" name="Google Shape;26;g2863c5585d6_0_20"/>
          <p:cNvCxnSpPr/>
          <p:nvPr/>
        </p:nvCxnSpPr>
        <p:spPr>
          <a:xfrm>
            <a:off x="656750" y="1680378"/>
            <a:ext cx="566400" cy="0"/>
          </a:xfrm>
          <a:prstGeom prst="straightConnector1">
            <a:avLst/>
          </a:prstGeom>
          <a:noFill/>
          <a:ln cap="flat" cmpd="sng" w="38100">
            <a:solidFill>
              <a:schemeClr val="accent4"/>
            </a:solidFill>
            <a:prstDash val="solid"/>
            <a:round/>
            <a:headEnd len="sm" w="sm" type="none"/>
            <a:tailEnd len="sm" w="sm" type="none"/>
          </a:ln>
        </p:spPr>
      </p:cxnSp>
      <p:sp>
        <p:nvSpPr>
          <p:cNvPr id="27" name="Google Shape;27;g2863c5585d6_0_20"/>
          <p:cNvSpPr txBox="1"/>
          <p:nvPr>
            <p:ph type="title"/>
          </p:nvPr>
        </p:nvSpPr>
        <p:spPr>
          <a:xfrm>
            <a:off x="517200" y="610700"/>
            <a:ext cx="11157600" cy="914700"/>
          </a:xfrm>
          <a:prstGeom prst="rect">
            <a:avLst/>
          </a:prstGeom>
        </p:spPr>
        <p:txBody>
          <a:bodyPr anchorCtr="0" anchor="b" bIns="121900" lIns="121900" spcFirstLastPara="1" rIns="121900" wrap="square" tIns="121900">
            <a:norm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28" name="Google Shape;28;g2863c5585d6_0_20"/>
          <p:cNvSpPr txBox="1"/>
          <p:nvPr>
            <p:ph idx="1" type="body"/>
          </p:nvPr>
        </p:nvSpPr>
        <p:spPr>
          <a:xfrm>
            <a:off x="517200" y="1986433"/>
            <a:ext cx="5333100" cy="410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29" name="Google Shape;29;g2863c5585d6_0_20"/>
          <p:cNvSpPr txBox="1"/>
          <p:nvPr>
            <p:ph idx="2" type="body"/>
          </p:nvPr>
        </p:nvSpPr>
        <p:spPr>
          <a:xfrm>
            <a:off x="6341600" y="1986433"/>
            <a:ext cx="5333100" cy="410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30" name="Google Shape;30;g2863c5585d6_0_20"/>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g2863c5585d6_0_26"/>
          <p:cNvSpPr txBox="1"/>
          <p:nvPr>
            <p:ph type="title"/>
          </p:nvPr>
        </p:nvSpPr>
        <p:spPr>
          <a:xfrm>
            <a:off x="517200" y="610700"/>
            <a:ext cx="11157600" cy="914700"/>
          </a:xfrm>
          <a:prstGeom prst="rect">
            <a:avLst/>
          </a:prstGeom>
        </p:spPr>
        <p:txBody>
          <a:bodyPr anchorCtr="0" anchor="b" bIns="121900" lIns="121900" spcFirstLastPara="1" rIns="121900" wrap="square" tIns="121900">
            <a:norm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33" name="Google Shape;33;g2863c5585d6_0_26"/>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cxnSp>
        <p:nvCxnSpPr>
          <p:cNvPr id="35" name="Google Shape;35;g2863c5585d6_0_29"/>
          <p:cNvCxnSpPr/>
          <p:nvPr/>
        </p:nvCxnSpPr>
        <p:spPr>
          <a:xfrm>
            <a:off x="652291" y="1883036"/>
            <a:ext cx="441900" cy="0"/>
          </a:xfrm>
          <a:prstGeom prst="straightConnector1">
            <a:avLst/>
          </a:prstGeom>
          <a:noFill/>
          <a:ln cap="flat" cmpd="sng" w="38100">
            <a:solidFill>
              <a:schemeClr val="accent4"/>
            </a:solidFill>
            <a:prstDash val="solid"/>
            <a:round/>
            <a:headEnd len="sm" w="sm" type="none"/>
            <a:tailEnd len="sm" w="sm" type="none"/>
          </a:ln>
        </p:spPr>
      </p:cxnSp>
      <p:sp>
        <p:nvSpPr>
          <p:cNvPr id="36" name="Google Shape;36;g2863c5585d6_0_29"/>
          <p:cNvSpPr txBox="1"/>
          <p:nvPr>
            <p:ph type="title"/>
          </p:nvPr>
        </p:nvSpPr>
        <p:spPr>
          <a:xfrm>
            <a:off x="517200" y="740800"/>
            <a:ext cx="3744000" cy="1007700"/>
          </a:xfrm>
          <a:prstGeom prst="rect">
            <a:avLst/>
          </a:prstGeom>
        </p:spPr>
        <p:txBody>
          <a:bodyPr anchorCtr="0" anchor="b" bIns="121900" lIns="121900" spcFirstLastPara="1" rIns="121900" wrap="square" tIns="121900">
            <a:norm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37" name="Google Shape;37;g2863c5585d6_0_29"/>
          <p:cNvSpPr txBox="1"/>
          <p:nvPr>
            <p:ph idx="1" type="body"/>
          </p:nvPr>
        </p:nvSpPr>
        <p:spPr>
          <a:xfrm>
            <a:off x="517200" y="2125367"/>
            <a:ext cx="3744000" cy="3574800"/>
          </a:xfrm>
          <a:prstGeom prst="rect">
            <a:avLst/>
          </a:prstGeom>
        </p:spPr>
        <p:txBody>
          <a:bodyPr anchorCtr="0" anchor="t" bIns="121900" lIns="121900" spcFirstLastPara="1" rIns="121900" wrap="square" tIns="121900">
            <a:normAutofit/>
          </a:bodyPr>
          <a:lstStyle>
            <a:lvl1pPr indent="-330200" lvl="0" marL="457200">
              <a:spcBef>
                <a:spcPts val="0"/>
              </a:spcBef>
              <a:spcAft>
                <a:spcPts val="0"/>
              </a:spcAft>
              <a:buSzPts val="1600"/>
              <a:buChar char="●"/>
              <a:defRPr sz="16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38" name="Google Shape;38;g2863c5585d6_0_29"/>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9" name="Shape 39"/>
        <p:cNvGrpSpPr/>
        <p:nvPr/>
      </p:nvGrpSpPr>
      <p:grpSpPr>
        <a:xfrm>
          <a:off x="0" y="0"/>
          <a:ext cx="0" cy="0"/>
          <a:chOff x="0" y="0"/>
          <a:chExt cx="0" cy="0"/>
        </a:xfrm>
      </p:grpSpPr>
      <p:sp>
        <p:nvSpPr>
          <p:cNvPr id="40" name="Google Shape;40;g2863c5585d6_0_34"/>
          <p:cNvSpPr txBox="1"/>
          <p:nvPr>
            <p:ph type="title"/>
          </p:nvPr>
        </p:nvSpPr>
        <p:spPr>
          <a:xfrm>
            <a:off x="653667" y="701800"/>
            <a:ext cx="7491600" cy="5454300"/>
          </a:xfrm>
          <a:prstGeom prst="rect">
            <a:avLst/>
          </a:prstGeom>
        </p:spPr>
        <p:txBody>
          <a:bodyPr anchorCtr="0" anchor="ctr" bIns="121900" lIns="121900" spcFirstLastPara="1" rIns="121900" wrap="square" tIns="121900">
            <a:normAutofit/>
          </a:bodyPr>
          <a:lstStyle>
            <a:lvl1pPr lvl="0">
              <a:spcBef>
                <a:spcPts val="0"/>
              </a:spcBef>
              <a:spcAft>
                <a:spcPts val="0"/>
              </a:spcAft>
              <a:buSzPts val="6400"/>
              <a:buNone/>
              <a:defRPr sz="6400"/>
            </a:lvl1pPr>
            <a:lvl2pPr lvl="1">
              <a:spcBef>
                <a:spcPts val="0"/>
              </a:spcBef>
              <a:spcAft>
                <a:spcPts val="0"/>
              </a:spcAft>
              <a:buSzPts val="6400"/>
              <a:buNone/>
              <a:defRPr sz="6400"/>
            </a:lvl2pPr>
            <a:lvl3pPr lvl="2">
              <a:spcBef>
                <a:spcPts val="0"/>
              </a:spcBef>
              <a:spcAft>
                <a:spcPts val="0"/>
              </a:spcAft>
              <a:buSzPts val="6400"/>
              <a:buNone/>
              <a:defRPr sz="6400"/>
            </a:lvl3pPr>
            <a:lvl4pPr lvl="3">
              <a:spcBef>
                <a:spcPts val="0"/>
              </a:spcBef>
              <a:spcAft>
                <a:spcPts val="0"/>
              </a:spcAft>
              <a:buSzPts val="6400"/>
              <a:buNone/>
              <a:defRPr sz="6400"/>
            </a:lvl4pPr>
            <a:lvl5pPr lvl="4">
              <a:spcBef>
                <a:spcPts val="0"/>
              </a:spcBef>
              <a:spcAft>
                <a:spcPts val="0"/>
              </a:spcAft>
              <a:buSzPts val="6400"/>
              <a:buNone/>
              <a:defRPr sz="6400"/>
            </a:lvl5pPr>
            <a:lvl6pPr lvl="5">
              <a:spcBef>
                <a:spcPts val="0"/>
              </a:spcBef>
              <a:spcAft>
                <a:spcPts val="0"/>
              </a:spcAft>
              <a:buSzPts val="6400"/>
              <a:buNone/>
              <a:defRPr sz="6400"/>
            </a:lvl6pPr>
            <a:lvl7pPr lvl="6">
              <a:spcBef>
                <a:spcPts val="0"/>
              </a:spcBef>
              <a:spcAft>
                <a:spcPts val="0"/>
              </a:spcAft>
              <a:buSzPts val="6400"/>
              <a:buNone/>
              <a:defRPr sz="6400"/>
            </a:lvl7pPr>
            <a:lvl8pPr lvl="7">
              <a:spcBef>
                <a:spcPts val="0"/>
              </a:spcBef>
              <a:spcAft>
                <a:spcPts val="0"/>
              </a:spcAft>
              <a:buSzPts val="6400"/>
              <a:buNone/>
              <a:defRPr sz="6400"/>
            </a:lvl8pPr>
            <a:lvl9pPr lvl="8">
              <a:spcBef>
                <a:spcPts val="0"/>
              </a:spcBef>
              <a:spcAft>
                <a:spcPts val="0"/>
              </a:spcAft>
              <a:buSzPts val="6400"/>
              <a:buNone/>
              <a:defRPr sz="6400"/>
            </a:lvl9pPr>
          </a:lstStyle>
          <a:p/>
        </p:txBody>
      </p:sp>
      <p:sp>
        <p:nvSpPr>
          <p:cNvPr id="41" name="Google Shape;41;g2863c5585d6_0_34"/>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2" name="Shape 42"/>
        <p:cNvGrpSpPr/>
        <p:nvPr/>
      </p:nvGrpSpPr>
      <p:grpSpPr>
        <a:xfrm>
          <a:off x="0" y="0"/>
          <a:ext cx="0" cy="0"/>
          <a:chOff x="0" y="0"/>
          <a:chExt cx="0" cy="0"/>
        </a:xfrm>
      </p:grpSpPr>
      <p:sp>
        <p:nvSpPr>
          <p:cNvPr id="43" name="Google Shape;43;g2863c5585d6_0_37"/>
          <p:cNvSpPr/>
          <p:nvPr/>
        </p:nvSpPr>
        <p:spPr>
          <a:xfrm>
            <a:off x="6096000" y="-100"/>
            <a:ext cx="6096000" cy="6858000"/>
          </a:xfrm>
          <a:prstGeom prst="rect">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cxnSp>
        <p:nvCxnSpPr>
          <p:cNvPr id="44" name="Google Shape;44;g2863c5585d6_0_37"/>
          <p:cNvCxnSpPr/>
          <p:nvPr/>
        </p:nvCxnSpPr>
        <p:spPr>
          <a:xfrm>
            <a:off x="6706233" y="5994004"/>
            <a:ext cx="721200" cy="0"/>
          </a:xfrm>
          <a:prstGeom prst="straightConnector1">
            <a:avLst/>
          </a:prstGeom>
          <a:noFill/>
          <a:ln cap="flat" cmpd="sng" w="38100">
            <a:solidFill>
              <a:schemeClr val="accent5"/>
            </a:solidFill>
            <a:prstDash val="solid"/>
            <a:round/>
            <a:headEnd len="sm" w="sm" type="none"/>
            <a:tailEnd len="sm" w="sm" type="none"/>
          </a:ln>
        </p:spPr>
      </p:cxnSp>
      <p:sp>
        <p:nvSpPr>
          <p:cNvPr id="45" name="Google Shape;45;g2863c5585d6_0_37"/>
          <p:cNvSpPr txBox="1"/>
          <p:nvPr>
            <p:ph type="title"/>
          </p:nvPr>
        </p:nvSpPr>
        <p:spPr>
          <a:xfrm>
            <a:off x="354000" y="1612100"/>
            <a:ext cx="5393700" cy="20085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5100"/>
              <a:buNone/>
              <a:defRPr sz="5100"/>
            </a:lvl1pPr>
            <a:lvl2pPr lvl="1" algn="ctr">
              <a:spcBef>
                <a:spcPts val="0"/>
              </a:spcBef>
              <a:spcAft>
                <a:spcPts val="0"/>
              </a:spcAft>
              <a:buSzPts val="5100"/>
              <a:buNone/>
              <a:defRPr sz="5100"/>
            </a:lvl2pPr>
            <a:lvl3pPr lvl="2" algn="ctr">
              <a:spcBef>
                <a:spcPts val="0"/>
              </a:spcBef>
              <a:spcAft>
                <a:spcPts val="0"/>
              </a:spcAft>
              <a:buSzPts val="5100"/>
              <a:buNone/>
              <a:defRPr sz="5100"/>
            </a:lvl3pPr>
            <a:lvl4pPr lvl="3" algn="ctr">
              <a:spcBef>
                <a:spcPts val="0"/>
              </a:spcBef>
              <a:spcAft>
                <a:spcPts val="0"/>
              </a:spcAft>
              <a:buSzPts val="5100"/>
              <a:buNone/>
              <a:defRPr sz="5100"/>
            </a:lvl4pPr>
            <a:lvl5pPr lvl="4" algn="ctr">
              <a:spcBef>
                <a:spcPts val="0"/>
              </a:spcBef>
              <a:spcAft>
                <a:spcPts val="0"/>
              </a:spcAft>
              <a:buSzPts val="5100"/>
              <a:buNone/>
              <a:defRPr sz="5100"/>
            </a:lvl5pPr>
            <a:lvl6pPr lvl="5" algn="ctr">
              <a:spcBef>
                <a:spcPts val="0"/>
              </a:spcBef>
              <a:spcAft>
                <a:spcPts val="0"/>
              </a:spcAft>
              <a:buSzPts val="5100"/>
              <a:buNone/>
              <a:defRPr sz="5100"/>
            </a:lvl6pPr>
            <a:lvl7pPr lvl="6" algn="ctr">
              <a:spcBef>
                <a:spcPts val="0"/>
              </a:spcBef>
              <a:spcAft>
                <a:spcPts val="0"/>
              </a:spcAft>
              <a:buSzPts val="5100"/>
              <a:buNone/>
              <a:defRPr sz="5100"/>
            </a:lvl7pPr>
            <a:lvl8pPr lvl="7" algn="ctr">
              <a:spcBef>
                <a:spcPts val="0"/>
              </a:spcBef>
              <a:spcAft>
                <a:spcPts val="0"/>
              </a:spcAft>
              <a:buSzPts val="5100"/>
              <a:buNone/>
              <a:defRPr sz="5100"/>
            </a:lvl8pPr>
            <a:lvl9pPr lvl="8" algn="ctr">
              <a:spcBef>
                <a:spcPts val="0"/>
              </a:spcBef>
              <a:spcAft>
                <a:spcPts val="0"/>
              </a:spcAft>
              <a:buSzPts val="5100"/>
              <a:buNone/>
              <a:defRPr sz="5100"/>
            </a:lvl9pPr>
          </a:lstStyle>
          <a:p/>
        </p:txBody>
      </p:sp>
      <p:sp>
        <p:nvSpPr>
          <p:cNvPr id="46" name="Google Shape;46;g2863c5585d6_0_37"/>
          <p:cNvSpPr txBox="1"/>
          <p:nvPr>
            <p:ph idx="1" type="subTitle"/>
          </p:nvPr>
        </p:nvSpPr>
        <p:spPr>
          <a:xfrm>
            <a:off x="354000" y="3692001"/>
            <a:ext cx="5393700" cy="17940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Clr>
                <a:schemeClr val="accent5"/>
              </a:buClr>
              <a:buSzPts val="2800"/>
              <a:buNone/>
              <a:defRPr sz="2800">
                <a:solidFill>
                  <a:schemeClr val="accent5"/>
                </a:solidFill>
              </a:defRPr>
            </a:lvl1pPr>
            <a:lvl2pPr lvl="1" algn="ctr">
              <a:lnSpc>
                <a:spcPct val="100000"/>
              </a:lnSpc>
              <a:spcBef>
                <a:spcPts val="0"/>
              </a:spcBef>
              <a:spcAft>
                <a:spcPts val="0"/>
              </a:spcAft>
              <a:buClr>
                <a:schemeClr val="accent5"/>
              </a:buClr>
              <a:buSzPts val="2800"/>
              <a:buNone/>
              <a:defRPr sz="2800">
                <a:solidFill>
                  <a:schemeClr val="accent5"/>
                </a:solidFill>
              </a:defRPr>
            </a:lvl2pPr>
            <a:lvl3pPr lvl="2" algn="ctr">
              <a:lnSpc>
                <a:spcPct val="100000"/>
              </a:lnSpc>
              <a:spcBef>
                <a:spcPts val="0"/>
              </a:spcBef>
              <a:spcAft>
                <a:spcPts val="0"/>
              </a:spcAft>
              <a:buClr>
                <a:schemeClr val="accent5"/>
              </a:buClr>
              <a:buSzPts val="2800"/>
              <a:buNone/>
              <a:defRPr sz="2800">
                <a:solidFill>
                  <a:schemeClr val="accent5"/>
                </a:solidFill>
              </a:defRPr>
            </a:lvl3pPr>
            <a:lvl4pPr lvl="3" algn="ctr">
              <a:lnSpc>
                <a:spcPct val="100000"/>
              </a:lnSpc>
              <a:spcBef>
                <a:spcPts val="0"/>
              </a:spcBef>
              <a:spcAft>
                <a:spcPts val="0"/>
              </a:spcAft>
              <a:buClr>
                <a:schemeClr val="accent5"/>
              </a:buClr>
              <a:buSzPts val="2800"/>
              <a:buNone/>
              <a:defRPr sz="2800">
                <a:solidFill>
                  <a:schemeClr val="accent5"/>
                </a:solidFill>
              </a:defRPr>
            </a:lvl4pPr>
            <a:lvl5pPr lvl="4" algn="ctr">
              <a:lnSpc>
                <a:spcPct val="100000"/>
              </a:lnSpc>
              <a:spcBef>
                <a:spcPts val="0"/>
              </a:spcBef>
              <a:spcAft>
                <a:spcPts val="0"/>
              </a:spcAft>
              <a:buClr>
                <a:schemeClr val="accent5"/>
              </a:buClr>
              <a:buSzPts val="2800"/>
              <a:buNone/>
              <a:defRPr sz="2800">
                <a:solidFill>
                  <a:schemeClr val="accent5"/>
                </a:solidFill>
              </a:defRPr>
            </a:lvl5pPr>
            <a:lvl6pPr lvl="5" algn="ctr">
              <a:lnSpc>
                <a:spcPct val="100000"/>
              </a:lnSpc>
              <a:spcBef>
                <a:spcPts val="0"/>
              </a:spcBef>
              <a:spcAft>
                <a:spcPts val="0"/>
              </a:spcAft>
              <a:buClr>
                <a:schemeClr val="accent5"/>
              </a:buClr>
              <a:buSzPts val="2800"/>
              <a:buNone/>
              <a:defRPr sz="2800">
                <a:solidFill>
                  <a:schemeClr val="accent5"/>
                </a:solidFill>
              </a:defRPr>
            </a:lvl6pPr>
            <a:lvl7pPr lvl="6" algn="ctr">
              <a:lnSpc>
                <a:spcPct val="100000"/>
              </a:lnSpc>
              <a:spcBef>
                <a:spcPts val="0"/>
              </a:spcBef>
              <a:spcAft>
                <a:spcPts val="0"/>
              </a:spcAft>
              <a:buClr>
                <a:schemeClr val="accent5"/>
              </a:buClr>
              <a:buSzPts val="2800"/>
              <a:buNone/>
              <a:defRPr sz="2800">
                <a:solidFill>
                  <a:schemeClr val="accent5"/>
                </a:solidFill>
              </a:defRPr>
            </a:lvl7pPr>
            <a:lvl8pPr lvl="7" algn="ctr">
              <a:lnSpc>
                <a:spcPct val="100000"/>
              </a:lnSpc>
              <a:spcBef>
                <a:spcPts val="0"/>
              </a:spcBef>
              <a:spcAft>
                <a:spcPts val="0"/>
              </a:spcAft>
              <a:buClr>
                <a:schemeClr val="accent5"/>
              </a:buClr>
              <a:buSzPts val="2800"/>
              <a:buNone/>
              <a:defRPr sz="2800">
                <a:solidFill>
                  <a:schemeClr val="accent5"/>
                </a:solidFill>
              </a:defRPr>
            </a:lvl8pPr>
            <a:lvl9pPr lvl="8" algn="ctr">
              <a:lnSpc>
                <a:spcPct val="100000"/>
              </a:lnSpc>
              <a:spcBef>
                <a:spcPts val="0"/>
              </a:spcBef>
              <a:spcAft>
                <a:spcPts val="0"/>
              </a:spcAft>
              <a:buClr>
                <a:schemeClr val="accent5"/>
              </a:buClr>
              <a:buSzPts val="2800"/>
              <a:buNone/>
              <a:defRPr sz="2800">
                <a:solidFill>
                  <a:schemeClr val="accent5"/>
                </a:solidFill>
              </a:defRPr>
            </a:lvl9pPr>
          </a:lstStyle>
          <a:p/>
        </p:txBody>
      </p:sp>
      <p:sp>
        <p:nvSpPr>
          <p:cNvPr id="47" name="Google Shape;47;g2863c5585d6_0_37"/>
          <p:cNvSpPr txBox="1"/>
          <p:nvPr>
            <p:ph idx="2" type="body"/>
          </p:nvPr>
        </p:nvSpPr>
        <p:spPr>
          <a:xfrm>
            <a:off x="6586000" y="965600"/>
            <a:ext cx="5115900" cy="4926900"/>
          </a:xfrm>
          <a:prstGeom prst="rect">
            <a:avLst/>
          </a:prstGeom>
        </p:spPr>
        <p:txBody>
          <a:bodyPr anchorCtr="0" anchor="ctr"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48" name="Google Shape;48;g2863c5585d6_0_37"/>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9" name="Shape 49"/>
        <p:cNvGrpSpPr/>
        <p:nvPr/>
      </p:nvGrpSpPr>
      <p:grpSpPr>
        <a:xfrm>
          <a:off x="0" y="0"/>
          <a:ext cx="0" cy="0"/>
          <a:chOff x="0" y="0"/>
          <a:chExt cx="0" cy="0"/>
        </a:xfrm>
      </p:grpSpPr>
      <p:sp>
        <p:nvSpPr>
          <p:cNvPr id="50" name="Google Shape;50;g2863c5585d6_0_44"/>
          <p:cNvSpPr txBox="1"/>
          <p:nvPr>
            <p:ph idx="1" type="body"/>
          </p:nvPr>
        </p:nvSpPr>
        <p:spPr>
          <a:xfrm>
            <a:off x="426000" y="5644967"/>
            <a:ext cx="7998300" cy="798300"/>
          </a:xfrm>
          <a:prstGeom prst="rect">
            <a:avLst/>
          </a:prstGeom>
        </p:spPr>
        <p:txBody>
          <a:bodyPr anchorCtr="0" anchor="ctr" bIns="121900" lIns="121900" spcFirstLastPara="1" rIns="121900" wrap="square" tIns="121900">
            <a:normAutofit/>
          </a:bodyPr>
          <a:lstStyle>
            <a:lvl1pPr indent="-228600" lvl="0" marL="457200">
              <a:lnSpc>
                <a:spcPct val="100000"/>
              </a:lnSpc>
              <a:spcBef>
                <a:spcPts val="0"/>
              </a:spcBef>
              <a:spcAft>
                <a:spcPts val="0"/>
              </a:spcAft>
              <a:buSzPts val="2400"/>
              <a:buFont typeface="Roboto Slab"/>
              <a:buNone/>
              <a:defRPr>
                <a:latin typeface="Roboto Slab"/>
                <a:ea typeface="Roboto Slab"/>
                <a:cs typeface="Roboto Slab"/>
                <a:sym typeface="Roboto Slab"/>
              </a:defRPr>
            </a:lvl1pPr>
          </a:lstStyle>
          <a:p/>
        </p:txBody>
      </p:sp>
      <p:sp>
        <p:nvSpPr>
          <p:cNvPr id="51" name="Google Shape;51;g2863c5585d6_0_44"/>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2" name="Shape 52"/>
        <p:cNvGrpSpPr/>
        <p:nvPr/>
      </p:nvGrpSpPr>
      <p:grpSpPr>
        <a:xfrm>
          <a:off x="0" y="0"/>
          <a:ext cx="0" cy="0"/>
          <a:chOff x="0" y="0"/>
          <a:chExt cx="0" cy="0"/>
        </a:xfrm>
      </p:grpSpPr>
      <p:sp>
        <p:nvSpPr>
          <p:cNvPr id="53" name="Google Shape;53;g2863c5585d6_0_47"/>
          <p:cNvSpPr/>
          <p:nvPr/>
        </p:nvSpPr>
        <p:spPr>
          <a:xfrm>
            <a:off x="200" y="6769100"/>
            <a:ext cx="12191700" cy="88800"/>
          </a:xfrm>
          <a:prstGeom prst="rect">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4" name="Google Shape;54;g2863c5585d6_0_47"/>
          <p:cNvSpPr txBox="1"/>
          <p:nvPr>
            <p:ph hasCustomPrompt="1" type="title"/>
          </p:nvPr>
        </p:nvSpPr>
        <p:spPr>
          <a:xfrm>
            <a:off x="517200" y="1536600"/>
            <a:ext cx="11157600" cy="2051100"/>
          </a:xfrm>
          <a:prstGeom prst="rect">
            <a:avLst/>
          </a:prstGeom>
        </p:spPr>
        <p:txBody>
          <a:bodyPr anchorCtr="0" anchor="ctr" bIns="121900" lIns="121900" spcFirstLastPara="1" rIns="121900" wrap="square" tIns="121900">
            <a:normAutofit/>
          </a:bodyPr>
          <a:lstStyle>
            <a:lvl1pPr lvl="0" algn="ctr">
              <a:spcBef>
                <a:spcPts val="0"/>
              </a:spcBef>
              <a:spcAft>
                <a:spcPts val="0"/>
              </a:spcAft>
              <a:buClr>
                <a:schemeClr val="accent5"/>
              </a:buClr>
              <a:buSzPts val="17300"/>
              <a:buNone/>
              <a:defRPr sz="17300">
                <a:solidFill>
                  <a:schemeClr val="accent5"/>
                </a:solidFill>
              </a:defRPr>
            </a:lvl1pPr>
            <a:lvl2pPr lvl="1" algn="ctr">
              <a:spcBef>
                <a:spcPts val="0"/>
              </a:spcBef>
              <a:spcAft>
                <a:spcPts val="0"/>
              </a:spcAft>
              <a:buClr>
                <a:schemeClr val="accent5"/>
              </a:buClr>
              <a:buSzPts val="17300"/>
              <a:buNone/>
              <a:defRPr sz="17300">
                <a:solidFill>
                  <a:schemeClr val="accent5"/>
                </a:solidFill>
              </a:defRPr>
            </a:lvl2pPr>
            <a:lvl3pPr lvl="2" algn="ctr">
              <a:spcBef>
                <a:spcPts val="0"/>
              </a:spcBef>
              <a:spcAft>
                <a:spcPts val="0"/>
              </a:spcAft>
              <a:buClr>
                <a:schemeClr val="accent5"/>
              </a:buClr>
              <a:buSzPts val="17300"/>
              <a:buNone/>
              <a:defRPr sz="17300">
                <a:solidFill>
                  <a:schemeClr val="accent5"/>
                </a:solidFill>
              </a:defRPr>
            </a:lvl3pPr>
            <a:lvl4pPr lvl="3" algn="ctr">
              <a:spcBef>
                <a:spcPts val="0"/>
              </a:spcBef>
              <a:spcAft>
                <a:spcPts val="0"/>
              </a:spcAft>
              <a:buClr>
                <a:schemeClr val="accent5"/>
              </a:buClr>
              <a:buSzPts val="17300"/>
              <a:buNone/>
              <a:defRPr sz="17300">
                <a:solidFill>
                  <a:schemeClr val="accent5"/>
                </a:solidFill>
              </a:defRPr>
            </a:lvl4pPr>
            <a:lvl5pPr lvl="4" algn="ctr">
              <a:spcBef>
                <a:spcPts val="0"/>
              </a:spcBef>
              <a:spcAft>
                <a:spcPts val="0"/>
              </a:spcAft>
              <a:buClr>
                <a:schemeClr val="accent5"/>
              </a:buClr>
              <a:buSzPts val="17300"/>
              <a:buNone/>
              <a:defRPr sz="17300">
                <a:solidFill>
                  <a:schemeClr val="accent5"/>
                </a:solidFill>
              </a:defRPr>
            </a:lvl5pPr>
            <a:lvl6pPr lvl="5" algn="ctr">
              <a:spcBef>
                <a:spcPts val="0"/>
              </a:spcBef>
              <a:spcAft>
                <a:spcPts val="0"/>
              </a:spcAft>
              <a:buClr>
                <a:schemeClr val="accent5"/>
              </a:buClr>
              <a:buSzPts val="17300"/>
              <a:buNone/>
              <a:defRPr sz="17300">
                <a:solidFill>
                  <a:schemeClr val="accent5"/>
                </a:solidFill>
              </a:defRPr>
            </a:lvl6pPr>
            <a:lvl7pPr lvl="6" algn="ctr">
              <a:spcBef>
                <a:spcPts val="0"/>
              </a:spcBef>
              <a:spcAft>
                <a:spcPts val="0"/>
              </a:spcAft>
              <a:buClr>
                <a:schemeClr val="accent5"/>
              </a:buClr>
              <a:buSzPts val="17300"/>
              <a:buNone/>
              <a:defRPr sz="17300">
                <a:solidFill>
                  <a:schemeClr val="accent5"/>
                </a:solidFill>
              </a:defRPr>
            </a:lvl7pPr>
            <a:lvl8pPr lvl="7" algn="ctr">
              <a:spcBef>
                <a:spcPts val="0"/>
              </a:spcBef>
              <a:spcAft>
                <a:spcPts val="0"/>
              </a:spcAft>
              <a:buClr>
                <a:schemeClr val="accent5"/>
              </a:buClr>
              <a:buSzPts val="17300"/>
              <a:buNone/>
              <a:defRPr sz="17300">
                <a:solidFill>
                  <a:schemeClr val="accent5"/>
                </a:solidFill>
              </a:defRPr>
            </a:lvl8pPr>
            <a:lvl9pPr lvl="8" algn="ctr">
              <a:spcBef>
                <a:spcPts val="0"/>
              </a:spcBef>
              <a:spcAft>
                <a:spcPts val="0"/>
              </a:spcAft>
              <a:buClr>
                <a:schemeClr val="accent5"/>
              </a:buClr>
              <a:buSzPts val="17300"/>
              <a:buNone/>
              <a:defRPr sz="17300">
                <a:solidFill>
                  <a:schemeClr val="accent5"/>
                </a:solidFill>
              </a:defRPr>
            </a:lvl9pPr>
          </a:lstStyle>
          <a:p>
            <a:r>
              <a:t>xx%</a:t>
            </a:r>
          </a:p>
        </p:txBody>
      </p:sp>
      <p:sp>
        <p:nvSpPr>
          <p:cNvPr id="55" name="Google Shape;55;g2863c5585d6_0_47"/>
          <p:cNvSpPr txBox="1"/>
          <p:nvPr>
            <p:ph idx="1" type="body"/>
          </p:nvPr>
        </p:nvSpPr>
        <p:spPr>
          <a:xfrm>
            <a:off x="517200" y="3892600"/>
            <a:ext cx="11157600" cy="1428900"/>
          </a:xfrm>
          <a:prstGeom prst="rect">
            <a:avLst/>
          </a:prstGeom>
        </p:spPr>
        <p:txBody>
          <a:bodyPr anchorCtr="0" anchor="t" bIns="121900" lIns="121900" spcFirstLastPara="1" rIns="121900" wrap="square" tIns="121900">
            <a:normAutofit/>
          </a:bodyPr>
          <a:lstStyle>
            <a:lvl1pPr indent="-381000" lvl="0" marL="457200" algn="ctr">
              <a:spcBef>
                <a:spcPts val="0"/>
              </a:spcBef>
              <a:spcAft>
                <a:spcPts val="0"/>
              </a:spcAft>
              <a:buSzPts val="2400"/>
              <a:buChar char="●"/>
              <a:defRPr/>
            </a:lvl1pPr>
            <a:lvl2pPr indent="-349250" lvl="1" marL="914400" algn="ctr">
              <a:spcBef>
                <a:spcPts val="0"/>
              </a:spcBef>
              <a:spcAft>
                <a:spcPts val="0"/>
              </a:spcAft>
              <a:buSzPts val="1900"/>
              <a:buChar char="○"/>
              <a:defRPr/>
            </a:lvl2pPr>
            <a:lvl3pPr indent="-349250" lvl="2" marL="1371600" algn="ctr">
              <a:spcBef>
                <a:spcPts val="0"/>
              </a:spcBef>
              <a:spcAft>
                <a:spcPts val="0"/>
              </a:spcAft>
              <a:buSzPts val="1900"/>
              <a:buChar char="■"/>
              <a:defRPr/>
            </a:lvl3pPr>
            <a:lvl4pPr indent="-349250" lvl="3" marL="1828800" algn="ctr">
              <a:spcBef>
                <a:spcPts val="0"/>
              </a:spcBef>
              <a:spcAft>
                <a:spcPts val="0"/>
              </a:spcAft>
              <a:buSzPts val="1900"/>
              <a:buChar char="●"/>
              <a:defRPr/>
            </a:lvl4pPr>
            <a:lvl5pPr indent="-349250" lvl="4" marL="2286000" algn="ctr">
              <a:spcBef>
                <a:spcPts val="0"/>
              </a:spcBef>
              <a:spcAft>
                <a:spcPts val="0"/>
              </a:spcAft>
              <a:buSzPts val="1900"/>
              <a:buChar char="○"/>
              <a:defRPr/>
            </a:lvl5pPr>
            <a:lvl6pPr indent="-349250" lvl="5" marL="2743200" algn="ctr">
              <a:spcBef>
                <a:spcPts val="0"/>
              </a:spcBef>
              <a:spcAft>
                <a:spcPts val="0"/>
              </a:spcAft>
              <a:buSzPts val="1900"/>
              <a:buChar char="■"/>
              <a:defRPr/>
            </a:lvl6pPr>
            <a:lvl7pPr indent="-349250" lvl="6" marL="3200400" algn="ctr">
              <a:spcBef>
                <a:spcPts val="0"/>
              </a:spcBef>
              <a:spcAft>
                <a:spcPts val="0"/>
              </a:spcAft>
              <a:buSzPts val="1900"/>
              <a:buChar char="●"/>
              <a:defRPr/>
            </a:lvl7pPr>
            <a:lvl8pPr indent="-349250" lvl="7" marL="3657600" algn="ctr">
              <a:spcBef>
                <a:spcPts val="0"/>
              </a:spcBef>
              <a:spcAft>
                <a:spcPts val="0"/>
              </a:spcAft>
              <a:buSzPts val="1900"/>
              <a:buChar char="○"/>
              <a:defRPr/>
            </a:lvl8pPr>
            <a:lvl9pPr indent="-349250" lvl="8" marL="4114800" algn="ctr">
              <a:spcBef>
                <a:spcPts val="0"/>
              </a:spcBef>
              <a:spcAft>
                <a:spcPts val="0"/>
              </a:spcAft>
              <a:buSzPts val="1900"/>
              <a:buChar char="■"/>
              <a:defRPr/>
            </a:lvl9pPr>
          </a:lstStyle>
          <a:p/>
        </p:txBody>
      </p:sp>
      <p:sp>
        <p:nvSpPr>
          <p:cNvPr id="56" name="Google Shape;56;g2863c5585d6_0_47"/>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7" name="Shape 57"/>
        <p:cNvGrpSpPr/>
        <p:nvPr/>
      </p:nvGrpSpPr>
      <p:grpSpPr>
        <a:xfrm>
          <a:off x="0" y="0"/>
          <a:ext cx="0" cy="0"/>
          <a:chOff x="0" y="0"/>
          <a:chExt cx="0" cy="0"/>
        </a:xfrm>
      </p:grpSpPr>
      <p:sp>
        <p:nvSpPr>
          <p:cNvPr id="58" name="Google Shape;58;g2863c5585d6_0_52"/>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9" name="Shape 59"/>
        <p:cNvGrpSpPr/>
        <p:nvPr/>
      </p:nvGrpSpPr>
      <p:grpSpPr>
        <a:xfrm>
          <a:off x="0" y="0"/>
          <a:ext cx="0" cy="0"/>
          <a:chOff x="0" y="0"/>
          <a:chExt cx="0" cy="0"/>
        </a:xfrm>
      </p:grpSpPr>
      <p:sp>
        <p:nvSpPr>
          <p:cNvPr id="60" name="Google Shape;60;g2863c5585d6_0_54"/>
          <p:cNvSpPr txBox="1"/>
          <p:nvPr>
            <p:ph type="title"/>
          </p:nvPr>
        </p:nvSpPr>
        <p:spPr>
          <a:xfrm>
            <a:off x="2895600" y="764373"/>
            <a:ext cx="8610600" cy="1293000"/>
          </a:xfrm>
          <a:prstGeom prst="rect">
            <a:avLst/>
          </a:prstGeom>
          <a:noFill/>
          <a:ln>
            <a:noFill/>
          </a:ln>
        </p:spPr>
        <p:txBody>
          <a:bodyPr anchorCtr="0" anchor="ctr" bIns="45700" lIns="91425" spcFirstLastPara="1" rIns="91425" wrap="square" tIns="45700">
            <a:normAutofit/>
          </a:bodyPr>
          <a:lstStyle>
            <a:lvl1pPr lvl="0" rtl="0" algn="r">
              <a:lnSpc>
                <a:spcPct val="90000"/>
              </a:lnSpc>
              <a:spcBef>
                <a:spcPts val="0"/>
              </a:spcBef>
              <a:spcAft>
                <a:spcPts val="0"/>
              </a:spcAft>
              <a:buClr>
                <a:schemeClr val="lt1"/>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1" name="Google Shape;61;g2863c5585d6_0_54"/>
          <p:cNvSpPr txBox="1"/>
          <p:nvPr>
            <p:ph idx="1" type="body"/>
          </p:nvPr>
        </p:nvSpPr>
        <p:spPr>
          <a:xfrm>
            <a:off x="685800" y="2194560"/>
            <a:ext cx="10820400" cy="4024200"/>
          </a:xfrm>
          <a:prstGeom prst="rect">
            <a:avLst/>
          </a:prstGeom>
          <a:noFill/>
          <a:ln>
            <a:noFill/>
          </a:ln>
        </p:spPr>
        <p:txBody>
          <a:bodyPr anchorCtr="0" anchor="t" bIns="45700" lIns="91425" spcFirstLastPara="1" rIns="91425" wrap="square" tIns="45700">
            <a:normAutofit/>
          </a:bodyPr>
          <a:lstStyle>
            <a:lvl1pPr indent="-342900" lvl="0" marL="457200" rtl="0" algn="l">
              <a:lnSpc>
                <a:spcPct val="90000"/>
              </a:lnSpc>
              <a:spcBef>
                <a:spcPts val="1000"/>
              </a:spcBef>
              <a:spcAft>
                <a:spcPts val="0"/>
              </a:spcAft>
              <a:buClr>
                <a:schemeClr val="lt1"/>
              </a:buClr>
              <a:buSzPts val="1800"/>
              <a:buChar char="•"/>
              <a:defRPr/>
            </a:lvl1pPr>
            <a:lvl2pPr indent="-342900" lvl="1" marL="914400" rtl="0" algn="l">
              <a:lnSpc>
                <a:spcPct val="90000"/>
              </a:lnSpc>
              <a:spcBef>
                <a:spcPts val="500"/>
              </a:spcBef>
              <a:spcAft>
                <a:spcPts val="0"/>
              </a:spcAft>
              <a:buClr>
                <a:schemeClr val="lt1"/>
              </a:buClr>
              <a:buSzPts val="1800"/>
              <a:buChar char="•"/>
              <a:defRPr/>
            </a:lvl2pPr>
            <a:lvl3pPr indent="-342900" lvl="2" marL="1371600" rtl="0" algn="l">
              <a:lnSpc>
                <a:spcPct val="90000"/>
              </a:lnSpc>
              <a:spcBef>
                <a:spcPts val="500"/>
              </a:spcBef>
              <a:spcAft>
                <a:spcPts val="0"/>
              </a:spcAft>
              <a:buClr>
                <a:schemeClr val="lt1"/>
              </a:buClr>
              <a:buSzPts val="1800"/>
              <a:buChar char="•"/>
              <a:defRPr/>
            </a:lvl3pPr>
            <a:lvl4pPr indent="-342900" lvl="3" marL="1828800" rtl="0" algn="l">
              <a:lnSpc>
                <a:spcPct val="90000"/>
              </a:lnSpc>
              <a:spcBef>
                <a:spcPts val="500"/>
              </a:spcBef>
              <a:spcAft>
                <a:spcPts val="0"/>
              </a:spcAft>
              <a:buClr>
                <a:schemeClr val="lt1"/>
              </a:buClr>
              <a:buSzPts val="1800"/>
              <a:buChar char="•"/>
              <a:defRPr/>
            </a:lvl4pPr>
            <a:lvl5pPr indent="-342900" lvl="4" marL="2286000" rtl="0" algn="l">
              <a:lnSpc>
                <a:spcPct val="90000"/>
              </a:lnSpc>
              <a:spcBef>
                <a:spcPts val="500"/>
              </a:spcBef>
              <a:spcAft>
                <a:spcPts val="0"/>
              </a:spcAft>
              <a:buClr>
                <a:schemeClr val="lt1"/>
              </a:buClr>
              <a:buSzPts val="1800"/>
              <a:buChar char="•"/>
              <a:defRPr/>
            </a:lvl5pPr>
            <a:lvl6pPr indent="-342900" lvl="5" marL="2743200" rtl="0" algn="l">
              <a:lnSpc>
                <a:spcPct val="90000"/>
              </a:lnSpc>
              <a:spcBef>
                <a:spcPts val="500"/>
              </a:spcBef>
              <a:spcAft>
                <a:spcPts val="0"/>
              </a:spcAft>
              <a:buClr>
                <a:schemeClr val="lt1"/>
              </a:buClr>
              <a:buSzPts val="1800"/>
              <a:buChar char="•"/>
              <a:defRPr/>
            </a:lvl6pPr>
            <a:lvl7pPr indent="-342900" lvl="6" marL="3200400" rtl="0" algn="l">
              <a:lnSpc>
                <a:spcPct val="90000"/>
              </a:lnSpc>
              <a:spcBef>
                <a:spcPts val="500"/>
              </a:spcBef>
              <a:spcAft>
                <a:spcPts val="0"/>
              </a:spcAft>
              <a:buClr>
                <a:schemeClr val="lt1"/>
              </a:buClr>
              <a:buSzPts val="1800"/>
              <a:buChar char="•"/>
              <a:defRPr/>
            </a:lvl7pPr>
            <a:lvl8pPr indent="-342900" lvl="7" marL="3657600" rtl="0" algn="l">
              <a:lnSpc>
                <a:spcPct val="90000"/>
              </a:lnSpc>
              <a:spcBef>
                <a:spcPts val="500"/>
              </a:spcBef>
              <a:spcAft>
                <a:spcPts val="0"/>
              </a:spcAft>
              <a:buClr>
                <a:schemeClr val="lt1"/>
              </a:buClr>
              <a:buSzPts val="1800"/>
              <a:buChar char="•"/>
              <a:defRPr/>
            </a:lvl8pPr>
            <a:lvl9pPr indent="-342900" lvl="8" marL="4114800" rtl="0" algn="l">
              <a:lnSpc>
                <a:spcPct val="90000"/>
              </a:lnSpc>
              <a:spcBef>
                <a:spcPts val="500"/>
              </a:spcBef>
              <a:spcAft>
                <a:spcPts val="0"/>
              </a:spcAft>
              <a:buClr>
                <a:schemeClr val="lt1"/>
              </a:buClr>
              <a:buSzPts val="1800"/>
              <a:buChar char="•"/>
              <a:defRPr/>
            </a:lvl9pPr>
          </a:lstStyle>
          <a:p/>
        </p:txBody>
      </p:sp>
      <p:sp>
        <p:nvSpPr>
          <p:cNvPr id="62" name="Google Shape;62;g2863c5585d6_0_54"/>
          <p:cNvSpPr txBox="1"/>
          <p:nvPr>
            <p:ph idx="10" type="dt"/>
          </p:nvPr>
        </p:nvSpPr>
        <p:spPr>
          <a:xfrm>
            <a:off x="8595360" y="6356350"/>
            <a:ext cx="2910900" cy="365100"/>
          </a:xfrm>
          <a:prstGeom prst="rect">
            <a:avLst/>
          </a:prstGeom>
          <a:noFill/>
          <a:ln>
            <a:noFill/>
          </a:ln>
        </p:spPr>
        <p:txBody>
          <a:bodyPr anchorCtr="0" anchor="ctr" bIns="45700" lIns="91425" spcFirstLastPara="1" rIns="91425" wrap="square" tIns="45700">
            <a:noAutofit/>
          </a:bodyPr>
          <a:lstStyle>
            <a:lvl1pPr lvl="0" rtl="0" algn="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3" name="Google Shape;63;g2863c5585d6_0_54"/>
          <p:cNvSpPr txBox="1"/>
          <p:nvPr>
            <p:ph idx="11" type="ftr"/>
          </p:nvPr>
        </p:nvSpPr>
        <p:spPr>
          <a:xfrm>
            <a:off x="685800" y="6355845"/>
            <a:ext cx="77724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4" name="Google Shape;64;g2863c5585d6_0_54"/>
          <p:cNvSpPr txBox="1"/>
          <p:nvPr>
            <p:ph idx="12" type="sldNum"/>
          </p:nvPr>
        </p:nvSpPr>
        <p:spPr>
          <a:xfrm>
            <a:off x="8763000" y="38100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rina">
    <p:bg>
      <p:bgPr>
        <a:solidFill>
          <a:schemeClr val="lt1"/>
        </a:solidFill>
      </p:bgPr>
    </p:bg>
    <p:spTree>
      <p:nvGrpSpPr>
        <p:cNvPr id="5" name="Shape 5"/>
        <p:cNvGrpSpPr/>
        <p:nvPr/>
      </p:nvGrpSpPr>
      <p:grpSpPr>
        <a:xfrm>
          <a:off x="0" y="0"/>
          <a:ext cx="0" cy="0"/>
          <a:chOff x="0" y="0"/>
          <a:chExt cx="0" cy="0"/>
        </a:xfrm>
      </p:grpSpPr>
      <p:sp>
        <p:nvSpPr>
          <p:cNvPr id="6" name="Google Shape;6;g2863c5585d6_0_0"/>
          <p:cNvSpPr txBox="1"/>
          <p:nvPr>
            <p:ph type="title"/>
          </p:nvPr>
        </p:nvSpPr>
        <p:spPr>
          <a:xfrm>
            <a:off x="517200" y="610700"/>
            <a:ext cx="11157600" cy="914700"/>
          </a:xfrm>
          <a:prstGeom prst="rect">
            <a:avLst/>
          </a:prstGeom>
          <a:noFill/>
          <a:ln>
            <a:noFill/>
          </a:ln>
        </p:spPr>
        <p:txBody>
          <a:bodyPr anchorCtr="0" anchor="b" bIns="121900" lIns="121900" spcFirstLastPara="1" rIns="121900" wrap="square" tIns="121900">
            <a:normAutofit/>
          </a:bodyPr>
          <a:lstStyle>
            <a:lvl1pPr lvl="0">
              <a:spcBef>
                <a:spcPts val="0"/>
              </a:spcBef>
              <a:spcAft>
                <a:spcPts val="0"/>
              </a:spcAft>
              <a:buClr>
                <a:schemeClr val="dk1"/>
              </a:buClr>
              <a:buSzPts val="4000"/>
              <a:buFont typeface="Roboto Slab"/>
              <a:buNone/>
              <a:defRPr sz="4000">
                <a:solidFill>
                  <a:schemeClr val="dk1"/>
                </a:solidFill>
                <a:latin typeface="Roboto Slab"/>
                <a:ea typeface="Roboto Slab"/>
                <a:cs typeface="Roboto Slab"/>
                <a:sym typeface="Roboto Slab"/>
              </a:defRPr>
            </a:lvl1pPr>
            <a:lvl2pPr lvl="1">
              <a:spcBef>
                <a:spcPts val="0"/>
              </a:spcBef>
              <a:spcAft>
                <a:spcPts val="0"/>
              </a:spcAft>
              <a:buClr>
                <a:schemeClr val="dk1"/>
              </a:buClr>
              <a:buSzPts val="4000"/>
              <a:buFont typeface="Roboto Slab"/>
              <a:buNone/>
              <a:defRPr sz="4000">
                <a:solidFill>
                  <a:schemeClr val="dk1"/>
                </a:solidFill>
                <a:latin typeface="Roboto Slab"/>
                <a:ea typeface="Roboto Slab"/>
                <a:cs typeface="Roboto Slab"/>
                <a:sym typeface="Roboto Slab"/>
              </a:defRPr>
            </a:lvl2pPr>
            <a:lvl3pPr lvl="2">
              <a:spcBef>
                <a:spcPts val="0"/>
              </a:spcBef>
              <a:spcAft>
                <a:spcPts val="0"/>
              </a:spcAft>
              <a:buClr>
                <a:schemeClr val="dk1"/>
              </a:buClr>
              <a:buSzPts val="4000"/>
              <a:buFont typeface="Roboto Slab"/>
              <a:buNone/>
              <a:defRPr sz="4000">
                <a:solidFill>
                  <a:schemeClr val="dk1"/>
                </a:solidFill>
                <a:latin typeface="Roboto Slab"/>
                <a:ea typeface="Roboto Slab"/>
                <a:cs typeface="Roboto Slab"/>
                <a:sym typeface="Roboto Slab"/>
              </a:defRPr>
            </a:lvl3pPr>
            <a:lvl4pPr lvl="3">
              <a:spcBef>
                <a:spcPts val="0"/>
              </a:spcBef>
              <a:spcAft>
                <a:spcPts val="0"/>
              </a:spcAft>
              <a:buClr>
                <a:schemeClr val="dk1"/>
              </a:buClr>
              <a:buSzPts val="4000"/>
              <a:buFont typeface="Roboto Slab"/>
              <a:buNone/>
              <a:defRPr sz="4000">
                <a:solidFill>
                  <a:schemeClr val="dk1"/>
                </a:solidFill>
                <a:latin typeface="Roboto Slab"/>
                <a:ea typeface="Roboto Slab"/>
                <a:cs typeface="Roboto Slab"/>
                <a:sym typeface="Roboto Slab"/>
              </a:defRPr>
            </a:lvl4pPr>
            <a:lvl5pPr lvl="4">
              <a:spcBef>
                <a:spcPts val="0"/>
              </a:spcBef>
              <a:spcAft>
                <a:spcPts val="0"/>
              </a:spcAft>
              <a:buClr>
                <a:schemeClr val="dk1"/>
              </a:buClr>
              <a:buSzPts val="4000"/>
              <a:buFont typeface="Roboto Slab"/>
              <a:buNone/>
              <a:defRPr sz="4000">
                <a:solidFill>
                  <a:schemeClr val="dk1"/>
                </a:solidFill>
                <a:latin typeface="Roboto Slab"/>
                <a:ea typeface="Roboto Slab"/>
                <a:cs typeface="Roboto Slab"/>
                <a:sym typeface="Roboto Slab"/>
              </a:defRPr>
            </a:lvl5pPr>
            <a:lvl6pPr lvl="5">
              <a:spcBef>
                <a:spcPts val="0"/>
              </a:spcBef>
              <a:spcAft>
                <a:spcPts val="0"/>
              </a:spcAft>
              <a:buClr>
                <a:schemeClr val="dk1"/>
              </a:buClr>
              <a:buSzPts val="4000"/>
              <a:buFont typeface="Roboto Slab"/>
              <a:buNone/>
              <a:defRPr sz="4000">
                <a:solidFill>
                  <a:schemeClr val="dk1"/>
                </a:solidFill>
                <a:latin typeface="Roboto Slab"/>
                <a:ea typeface="Roboto Slab"/>
                <a:cs typeface="Roboto Slab"/>
                <a:sym typeface="Roboto Slab"/>
              </a:defRPr>
            </a:lvl6pPr>
            <a:lvl7pPr lvl="6">
              <a:spcBef>
                <a:spcPts val="0"/>
              </a:spcBef>
              <a:spcAft>
                <a:spcPts val="0"/>
              </a:spcAft>
              <a:buClr>
                <a:schemeClr val="dk1"/>
              </a:buClr>
              <a:buSzPts val="4000"/>
              <a:buFont typeface="Roboto Slab"/>
              <a:buNone/>
              <a:defRPr sz="4000">
                <a:solidFill>
                  <a:schemeClr val="dk1"/>
                </a:solidFill>
                <a:latin typeface="Roboto Slab"/>
                <a:ea typeface="Roboto Slab"/>
                <a:cs typeface="Roboto Slab"/>
                <a:sym typeface="Roboto Slab"/>
              </a:defRPr>
            </a:lvl7pPr>
            <a:lvl8pPr lvl="7">
              <a:spcBef>
                <a:spcPts val="0"/>
              </a:spcBef>
              <a:spcAft>
                <a:spcPts val="0"/>
              </a:spcAft>
              <a:buClr>
                <a:schemeClr val="dk1"/>
              </a:buClr>
              <a:buSzPts val="4000"/>
              <a:buFont typeface="Roboto Slab"/>
              <a:buNone/>
              <a:defRPr sz="4000">
                <a:solidFill>
                  <a:schemeClr val="dk1"/>
                </a:solidFill>
                <a:latin typeface="Roboto Slab"/>
                <a:ea typeface="Roboto Slab"/>
                <a:cs typeface="Roboto Slab"/>
                <a:sym typeface="Roboto Slab"/>
              </a:defRPr>
            </a:lvl8pPr>
            <a:lvl9pPr lvl="8">
              <a:spcBef>
                <a:spcPts val="0"/>
              </a:spcBef>
              <a:spcAft>
                <a:spcPts val="0"/>
              </a:spcAft>
              <a:buClr>
                <a:schemeClr val="dk1"/>
              </a:buClr>
              <a:buSzPts val="4000"/>
              <a:buFont typeface="Roboto Slab"/>
              <a:buNone/>
              <a:defRPr sz="4000">
                <a:solidFill>
                  <a:schemeClr val="dk1"/>
                </a:solidFill>
                <a:latin typeface="Roboto Slab"/>
                <a:ea typeface="Roboto Slab"/>
                <a:cs typeface="Roboto Slab"/>
                <a:sym typeface="Roboto Slab"/>
              </a:defRPr>
            </a:lvl9pPr>
          </a:lstStyle>
          <a:p/>
        </p:txBody>
      </p:sp>
      <p:sp>
        <p:nvSpPr>
          <p:cNvPr id="7" name="Google Shape;7;g2863c5585d6_0_0"/>
          <p:cNvSpPr txBox="1"/>
          <p:nvPr>
            <p:ph idx="1" type="body"/>
          </p:nvPr>
        </p:nvSpPr>
        <p:spPr>
          <a:xfrm>
            <a:off x="517200" y="1986432"/>
            <a:ext cx="11157600" cy="4105200"/>
          </a:xfrm>
          <a:prstGeom prst="rect">
            <a:avLst/>
          </a:prstGeom>
          <a:noFill/>
          <a:ln>
            <a:noFill/>
          </a:ln>
        </p:spPr>
        <p:txBody>
          <a:bodyPr anchorCtr="0" anchor="t" bIns="121900" lIns="121900" spcFirstLastPara="1" rIns="121900" wrap="square" tIns="121900">
            <a:normAutofit/>
          </a:bodyPr>
          <a:lstStyle>
            <a:lvl1pPr indent="-381000" lvl="0" marL="457200">
              <a:lnSpc>
                <a:spcPct val="115000"/>
              </a:lnSpc>
              <a:spcBef>
                <a:spcPts val="0"/>
              </a:spcBef>
              <a:spcAft>
                <a:spcPts val="0"/>
              </a:spcAft>
              <a:buClr>
                <a:schemeClr val="dk1"/>
              </a:buClr>
              <a:buSzPts val="2400"/>
              <a:buFont typeface="Roboto"/>
              <a:buChar char="●"/>
              <a:defRPr sz="2400">
                <a:solidFill>
                  <a:schemeClr val="dk1"/>
                </a:solidFill>
                <a:latin typeface="Roboto"/>
                <a:ea typeface="Roboto"/>
                <a:cs typeface="Roboto"/>
                <a:sym typeface="Roboto"/>
              </a:defRPr>
            </a:lvl1pPr>
            <a:lvl2pPr indent="-349250" lvl="1" marL="914400">
              <a:lnSpc>
                <a:spcPct val="115000"/>
              </a:lnSpc>
              <a:spcBef>
                <a:spcPts val="0"/>
              </a:spcBef>
              <a:spcAft>
                <a:spcPts val="0"/>
              </a:spcAft>
              <a:buClr>
                <a:schemeClr val="dk1"/>
              </a:buClr>
              <a:buSzPts val="1900"/>
              <a:buFont typeface="Roboto"/>
              <a:buChar char="○"/>
              <a:defRPr sz="1900">
                <a:solidFill>
                  <a:schemeClr val="dk1"/>
                </a:solidFill>
                <a:latin typeface="Roboto"/>
                <a:ea typeface="Roboto"/>
                <a:cs typeface="Roboto"/>
                <a:sym typeface="Roboto"/>
              </a:defRPr>
            </a:lvl2pPr>
            <a:lvl3pPr indent="-349250" lvl="2" marL="1371600">
              <a:lnSpc>
                <a:spcPct val="115000"/>
              </a:lnSpc>
              <a:spcBef>
                <a:spcPts val="0"/>
              </a:spcBef>
              <a:spcAft>
                <a:spcPts val="0"/>
              </a:spcAft>
              <a:buClr>
                <a:schemeClr val="dk1"/>
              </a:buClr>
              <a:buSzPts val="1900"/>
              <a:buFont typeface="Roboto"/>
              <a:buChar char="■"/>
              <a:defRPr sz="1900">
                <a:solidFill>
                  <a:schemeClr val="dk1"/>
                </a:solidFill>
                <a:latin typeface="Roboto"/>
                <a:ea typeface="Roboto"/>
                <a:cs typeface="Roboto"/>
                <a:sym typeface="Roboto"/>
              </a:defRPr>
            </a:lvl3pPr>
            <a:lvl4pPr indent="-349250" lvl="3" marL="1828800">
              <a:lnSpc>
                <a:spcPct val="115000"/>
              </a:lnSpc>
              <a:spcBef>
                <a:spcPts val="0"/>
              </a:spcBef>
              <a:spcAft>
                <a:spcPts val="0"/>
              </a:spcAft>
              <a:buClr>
                <a:schemeClr val="dk1"/>
              </a:buClr>
              <a:buSzPts val="1900"/>
              <a:buFont typeface="Roboto"/>
              <a:buChar char="●"/>
              <a:defRPr sz="1900">
                <a:solidFill>
                  <a:schemeClr val="dk1"/>
                </a:solidFill>
                <a:latin typeface="Roboto"/>
                <a:ea typeface="Roboto"/>
                <a:cs typeface="Roboto"/>
                <a:sym typeface="Roboto"/>
              </a:defRPr>
            </a:lvl4pPr>
            <a:lvl5pPr indent="-349250" lvl="4" marL="2286000">
              <a:lnSpc>
                <a:spcPct val="115000"/>
              </a:lnSpc>
              <a:spcBef>
                <a:spcPts val="0"/>
              </a:spcBef>
              <a:spcAft>
                <a:spcPts val="0"/>
              </a:spcAft>
              <a:buClr>
                <a:schemeClr val="dk1"/>
              </a:buClr>
              <a:buSzPts val="1900"/>
              <a:buFont typeface="Roboto"/>
              <a:buChar char="○"/>
              <a:defRPr sz="1900">
                <a:solidFill>
                  <a:schemeClr val="dk1"/>
                </a:solidFill>
                <a:latin typeface="Roboto"/>
                <a:ea typeface="Roboto"/>
                <a:cs typeface="Roboto"/>
                <a:sym typeface="Roboto"/>
              </a:defRPr>
            </a:lvl5pPr>
            <a:lvl6pPr indent="-349250" lvl="5" marL="2743200">
              <a:lnSpc>
                <a:spcPct val="115000"/>
              </a:lnSpc>
              <a:spcBef>
                <a:spcPts val="0"/>
              </a:spcBef>
              <a:spcAft>
                <a:spcPts val="0"/>
              </a:spcAft>
              <a:buClr>
                <a:schemeClr val="dk1"/>
              </a:buClr>
              <a:buSzPts val="1900"/>
              <a:buFont typeface="Roboto"/>
              <a:buChar char="■"/>
              <a:defRPr sz="1900">
                <a:solidFill>
                  <a:schemeClr val="dk1"/>
                </a:solidFill>
                <a:latin typeface="Roboto"/>
                <a:ea typeface="Roboto"/>
                <a:cs typeface="Roboto"/>
                <a:sym typeface="Roboto"/>
              </a:defRPr>
            </a:lvl6pPr>
            <a:lvl7pPr indent="-349250" lvl="6" marL="3200400">
              <a:lnSpc>
                <a:spcPct val="115000"/>
              </a:lnSpc>
              <a:spcBef>
                <a:spcPts val="0"/>
              </a:spcBef>
              <a:spcAft>
                <a:spcPts val="0"/>
              </a:spcAft>
              <a:buClr>
                <a:schemeClr val="dk1"/>
              </a:buClr>
              <a:buSzPts val="1900"/>
              <a:buFont typeface="Roboto"/>
              <a:buChar char="●"/>
              <a:defRPr sz="1900">
                <a:solidFill>
                  <a:schemeClr val="dk1"/>
                </a:solidFill>
                <a:latin typeface="Roboto"/>
                <a:ea typeface="Roboto"/>
                <a:cs typeface="Roboto"/>
                <a:sym typeface="Roboto"/>
              </a:defRPr>
            </a:lvl7pPr>
            <a:lvl8pPr indent="-349250" lvl="7" marL="3657600">
              <a:lnSpc>
                <a:spcPct val="115000"/>
              </a:lnSpc>
              <a:spcBef>
                <a:spcPts val="0"/>
              </a:spcBef>
              <a:spcAft>
                <a:spcPts val="0"/>
              </a:spcAft>
              <a:buClr>
                <a:schemeClr val="dk1"/>
              </a:buClr>
              <a:buSzPts val="1900"/>
              <a:buFont typeface="Roboto"/>
              <a:buChar char="○"/>
              <a:defRPr sz="1900">
                <a:solidFill>
                  <a:schemeClr val="dk1"/>
                </a:solidFill>
                <a:latin typeface="Roboto"/>
                <a:ea typeface="Roboto"/>
                <a:cs typeface="Roboto"/>
                <a:sym typeface="Roboto"/>
              </a:defRPr>
            </a:lvl8pPr>
            <a:lvl9pPr indent="-349250" lvl="8" marL="4114800">
              <a:lnSpc>
                <a:spcPct val="115000"/>
              </a:lnSpc>
              <a:spcBef>
                <a:spcPts val="0"/>
              </a:spcBef>
              <a:spcAft>
                <a:spcPts val="0"/>
              </a:spcAft>
              <a:buClr>
                <a:schemeClr val="dk1"/>
              </a:buClr>
              <a:buSzPts val="1900"/>
              <a:buFont typeface="Roboto"/>
              <a:buChar char="■"/>
              <a:defRPr sz="1900">
                <a:solidFill>
                  <a:schemeClr val="dk1"/>
                </a:solidFill>
                <a:latin typeface="Roboto"/>
                <a:ea typeface="Roboto"/>
                <a:cs typeface="Roboto"/>
                <a:sym typeface="Roboto"/>
              </a:defRPr>
            </a:lvl9pPr>
          </a:lstStyle>
          <a:p/>
        </p:txBody>
      </p:sp>
      <p:sp>
        <p:nvSpPr>
          <p:cNvPr id="8" name="Google Shape;8;g2863c5585d6_0_0"/>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lvl="0" algn="r">
              <a:buNone/>
              <a:defRPr sz="1300">
                <a:solidFill>
                  <a:schemeClr val="dk1"/>
                </a:solidFill>
                <a:latin typeface="Roboto"/>
                <a:ea typeface="Roboto"/>
                <a:cs typeface="Roboto"/>
                <a:sym typeface="Roboto"/>
              </a:defRPr>
            </a:lvl1pPr>
            <a:lvl2pPr lvl="1" algn="r">
              <a:buNone/>
              <a:defRPr sz="1300">
                <a:solidFill>
                  <a:schemeClr val="dk1"/>
                </a:solidFill>
                <a:latin typeface="Roboto"/>
                <a:ea typeface="Roboto"/>
                <a:cs typeface="Roboto"/>
                <a:sym typeface="Roboto"/>
              </a:defRPr>
            </a:lvl2pPr>
            <a:lvl3pPr lvl="2" algn="r">
              <a:buNone/>
              <a:defRPr sz="1300">
                <a:solidFill>
                  <a:schemeClr val="dk1"/>
                </a:solidFill>
                <a:latin typeface="Roboto"/>
                <a:ea typeface="Roboto"/>
                <a:cs typeface="Roboto"/>
                <a:sym typeface="Roboto"/>
              </a:defRPr>
            </a:lvl3pPr>
            <a:lvl4pPr lvl="3" algn="r">
              <a:buNone/>
              <a:defRPr sz="1300">
                <a:solidFill>
                  <a:schemeClr val="dk1"/>
                </a:solidFill>
                <a:latin typeface="Roboto"/>
                <a:ea typeface="Roboto"/>
                <a:cs typeface="Roboto"/>
                <a:sym typeface="Roboto"/>
              </a:defRPr>
            </a:lvl4pPr>
            <a:lvl5pPr lvl="4" algn="r">
              <a:buNone/>
              <a:defRPr sz="1300">
                <a:solidFill>
                  <a:schemeClr val="dk1"/>
                </a:solidFill>
                <a:latin typeface="Roboto"/>
                <a:ea typeface="Roboto"/>
                <a:cs typeface="Roboto"/>
                <a:sym typeface="Roboto"/>
              </a:defRPr>
            </a:lvl5pPr>
            <a:lvl6pPr lvl="5" algn="r">
              <a:buNone/>
              <a:defRPr sz="1300">
                <a:solidFill>
                  <a:schemeClr val="dk1"/>
                </a:solidFill>
                <a:latin typeface="Roboto"/>
                <a:ea typeface="Roboto"/>
                <a:cs typeface="Roboto"/>
                <a:sym typeface="Roboto"/>
              </a:defRPr>
            </a:lvl6pPr>
            <a:lvl7pPr lvl="6" algn="r">
              <a:buNone/>
              <a:defRPr sz="1300">
                <a:solidFill>
                  <a:schemeClr val="dk1"/>
                </a:solidFill>
                <a:latin typeface="Roboto"/>
                <a:ea typeface="Roboto"/>
                <a:cs typeface="Roboto"/>
                <a:sym typeface="Roboto"/>
              </a:defRPr>
            </a:lvl7pPr>
            <a:lvl8pPr lvl="7" algn="r">
              <a:buNone/>
              <a:defRPr sz="1300">
                <a:solidFill>
                  <a:schemeClr val="dk1"/>
                </a:solidFill>
                <a:latin typeface="Roboto"/>
                <a:ea typeface="Roboto"/>
                <a:cs typeface="Roboto"/>
                <a:sym typeface="Roboto"/>
              </a:defRPr>
            </a:lvl8pPr>
            <a:lvl9pPr lvl="8" algn="r">
              <a:buNone/>
              <a:defRPr sz="1300">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IE"/>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2.png"/><Relationship Id="rId6" Type="http://schemas.openxmlformats.org/officeDocument/2006/relationships/image" Target="../media/image6.png"/><Relationship Id="rId7" Type="http://schemas.openxmlformats.org/officeDocument/2006/relationships/image" Target="../media/image4.png"/><Relationship Id="rId8"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hyperlink" Target="https://www.youtube.com/watch?v=M6U4QEuzt7I" TargetMode="External"/><Relationship Id="rId4" Type="http://schemas.openxmlformats.org/officeDocument/2006/relationships/hyperlink" Target="https://www.theguardian.com/world/2023/jun/20/ireland-most-notorious-murderer-malcolm-macarthur-why-i-might-have-done-what-i-did" TargetMode="External"/><Relationship Id="rId5" Type="http://schemas.openxmlformats.org/officeDocument/2006/relationships/hyperlink" Target="https://www.theguardian.com/world/2022/nov/07/gubu-irish-double-murder-case-40-years-on-podcasts-malcolm-macarthur-charles-haughey"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hyperlink" Target="http://www.martinkeaveney.com" TargetMode="External"/><Relationship Id="rId4"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
          <p:cNvSpPr txBox="1"/>
          <p:nvPr>
            <p:ph type="ctrTitle"/>
          </p:nvPr>
        </p:nvSpPr>
        <p:spPr>
          <a:xfrm>
            <a:off x="742013" y="319378"/>
            <a:ext cx="9448800" cy="182509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6000"/>
              <a:buFont typeface="Century Gothic"/>
              <a:buNone/>
            </a:pPr>
            <a:r>
              <a:rPr lang="en-IE"/>
              <a:t>IRISH LITERATURE</a:t>
            </a:r>
            <a:endParaRPr/>
          </a:p>
        </p:txBody>
      </p:sp>
      <p:sp>
        <p:nvSpPr>
          <p:cNvPr id="70" name="Google Shape;70;p1"/>
          <p:cNvSpPr txBox="1"/>
          <p:nvPr>
            <p:ph idx="1" type="subTitle"/>
          </p:nvPr>
        </p:nvSpPr>
        <p:spPr>
          <a:xfrm>
            <a:off x="742013" y="2253106"/>
            <a:ext cx="9448800" cy="685800"/>
          </a:xfrm>
          <a:prstGeom prst="rect">
            <a:avLst/>
          </a:prstGeom>
          <a:noFill/>
          <a:ln>
            <a:noFill/>
          </a:ln>
        </p:spPr>
        <p:txBody>
          <a:bodyPr anchorCtr="0" anchor="t" bIns="45700" lIns="91425" spcFirstLastPara="1" rIns="91425" wrap="square" tIns="45700">
            <a:normAutofit fontScale="25000" lnSpcReduction="20000"/>
          </a:bodyPr>
          <a:lstStyle/>
          <a:p>
            <a:pPr indent="0" lvl="0" marL="0" rtl="0" algn="l">
              <a:lnSpc>
                <a:spcPct val="90000"/>
              </a:lnSpc>
              <a:spcBef>
                <a:spcPts val="0"/>
              </a:spcBef>
              <a:spcAft>
                <a:spcPts val="0"/>
              </a:spcAft>
              <a:buClr>
                <a:schemeClr val="lt1"/>
              </a:buClr>
              <a:buSzPct val="100000"/>
              <a:buNone/>
            </a:pPr>
            <a:r>
              <a:rPr lang="en-IE" sz="8000"/>
              <a:t>TEXT IN CONTEXT</a:t>
            </a:r>
            <a:endParaRPr sz="8000"/>
          </a:p>
          <a:p>
            <a:pPr indent="0" lvl="0" marL="0" rtl="0" algn="l">
              <a:lnSpc>
                <a:spcPct val="90000"/>
              </a:lnSpc>
              <a:spcBef>
                <a:spcPts val="1000"/>
              </a:spcBef>
              <a:spcAft>
                <a:spcPts val="0"/>
              </a:spcAft>
              <a:buClr>
                <a:schemeClr val="lt1"/>
              </a:buClr>
              <a:buSzPct val="250000"/>
              <a:buNone/>
            </a:pPr>
            <a:r>
              <a:t/>
            </a:r>
            <a:endParaRPr/>
          </a:p>
          <a:p>
            <a:pPr indent="0" lvl="0" marL="0" rtl="0" algn="l">
              <a:lnSpc>
                <a:spcPct val="90000"/>
              </a:lnSpc>
              <a:spcBef>
                <a:spcPts val="1000"/>
              </a:spcBef>
              <a:spcAft>
                <a:spcPts val="0"/>
              </a:spcAft>
              <a:buClr>
                <a:schemeClr val="lt1"/>
              </a:buClr>
              <a:buSzPct val="100000"/>
              <a:buNone/>
            </a:pPr>
            <a:r>
              <a:t/>
            </a:r>
            <a:endParaRPr sz="8000"/>
          </a:p>
          <a:p>
            <a:pPr indent="0" lvl="0" marL="0" rtl="0" algn="l">
              <a:lnSpc>
                <a:spcPct val="90000"/>
              </a:lnSpc>
              <a:spcBef>
                <a:spcPts val="1000"/>
              </a:spcBef>
              <a:spcAft>
                <a:spcPts val="0"/>
              </a:spcAft>
              <a:buClr>
                <a:schemeClr val="lt1"/>
              </a:buClr>
              <a:buSzPct val="100000"/>
              <a:buNone/>
            </a:pPr>
            <a:r>
              <a:t/>
            </a:r>
            <a:endParaRPr sz="8000"/>
          </a:p>
          <a:p>
            <a:pPr indent="0" lvl="0" marL="0" rtl="0" algn="l">
              <a:lnSpc>
                <a:spcPct val="90000"/>
              </a:lnSpc>
              <a:spcBef>
                <a:spcPts val="1000"/>
              </a:spcBef>
              <a:spcAft>
                <a:spcPts val="0"/>
              </a:spcAft>
              <a:buClr>
                <a:schemeClr val="lt1"/>
              </a:buClr>
              <a:buSzPct val="100000"/>
              <a:buNone/>
            </a:pPr>
            <a:r>
              <a:t/>
            </a:r>
            <a:endParaRPr sz="8000"/>
          </a:p>
          <a:p>
            <a:pPr indent="0" lvl="0" marL="0" rtl="0" algn="l">
              <a:lnSpc>
                <a:spcPct val="90000"/>
              </a:lnSpc>
              <a:spcBef>
                <a:spcPts val="1000"/>
              </a:spcBef>
              <a:spcAft>
                <a:spcPts val="0"/>
              </a:spcAft>
              <a:buClr>
                <a:schemeClr val="lt1"/>
              </a:buClr>
              <a:buSzPct val="100000"/>
              <a:buNone/>
            </a:pPr>
            <a:r>
              <a:t/>
            </a:r>
            <a:endParaRPr sz="8000"/>
          </a:p>
          <a:p>
            <a:pPr indent="0" lvl="0" marL="0" rtl="0" algn="l">
              <a:lnSpc>
                <a:spcPct val="90000"/>
              </a:lnSpc>
              <a:spcBef>
                <a:spcPts val="1000"/>
              </a:spcBef>
              <a:spcAft>
                <a:spcPts val="0"/>
              </a:spcAft>
              <a:buClr>
                <a:schemeClr val="lt1"/>
              </a:buClr>
              <a:buSzPct val="100000"/>
              <a:buNone/>
            </a:pPr>
            <a:r>
              <a:t/>
            </a:r>
            <a:endParaRPr sz="8000"/>
          </a:p>
          <a:p>
            <a:pPr indent="0" lvl="0" marL="0" rtl="0" algn="l">
              <a:lnSpc>
                <a:spcPct val="90000"/>
              </a:lnSpc>
              <a:spcBef>
                <a:spcPts val="1000"/>
              </a:spcBef>
              <a:spcAft>
                <a:spcPts val="0"/>
              </a:spcAft>
              <a:buClr>
                <a:schemeClr val="lt1"/>
              </a:buClr>
              <a:buSzPct val="100000"/>
              <a:buNone/>
            </a:pPr>
            <a:r>
              <a:t/>
            </a:r>
            <a:endParaRPr sz="8000"/>
          </a:p>
          <a:p>
            <a:pPr indent="0" lvl="0" marL="0" rtl="0" algn="l">
              <a:lnSpc>
                <a:spcPct val="90000"/>
              </a:lnSpc>
              <a:spcBef>
                <a:spcPts val="1000"/>
              </a:spcBef>
              <a:spcAft>
                <a:spcPts val="0"/>
              </a:spcAft>
              <a:buClr>
                <a:schemeClr val="lt1"/>
              </a:buClr>
              <a:buSzPct val="100000"/>
              <a:buNone/>
            </a:pPr>
            <a:r>
              <a:t/>
            </a:r>
            <a:endParaRPr sz="8000"/>
          </a:p>
          <a:p>
            <a:pPr indent="0" lvl="0" marL="0" rtl="0" algn="l">
              <a:lnSpc>
                <a:spcPct val="90000"/>
              </a:lnSpc>
              <a:spcBef>
                <a:spcPts val="1000"/>
              </a:spcBef>
              <a:spcAft>
                <a:spcPts val="0"/>
              </a:spcAft>
              <a:buClr>
                <a:schemeClr val="lt1"/>
              </a:buClr>
              <a:buSzPct val="100000"/>
              <a:buNone/>
            </a:pPr>
            <a:r>
              <a:rPr lang="en-IE" sz="8000"/>
              <a:t>Week 6 -  ‘GUBU’  John Banville</a:t>
            </a:r>
            <a:endParaRPr/>
          </a:p>
          <a:p>
            <a:pPr indent="0" lvl="0" marL="0" rtl="0" algn="l">
              <a:lnSpc>
                <a:spcPct val="90000"/>
              </a:lnSpc>
              <a:spcBef>
                <a:spcPts val="1000"/>
              </a:spcBef>
              <a:spcAft>
                <a:spcPts val="0"/>
              </a:spcAft>
              <a:buClr>
                <a:schemeClr val="lt1"/>
              </a:buClr>
              <a:buSzPct val="62500"/>
              <a:buNone/>
            </a:pPr>
            <a:r>
              <a:t/>
            </a:r>
            <a:endParaRPr/>
          </a:p>
          <a:p>
            <a:pPr indent="0" lvl="0" marL="0" rtl="0" algn="l">
              <a:lnSpc>
                <a:spcPct val="90000"/>
              </a:lnSpc>
              <a:spcBef>
                <a:spcPts val="1000"/>
              </a:spcBef>
              <a:spcAft>
                <a:spcPts val="0"/>
              </a:spcAft>
              <a:buClr>
                <a:schemeClr val="lt1"/>
              </a:buClr>
              <a:buSzPct val="62500"/>
              <a:buNone/>
            </a:pPr>
            <a:r>
              <a:t/>
            </a:r>
            <a:endParaRPr/>
          </a:p>
          <a:p>
            <a:pPr indent="0" lvl="0" marL="0" rtl="0" algn="l">
              <a:lnSpc>
                <a:spcPct val="90000"/>
              </a:lnSpc>
              <a:spcBef>
                <a:spcPts val="1000"/>
              </a:spcBef>
              <a:spcAft>
                <a:spcPts val="0"/>
              </a:spcAft>
              <a:buClr>
                <a:schemeClr val="lt1"/>
              </a:buClr>
              <a:buSzPct val="62500"/>
              <a:buNone/>
            </a:pPr>
            <a:r>
              <a:t/>
            </a:r>
            <a:endParaRPr/>
          </a:p>
          <a:p>
            <a:pPr indent="0" lvl="0" marL="0" rtl="0" algn="l">
              <a:lnSpc>
                <a:spcPct val="90000"/>
              </a:lnSpc>
              <a:spcBef>
                <a:spcPts val="1000"/>
              </a:spcBef>
              <a:spcAft>
                <a:spcPts val="0"/>
              </a:spcAft>
              <a:buClr>
                <a:schemeClr val="lt1"/>
              </a:buClr>
              <a:buSzPct val="62500"/>
              <a:buNone/>
            </a:pPr>
            <a:r>
              <a:t/>
            </a:r>
            <a:endParaRPr/>
          </a:p>
          <a:p>
            <a:pPr indent="0" lvl="0" marL="0" rtl="0" algn="l">
              <a:lnSpc>
                <a:spcPct val="90000"/>
              </a:lnSpc>
              <a:spcBef>
                <a:spcPts val="1000"/>
              </a:spcBef>
              <a:spcAft>
                <a:spcPts val="0"/>
              </a:spcAft>
              <a:buClr>
                <a:schemeClr val="lt1"/>
              </a:buClr>
              <a:buSzPct val="62500"/>
              <a:buNone/>
            </a:pPr>
            <a:r>
              <a:t/>
            </a:r>
            <a:endParaRPr/>
          </a:p>
          <a:p>
            <a:pPr indent="0" lvl="0" marL="0" rtl="0" algn="l">
              <a:lnSpc>
                <a:spcPct val="90000"/>
              </a:lnSpc>
              <a:spcBef>
                <a:spcPts val="1000"/>
              </a:spcBef>
              <a:spcAft>
                <a:spcPts val="0"/>
              </a:spcAft>
              <a:buClr>
                <a:schemeClr val="lt1"/>
              </a:buClr>
              <a:buSzPct val="62500"/>
              <a:buNone/>
            </a:pPr>
            <a:r>
              <a:t/>
            </a:r>
            <a:endParaRPr/>
          </a:p>
          <a:p>
            <a:pPr indent="0" lvl="0" marL="0" rtl="0" algn="l">
              <a:lnSpc>
                <a:spcPct val="90000"/>
              </a:lnSpc>
              <a:spcBef>
                <a:spcPts val="1000"/>
              </a:spcBef>
              <a:spcAft>
                <a:spcPts val="0"/>
              </a:spcAft>
              <a:buClr>
                <a:schemeClr val="lt1"/>
              </a:buClr>
              <a:buSzPct val="62500"/>
              <a:buNone/>
            </a:pPr>
            <a:r>
              <a:t/>
            </a:r>
            <a:endParaRPr/>
          </a:p>
        </p:txBody>
      </p:sp>
      <p:pic>
        <p:nvPicPr>
          <p:cNvPr descr="A person wearing a suit and tie&#10;&#10;Description automatically generated" id="71" name="Google Shape;71;p1"/>
          <p:cNvPicPr preferRelativeResize="0"/>
          <p:nvPr/>
        </p:nvPicPr>
        <p:blipFill rotWithShape="1">
          <a:blip r:embed="rId3">
            <a:alphaModFix/>
          </a:blip>
          <a:srcRect b="0" l="0" r="0" t="0"/>
          <a:stretch/>
        </p:blipFill>
        <p:spPr>
          <a:xfrm>
            <a:off x="7272130" y="2938906"/>
            <a:ext cx="3011557" cy="290889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5" name="Shape 75"/>
        <p:cNvGrpSpPr/>
        <p:nvPr/>
      </p:nvGrpSpPr>
      <p:grpSpPr>
        <a:xfrm>
          <a:off x="0" y="0"/>
          <a:ext cx="0" cy="0"/>
          <a:chOff x="0" y="0"/>
          <a:chExt cx="0" cy="0"/>
        </a:xfrm>
      </p:grpSpPr>
      <p:sp>
        <p:nvSpPr>
          <p:cNvPr id="76" name="Google Shape;76;p2"/>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pic>
        <p:nvPicPr>
          <p:cNvPr id="77" name="Google Shape;77;p2"/>
          <p:cNvPicPr preferRelativeResize="0"/>
          <p:nvPr/>
        </p:nvPicPr>
        <p:blipFill rotWithShape="1">
          <a:blip r:embed="rId3">
            <a:alphaModFix/>
          </a:blip>
          <a:srcRect b="0" l="0" r="0" t="0"/>
          <a:stretch/>
        </p:blipFill>
        <p:spPr>
          <a:xfrm>
            <a:off x="0" y="0"/>
            <a:ext cx="12192000" cy="1441450"/>
          </a:xfrm>
          <a:prstGeom prst="rect">
            <a:avLst/>
          </a:prstGeom>
          <a:noFill/>
          <a:ln>
            <a:noFill/>
          </a:ln>
        </p:spPr>
      </p:pic>
      <p:sp>
        <p:nvSpPr>
          <p:cNvPr id="78" name="Google Shape;78;p2"/>
          <p:cNvSpPr txBox="1"/>
          <p:nvPr>
            <p:ph type="title"/>
          </p:nvPr>
        </p:nvSpPr>
        <p:spPr>
          <a:xfrm>
            <a:off x="685800" y="1066163"/>
            <a:ext cx="3306744" cy="5148371"/>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200"/>
              <a:buFont typeface="Century Gothic"/>
              <a:buNone/>
            </a:pPr>
            <a:r>
              <a:rPr lang="en-IE" sz="3200"/>
              <a:t>THE BOOK </a:t>
            </a:r>
            <a:br>
              <a:rPr lang="en-IE" sz="3200"/>
            </a:br>
            <a:r>
              <a:rPr lang="en-IE" sz="3200"/>
              <a:t>OF EVIDENCE</a:t>
            </a:r>
            <a:endParaRPr/>
          </a:p>
        </p:txBody>
      </p:sp>
      <p:grpSp>
        <p:nvGrpSpPr>
          <p:cNvPr id="79" name="Google Shape;79;p2"/>
          <p:cNvGrpSpPr/>
          <p:nvPr/>
        </p:nvGrpSpPr>
        <p:grpSpPr>
          <a:xfrm>
            <a:off x="4678344" y="1131099"/>
            <a:ext cx="6403994" cy="5079459"/>
            <a:chOff x="0" y="3974"/>
            <a:chExt cx="6403994" cy="5079459"/>
          </a:xfrm>
        </p:grpSpPr>
        <p:sp>
          <p:nvSpPr>
            <p:cNvPr id="80" name="Google Shape;80;p2"/>
            <p:cNvSpPr/>
            <p:nvPr/>
          </p:nvSpPr>
          <p:spPr>
            <a:xfrm>
              <a:off x="0" y="3974"/>
              <a:ext cx="6403994" cy="846576"/>
            </a:xfrm>
            <a:prstGeom prst="roundRect">
              <a:avLst>
                <a:gd fmla="val 10000" name="adj"/>
              </a:avLst>
            </a:prstGeom>
            <a:solidFill>
              <a:srgbClr val="FB801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2"/>
            <p:cNvSpPr/>
            <p:nvPr/>
          </p:nvSpPr>
          <p:spPr>
            <a:xfrm>
              <a:off x="256089" y="194454"/>
              <a:ext cx="465617" cy="465617"/>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2"/>
            <p:cNvSpPr/>
            <p:nvPr/>
          </p:nvSpPr>
          <p:spPr>
            <a:xfrm>
              <a:off x="977796" y="3974"/>
              <a:ext cx="5426197" cy="84657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2"/>
            <p:cNvSpPr txBox="1"/>
            <p:nvPr/>
          </p:nvSpPr>
          <p:spPr>
            <a:xfrm>
              <a:off x="977796" y="3974"/>
              <a:ext cx="5426197" cy="846576"/>
            </a:xfrm>
            <a:prstGeom prst="rect">
              <a:avLst/>
            </a:prstGeom>
            <a:noFill/>
            <a:ln>
              <a:noFill/>
            </a:ln>
          </p:spPr>
          <p:txBody>
            <a:bodyPr anchorCtr="0" anchor="ctr" bIns="89575" lIns="89575" spcFirstLastPara="1" rIns="89575" wrap="square" tIns="89575">
              <a:noAutofit/>
            </a:bodyPr>
            <a:lstStyle/>
            <a:p>
              <a:pPr indent="0" lvl="0" marL="0" marR="0" rtl="0" algn="l">
                <a:lnSpc>
                  <a:spcPct val="90000"/>
                </a:lnSpc>
                <a:spcBef>
                  <a:spcPts val="0"/>
                </a:spcBef>
                <a:spcAft>
                  <a:spcPts val="0"/>
                </a:spcAft>
                <a:buClr>
                  <a:schemeClr val="lt1"/>
                </a:buClr>
                <a:buSzPts val="1900"/>
                <a:buFont typeface="Century Gothic"/>
                <a:buNone/>
              </a:pPr>
              <a:r>
                <a:rPr b="0" i="0" lang="en-IE" sz="1900" u="none" cap="none" strike="noStrike">
                  <a:solidFill>
                    <a:schemeClr val="lt1"/>
                  </a:solidFill>
                  <a:latin typeface="Century Gothic"/>
                  <a:ea typeface="Century Gothic"/>
                  <a:cs typeface="Century Gothic"/>
                  <a:sym typeface="Century Gothic"/>
                </a:rPr>
                <a:t>Published by Secker &amp; Warburg, 1989.</a:t>
              </a:r>
              <a:endParaRPr b="0" i="0" sz="1900" u="none" cap="none" strike="noStrike">
                <a:solidFill>
                  <a:schemeClr val="lt1"/>
                </a:solidFill>
                <a:latin typeface="Century Gothic"/>
                <a:ea typeface="Century Gothic"/>
                <a:cs typeface="Century Gothic"/>
                <a:sym typeface="Century Gothic"/>
              </a:endParaRPr>
            </a:p>
          </p:txBody>
        </p:sp>
        <p:sp>
          <p:nvSpPr>
            <p:cNvPr id="84" name="Google Shape;84;p2"/>
            <p:cNvSpPr/>
            <p:nvPr/>
          </p:nvSpPr>
          <p:spPr>
            <a:xfrm>
              <a:off x="0" y="1062195"/>
              <a:ext cx="6403994" cy="846576"/>
            </a:xfrm>
            <a:prstGeom prst="roundRect">
              <a:avLst>
                <a:gd fmla="val 10000" name="adj"/>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2"/>
            <p:cNvSpPr/>
            <p:nvPr/>
          </p:nvSpPr>
          <p:spPr>
            <a:xfrm>
              <a:off x="256089" y="1252675"/>
              <a:ext cx="465617" cy="465617"/>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2"/>
            <p:cNvSpPr/>
            <p:nvPr/>
          </p:nvSpPr>
          <p:spPr>
            <a:xfrm>
              <a:off x="977796" y="1062195"/>
              <a:ext cx="5426197" cy="84657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2"/>
            <p:cNvSpPr txBox="1"/>
            <p:nvPr/>
          </p:nvSpPr>
          <p:spPr>
            <a:xfrm>
              <a:off x="977796" y="1062195"/>
              <a:ext cx="5426197" cy="846576"/>
            </a:xfrm>
            <a:prstGeom prst="rect">
              <a:avLst/>
            </a:prstGeom>
            <a:noFill/>
            <a:ln>
              <a:noFill/>
            </a:ln>
          </p:spPr>
          <p:txBody>
            <a:bodyPr anchorCtr="0" anchor="ctr" bIns="89575" lIns="89575" spcFirstLastPara="1" rIns="89575" wrap="square" tIns="89575">
              <a:noAutofit/>
            </a:bodyPr>
            <a:lstStyle/>
            <a:p>
              <a:pPr indent="0" lvl="0" marL="0" marR="0" rtl="0" algn="l">
                <a:lnSpc>
                  <a:spcPct val="90000"/>
                </a:lnSpc>
                <a:spcBef>
                  <a:spcPts val="0"/>
                </a:spcBef>
                <a:spcAft>
                  <a:spcPts val="0"/>
                </a:spcAft>
                <a:buClr>
                  <a:schemeClr val="lt1"/>
                </a:buClr>
                <a:buSzPts val="1900"/>
                <a:buFont typeface="Century Gothic"/>
                <a:buNone/>
              </a:pPr>
              <a:r>
                <a:rPr b="0" i="0" lang="en-IE" sz="1900" u="none" cap="none" strike="noStrike">
                  <a:solidFill>
                    <a:schemeClr val="lt1"/>
                  </a:solidFill>
                  <a:latin typeface="Century Gothic"/>
                  <a:ea typeface="Century Gothic"/>
                  <a:cs typeface="Century Gothic"/>
                  <a:sym typeface="Century Gothic"/>
                </a:rPr>
                <a:t>Banville’s 7</a:t>
              </a:r>
              <a:r>
                <a:rPr b="0" baseline="30000" i="0" lang="en-IE" sz="1900" u="none" cap="none" strike="noStrike">
                  <a:solidFill>
                    <a:schemeClr val="lt1"/>
                  </a:solidFill>
                  <a:latin typeface="Century Gothic"/>
                  <a:ea typeface="Century Gothic"/>
                  <a:cs typeface="Century Gothic"/>
                  <a:sym typeface="Century Gothic"/>
                </a:rPr>
                <a:t>th</a:t>
              </a:r>
              <a:r>
                <a:rPr b="0" i="0" lang="en-IE" sz="1900" u="none" cap="none" strike="noStrike">
                  <a:solidFill>
                    <a:schemeClr val="lt1"/>
                  </a:solidFill>
                  <a:latin typeface="Century Gothic"/>
                  <a:ea typeface="Century Gothic"/>
                  <a:cs typeface="Century Gothic"/>
                  <a:sym typeface="Century Gothic"/>
                </a:rPr>
                <a:t> novel</a:t>
              </a:r>
              <a:endParaRPr b="0" i="0" sz="1400" u="none" cap="none" strike="noStrike">
                <a:solidFill>
                  <a:srgbClr val="000000"/>
                </a:solidFill>
                <a:latin typeface="Arial"/>
                <a:ea typeface="Arial"/>
                <a:cs typeface="Arial"/>
                <a:sym typeface="Arial"/>
              </a:endParaRPr>
            </a:p>
          </p:txBody>
        </p:sp>
        <p:sp>
          <p:nvSpPr>
            <p:cNvPr id="88" name="Google Shape;88;p2"/>
            <p:cNvSpPr/>
            <p:nvPr/>
          </p:nvSpPr>
          <p:spPr>
            <a:xfrm>
              <a:off x="0" y="2120416"/>
              <a:ext cx="6403994" cy="846576"/>
            </a:xfrm>
            <a:prstGeom prst="roundRect">
              <a:avLst>
                <a:gd fmla="val 10000" name="adj"/>
              </a:avLst>
            </a:prstGeom>
            <a:solidFill>
              <a:srgbClr val="80BB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2"/>
            <p:cNvSpPr/>
            <p:nvPr/>
          </p:nvSpPr>
          <p:spPr>
            <a:xfrm>
              <a:off x="256089" y="2310895"/>
              <a:ext cx="465617" cy="465617"/>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2"/>
            <p:cNvSpPr/>
            <p:nvPr/>
          </p:nvSpPr>
          <p:spPr>
            <a:xfrm>
              <a:off x="977796" y="2120416"/>
              <a:ext cx="5426197" cy="84657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2"/>
            <p:cNvSpPr txBox="1"/>
            <p:nvPr/>
          </p:nvSpPr>
          <p:spPr>
            <a:xfrm>
              <a:off x="977796" y="2120416"/>
              <a:ext cx="5426197" cy="846576"/>
            </a:xfrm>
            <a:prstGeom prst="rect">
              <a:avLst/>
            </a:prstGeom>
            <a:noFill/>
            <a:ln>
              <a:noFill/>
            </a:ln>
          </p:spPr>
          <p:txBody>
            <a:bodyPr anchorCtr="0" anchor="ctr" bIns="89575" lIns="89575" spcFirstLastPara="1" rIns="89575" wrap="square" tIns="89575">
              <a:noAutofit/>
            </a:bodyPr>
            <a:lstStyle/>
            <a:p>
              <a:pPr indent="0" lvl="0" marL="0" marR="0" rtl="0" algn="l">
                <a:lnSpc>
                  <a:spcPct val="90000"/>
                </a:lnSpc>
                <a:spcBef>
                  <a:spcPts val="0"/>
                </a:spcBef>
                <a:spcAft>
                  <a:spcPts val="0"/>
                </a:spcAft>
                <a:buClr>
                  <a:schemeClr val="lt1"/>
                </a:buClr>
                <a:buSzPts val="1900"/>
                <a:buFont typeface="Century Gothic"/>
                <a:buNone/>
              </a:pPr>
              <a:r>
                <a:rPr b="0" i="0" lang="en-IE" sz="1900" u="none" cap="none" strike="noStrike">
                  <a:solidFill>
                    <a:schemeClr val="lt1"/>
                  </a:solidFill>
                  <a:latin typeface="Century Gothic"/>
                  <a:ea typeface="Century Gothic"/>
                  <a:cs typeface="Century Gothic"/>
                  <a:sym typeface="Century Gothic"/>
                </a:rPr>
                <a:t>.</a:t>
              </a:r>
              <a:endParaRPr b="0" i="0" sz="1900" u="none" cap="none" strike="noStrike">
                <a:solidFill>
                  <a:schemeClr val="lt1"/>
                </a:solidFill>
                <a:latin typeface="Century Gothic"/>
                <a:ea typeface="Century Gothic"/>
                <a:cs typeface="Century Gothic"/>
                <a:sym typeface="Century Gothic"/>
              </a:endParaRPr>
            </a:p>
          </p:txBody>
        </p:sp>
        <p:sp>
          <p:nvSpPr>
            <p:cNvPr id="92" name="Google Shape;92;p2"/>
            <p:cNvSpPr/>
            <p:nvPr/>
          </p:nvSpPr>
          <p:spPr>
            <a:xfrm>
              <a:off x="0" y="3178636"/>
              <a:ext cx="6403994" cy="846576"/>
            </a:xfrm>
            <a:prstGeom prst="roundRect">
              <a:avLst>
                <a:gd fmla="val 10000" name="adj"/>
              </a:avLst>
            </a:prstGeom>
            <a:solidFill>
              <a:srgbClr val="30C6A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2"/>
            <p:cNvSpPr/>
            <p:nvPr/>
          </p:nvSpPr>
          <p:spPr>
            <a:xfrm>
              <a:off x="256089" y="3369116"/>
              <a:ext cx="465617" cy="465617"/>
            </a:xfrm>
            <a:prstGeom prst="rect">
              <a:avLst/>
            </a:prstGeom>
            <a:blipFill rotWithShape="1">
              <a:blip r:embed="rId7">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2"/>
            <p:cNvSpPr/>
            <p:nvPr/>
          </p:nvSpPr>
          <p:spPr>
            <a:xfrm>
              <a:off x="977796" y="3178636"/>
              <a:ext cx="5426197" cy="84657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2"/>
            <p:cNvSpPr txBox="1"/>
            <p:nvPr/>
          </p:nvSpPr>
          <p:spPr>
            <a:xfrm>
              <a:off x="977796" y="3178636"/>
              <a:ext cx="5426197" cy="846576"/>
            </a:xfrm>
            <a:prstGeom prst="rect">
              <a:avLst/>
            </a:prstGeom>
            <a:noFill/>
            <a:ln>
              <a:noFill/>
            </a:ln>
          </p:spPr>
          <p:txBody>
            <a:bodyPr anchorCtr="0" anchor="ctr" bIns="89575" lIns="89575" spcFirstLastPara="1" rIns="89575" wrap="square" tIns="89575">
              <a:noAutofit/>
            </a:bodyPr>
            <a:lstStyle/>
            <a:p>
              <a:pPr indent="0" lvl="0" marL="0" marR="0" rtl="0" algn="l">
                <a:lnSpc>
                  <a:spcPct val="90000"/>
                </a:lnSpc>
                <a:spcBef>
                  <a:spcPts val="0"/>
                </a:spcBef>
                <a:spcAft>
                  <a:spcPts val="0"/>
                </a:spcAft>
                <a:buClr>
                  <a:schemeClr val="lt1"/>
                </a:buClr>
                <a:buSzPts val="1900"/>
                <a:buFont typeface="Century Gothic"/>
                <a:buNone/>
              </a:pPr>
              <a:r>
                <a:rPr b="0" i="0" lang="en-IE" sz="1900" u="none" cap="none" strike="noStrike">
                  <a:solidFill>
                    <a:schemeClr val="lt1"/>
                  </a:solidFill>
                  <a:latin typeface="Century Gothic"/>
                  <a:ea typeface="Century Gothic"/>
                  <a:cs typeface="Century Gothic"/>
                  <a:sym typeface="Century Gothic"/>
                </a:rPr>
                <a:t>Edition for references:</a:t>
              </a:r>
              <a:endParaRPr b="0" i="0" sz="1900" u="none" cap="none" strike="noStrike">
                <a:solidFill>
                  <a:schemeClr val="lt1"/>
                </a:solidFill>
                <a:latin typeface="Century Gothic"/>
                <a:ea typeface="Century Gothic"/>
                <a:cs typeface="Century Gothic"/>
                <a:sym typeface="Century Gothic"/>
              </a:endParaRPr>
            </a:p>
          </p:txBody>
        </p:sp>
        <p:sp>
          <p:nvSpPr>
            <p:cNvPr id="96" name="Google Shape;96;p2"/>
            <p:cNvSpPr/>
            <p:nvPr/>
          </p:nvSpPr>
          <p:spPr>
            <a:xfrm>
              <a:off x="0" y="4236857"/>
              <a:ext cx="6403994" cy="846576"/>
            </a:xfrm>
            <a:prstGeom prst="roundRect">
              <a:avLst>
                <a:gd fmla="val 10000" name="adj"/>
              </a:avLst>
            </a:prstGeom>
            <a:solidFill>
              <a:srgbClr val="499BD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2"/>
            <p:cNvSpPr/>
            <p:nvPr/>
          </p:nvSpPr>
          <p:spPr>
            <a:xfrm>
              <a:off x="256089" y="4427337"/>
              <a:ext cx="465617" cy="465617"/>
            </a:xfrm>
            <a:prstGeom prst="rect">
              <a:avLst/>
            </a:prstGeom>
            <a:blipFill rotWithShape="1">
              <a:blip r:embed="rId8">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2"/>
            <p:cNvSpPr/>
            <p:nvPr/>
          </p:nvSpPr>
          <p:spPr>
            <a:xfrm>
              <a:off x="977796" y="4236857"/>
              <a:ext cx="5426197" cy="84657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2"/>
            <p:cNvSpPr txBox="1"/>
            <p:nvPr/>
          </p:nvSpPr>
          <p:spPr>
            <a:xfrm>
              <a:off x="977796" y="4236857"/>
              <a:ext cx="5426197" cy="846576"/>
            </a:xfrm>
            <a:prstGeom prst="rect">
              <a:avLst/>
            </a:prstGeom>
            <a:noFill/>
            <a:ln>
              <a:noFill/>
            </a:ln>
          </p:spPr>
          <p:txBody>
            <a:bodyPr anchorCtr="0" anchor="ctr" bIns="89575" lIns="89575" spcFirstLastPara="1" rIns="89575" wrap="square" tIns="89575">
              <a:noAutofit/>
            </a:bodyPr>
            <a:lstStyle/>
            <a:p>
              <a:pPr indent="0" lvl="0" marL="0" marR="0" rtl="0" algn="l">
                <a:lnSpc>
                  <a:spcPct val="90000"/>
                </a:lnSpc>
                <a:spcBef>
                  <a:spcPts val="0"/>
                </a:spcBef>
                <a:spcAft>
                  <a:spcPts val="0"/>
                </a:spcAft>
                <a:buClr>
                  <a:schemeClr val="lt1"/>
                </a:buClr>
                <a:buSzPts val="1900"/>
                <a:buFont typeface="Century Gothic"/>
                <a:buNone/>
              </a:pPr>
              <a:r>
                <a:rPr b="0" i="0" lang="en-IE" sz="1900" u="none" cap="none" strike="noStrike">
                  <a:solidFill>
                    <a:schemeClr val="lt1"/>
                  </a:solidFill>
                  <a:latin typeface="Century Gothic"/>
                  <a:ea typeface="Century Gothic"/>
                  <a:cs typeface="Century Gothic"/>
                  <a:sym typeface="Century Gothic"/>
                </a:rPr>
                <a:t>Picador, 1998.</a:t>
              </a:r>
              <a:endParaRPr b="0" i="0" sz="1900" u="none" cap="none" strike="noStrike">
                <a:solidFill>
                  <a:schemeClr val="lt1"/>
                </a:solidFill>
                <a:latin typeface="Century Gothic"/>
                <a:ea typeface="Century Gothic"/>
                <a:cs typeface="Century Gothic"/>
                <a:sym typeface="Century Gothic"/>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03" name="Shape 103"/>
        <p:cNvGrpSpPr/>
        <p:nvPr/>
      </p:nvGrpSpPr>
      <p:grpSpPr>
        <a:xfrm>
          <a:off x="0" y="0"/>
          <a:ext cx="0" cy="0"/>
          <a:chOff x="0" y="0"/>
          <a:chExt cx="0" cy="0"/>
        </a:xfrm>
      </p:grpSpPr>
      <p:sp>
        <p:nvSpPr>
          <p:cNvPr id="104" name="Google Shape;104;p3"/>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pic>
        <p:nvPicPr>
          <p:cNvPr id="105" name="Google Shape;105;p3"/>
          <p:cNvPicPr preferRelativeResize="0"/>
          <p:nvPr/>
        </p:nvPicPr>
        <p:blipFill rotWithShape="1">
          <a:blip r:embed="rId3">
            <a:alphaModFix/>
          </a:blip>
          <a:srcRect b="0" l="0" r="0" t="0"/>
          <a:stretch/>
        </p:blipFill>
        <p:spPr>
          <a:xfrm>
            <a:off x="0" y="0"/>
            <a:ext cx="12192000" cy="1441450"/>
          </a:xfrm>
          <a:prstGeom prst="rect">
            <a:avLst/>
          </a:prstGeom>
          <a:noFill/>
          <a:ln>
            <a:noFill/>
          </a:ln>
        </p:spPr>
      </p:pic>
      <p:sp>
        <p:nvSpPr>
          <p:cNvPr id="106" name="Google Shape;106;p3"/>
          <p:cNvSpPr txBox="1"/>
          <p:nvPr>
            <p:ph idx="1" type="body"/>
          </p:nvPr>
        </p:nvSpPr>
        <p:spPr>
          <a:xfrm>
            <a:off x="102704" y="1041621"/>
            <a:ext cx="10820400" cy="490860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200"/>
              <a:buNone/>
            </a:pPr>
            <a:r>
              <a:rPr lang="en-IE">
                <a:solidFill>
                  <a:srgbClr val="000000"/>
                </a:solidFill>
              </a:rPr>
              <a:t>PLOT</a:t>
            </a:r>
            <a:endParaRPr>
              <a:solidFill>
                <a:srgbClr val="000000"/>
              </a:solidFill>
            </a:endParaRPr>
          </a:p>
          <a:p>
            <a:pPr indent="0" lvl="0" marL="0" rtl="0" algn="l">
              <a:lnSpc>
                <a:spcPct val="90000"/>
              </a:lnSpc>
              <a:spcBef>
                <a:spcPts val="1000"/>
              </a:spcBef>
              <a:spcAft>
                <a:spcPts val="0"/>
              </a:spcAft>
              <a:buClr>
                <a:schemeClr val="lt1"/>
              </a:buClr>
              <a:buSzPts val="2200"/>
              <a:buNone/>
            </a:pPr>
            <a:r>
              <a:t/>
            </a:r>
            <a:endParaRPr>
              <a:solidFill>
                <a:srgbClr val="000000"/>
              </a:solidFill>
            </a:endParaRPr>
          </a:p>
          <a:p>
            <a:pPr indent="0" lvl="0" marL="0" rtl="0" algn="l">
              <a:lnSpc>
                <a:spcPct val="90000"/>
              </a:lnSpc>
              <a:spcBef>
                <a:spcPts val="1000"/>
              </a:spcBef>
              <a:spcAft>
                <a:spcPts val="0"/>
              </a:spcAft>
              <a:buClr>
                <a:schemeClr val="lt1"/>
              </a:buClr>
              <a:buSzPts val="2200"/>
              <a:buNone/>
            </a:pPr>
            <a:r>
              <a:rPr lang="en-IE">
                <a:solidFill>
                  <a:srgbClr val="000000"/>
                </a:solidFill>
              </a:rPr>
              <a:t>Retrospective style </a:t>
            </a:r>
            <a:endParaRPr>
              <a:solidFill>
                <a:srgbClr val="000000"/>
              </a:solidFill>
            </a:endParaRPr>
          </a:p>
          <a:p>
            <a:pPr indent="0" lvl="0" marL="0" rtl="0" algn="l">
              <a:lnSpc>
                <a:spcPct val="90000"/>
              </a:lnSpc>
              <a:spcBef>
                <a:spcPts val="1000"/>
              </a:spcBef>
              <a:spcAft>
                <a:spcPts val="0"/>
              </a:spcAft>
              <a:buClr>
                <a:schemeClr val="lt1"/>
              </a:buClr>
              <a:buSzPts val="2200"/>
              <a:buNone/>
            </a:pPr>
            <a:r>
              <a:rPr lang="en-IE">
                <a:solidFill>
                  <a:srgbClr val="000000"/>
                </a:solidFill>
              </a:rPr>
              <a:t>Freddie speaks in court - ‘My Lord’.</a:t>
            </a:r>
            <a:endParaRPr>
              <a:solidFill>
                <a:srgbClr val="000000"/>
              </a:solidFill>
            </a:endParaRPr>
          </a:p>
          <a:p>
            <a:pPr indent="0" lvl="0" marL="0" rtl="0" algn="l">
              <a:lnSpc>
                <a:spcPct val="90000"/>
              </a:lnSpc>
              <a:spcBef>
                <a:spcPts val="1000"/>
              </a:spcBef>
              <a:spcAft>
                <a:spcPts val="0"/>
              </a:spcAft>
              <a:buClr>
                <a:schemeClr val="lt1"/>
              </a:buClr>
              <a:buSzPts val="2200"/>
              <a:buNone/>
            </a:pPr>
            <a:r>
              <a:rPr lang="en-IE">
                <a:solidFill>
                  <a:srgbClr val="000000"/>
                </a:solidFill>
              </a:rPr>
              <a:t>Freddie and Daphne on holidays. </a:t>
            </a:r>
            <a:endParaRPr>
              <a:solidFill>
                <a:srgbClr val="000000"/>
              </a:solidFill>
            </a:endParaRPr>
          </a:p>
          <a:p>
            <a:pPr indent="0" lvl="0" marL="0" rtl="0" algn="l">
              <a:lnSpc>
                <a:spcPct val="90000"/>
              </a:lnSpc>
              <a:spcBef>
                <a:spcPts val="1000"/>
              </a:spcBef>
              <a:spcAft>
                <a:spcPts val="0"/>
              </a:spcAft>
              <a:buClr>
                <a:schemeClr val="lt1"/>
              </a:buClr>
              <a:buSzPts val="2200"/>
              <a:buNone/>
            </a:pPr>
            <a:r>
              <a:rPr lang="en-IE">
                <a:solidFill>
                  <a:srgbClr val="000000"/>
                </a:solidFill>
              </a:rPr>
              <a:t>Randolph, a mysterious American loans Freddie money</a:t>
            </a:r>
            <a:endParaRPr>
              <a:solidFill>
                <a:srgbClr val="000000"/>
              </a:solidFill>
            </a:endParaRPr>
          </a:p>
          <a:p>
            <a:pPr indent="0" lvl="0" marL="0" rtl="0" algn="l">
              <a:lnSpc>
                <a:spcPct val="90000"/>
              </a:lnSpc>
              <a:spcBef>
                <a:spcPts val="1000"/>
              </a:spcBef>
              <a:spcAft>
                <a:spcPts val="0"/>
              </a:spcAft>
              <a:buClr>
                <a:schemeClr val="lt1"/>
              </a:buClr>
              <a:buSzPts val="2200"/>
              <a:buNone/>
            </a:pPr>
            <a:r>
              <a:rPr lang="en-IE">
                <a:solidFill>
                  <a:srgbClr val="000000"/>
                </a:solidFill>
              </a:rPr>
              <a:t>Couple have a ‘high old time’ (14).</a:t>
            </a:r>
            <a:endParaRPr>
              <a:solidFill>
                <a:srgbClr val="000000"/>
              </a:solidFill>
            </a:endParaRPr>
          </a:p>
          <a:p>
            <a:pPr indent="0" lvl="0" marL="0" rtl="0" algn="l">
              <a:lnSpc>
                <a:spcPct val="90000"/>
              </a:lnSpc>
              <a:spcBef>
                <a:spcPts val="1000"/>
              </a:spcBef>
              <a:spcAft>
                <a:spcPts val="0"/>
              </a:spcAft>
              <a:buClr>
                <a:schemeClr val="lt1"/>
              </a:buClr>
              <a:buSzPts val="2200"/>
              <a:buNone/>
            </a:pPr>
            <a:r>
              <a:rPr lang="en-IE">
                <a:solidFill>
                  <a:srgbClr val="000000"/>
                </a:solidFill>
              </a:rPr>
              <a:t>Randolph beaten up - ‘a striking resemblance to poor, mad Vincent’(15)</a:t>
            </a:r>
            <a:endParaRPr>
              <a:solidFill>
                <a:srgbClr val="000000"/>
              </a:solidFill>
            </a:endParaRPr>
          </a:p>
          <a:p>
            <a:pPr indent="0" lvl="0" marL="0" rtl="0" algn="l">
              <a:lnSpc>
                <a:spcPct val="90000"/>
              </a:lnSpc>
              <a:spcBef>
                <a:spcPts val="1000"/>
              </a:spcBef>
              <a:spcAft>
                <a:spcPts val="0"/>
              </a:spcAft>
              <a:buClr>
                <a:schemeClr val="lt1"/>
              </a:buClr>
              <a:buSzPts val="2200"/>
              <a:buNone/>
            </a:pPr>
            <a:r>
              <a:rPr lang="en-IE">
                <a:solidFill>
                  <a:srgbClr val="000000"/>
                </a:solidFill>
              </a:rPr>
              <a:t>Meets long shark Aguirre(21)</a:t>
            </a:r>
            <a:endParaRPr>
              <a:solidFill>
                <a:srgbClr val="000000"/>
              </a:solidFill>
            </a:endParaRPr>
          </a:p>
          <a:p>
            <a:pPr indent="0" lvl="0" marL="0" rtl="0" algn="l">
              <a:lnSpc>
                <a:spcPct val="90000"/>
              </a:lnSpc>
              <a:spcBef>
                <a:spcPts val="1000"/>
              </a:spcBef>
              <a:spcAft>
                <a:spcPts val="0"/>
              </a:spcAft>
              <a:buClr>
                <a:schemeClr val="lt1"/>
              </a:buClr>
              <a:buSzPts val="2200"/>
              <a:buNone/>
            </a:pPr>
            <a:r>
              <a:rPr lang="en-IE">
                <a:solidFill>
                  <a:srgbClr val="000000"/>
                </a:solidFill>
              </a:rPr>
              <a:t>‘Your whife.[…] you will come back quickly to her?’ (23)</a:t>
            </a:r>
            <a:endParaRPr>
              <a:solidFill>
                <a:srgbClr val="00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4"/>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PLOT</a:t>
            </a:r>
            <a:endParaRPr/>
          </a:p>
        </p:txBody>
      </p:sp>
      <p:sp>
        <p:nvSpPr>
          <p:cNvPr id="112" name="Google Shape;112;p4"/>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90000"/>
              </a:lnSpc>
              <a:spcBef>
                <a:spcPts val="0"/>
              </a:spcBef>
              <a:spcAft>
                <a:spcPts val="0"/>
              </a:spcAft>
              <a:buClr>
                <a:schemeClr val="lt1"/>
              </a:buClr>
              <a:buSzPts val="2200"/>
              <a:buNone/>
            </a:pPr>
            <a:r>
              <a:rPr lang="en-IE"/>
              <a:t>P23-73 Background to Freddie’s family in Dublin.</a:t>
            </a:r>
            <a:endParaRPr/>
          </a:p>
          <a:p>
            <a:pPr indent="0" lvl="0" marL="0" rtl="0" algn="l">
              <a:lnSpc>
                <a:spcPct val="90000"/>
              </a:lnSpc>
              <a:spcBef>
                <a:spcPts val="1000"/>
              </a:spcBef>
              <a:spcAft>
                <a:spcPts val="0"/>
              </a:spcAft>
              <a:buClr>
                <a:schemeClr val="lt1"/>
              </a:buClr>
              <a:buSzPts val="2200"/>
              <a:buNone/>
            </a:pPr>
            <a:r>
              <a:rPr lang="en-IE"/>
              <a:t>Mother sold paintings.</a:t>
            </a:r>
            <a:endParaRPr/>
          </a:p>
          <a:p>
            <a:pPr indent="0" lvl="0" marL="0" rtl="0" algn="l">
              <a:lnSpc>
                <a:spcPct val="90000"/>
              </a:lnSpc>
              <a:spcBef>
                <a:spcPts val="1000"/>
              </a:spcBef>
              <a:spcAft>
                <a:spcPts val="0"/>
              </a:spcAft>
              <a:buClr>
                <a:schemeClr val="lt1"/>
              </a:buClr>
              <a:buSzPts val="2200"/>
              <a:buNone/>
            </a:pPr>
            <a:r>
              <a:rPr lang="en-IE"/>
              <a:t>Father died</a:t>
            </a:r>
            <a:endParaRPr/>
          </a:p>
          <a:p>
            <a:pPr indent="0" lvl="0" marL="0" rtl="0" algn="l">
              <a:lnSpc>
                <a:spcPct val="90000"/>
              </a:lnSpc>
              <a:spcBef>
                <a:spcPts val="1000"/>
              </a:spcBef>
              <a:spcAft>
                <a:spcPts val="0"/>
              </a:spcAft>
              <a:buClr>
                <a:schemeClr val="lt1"/>
              </a:buClr>
              <a:buSzPts val="2200"/>
              <a:buNone/>
            </a:pPr>
            <a:r>
              <a:rPr lang="en-IE"/>
              <a:t>Freddie discovers paintings have been sold to Binkie Behrens</a:t>
            </a:r>
            <a:endParaRPr/>
          </a:p>
          <a:p>
            <a:pPr indent="0" lvl="0" marL="0" rtl="0" algn="l">
              <a:lnSpc>
                <a:spcPct val="90000"/>
              </a:lnSpc>
              <a:spcBef>
                <a:spcPts val="1000"/>
              </a:spcBef>
              <a:spcAft>
                <a:spcPts val="0"/>
              </a:spcAft>
              <a:buClr>
                <a:schemeClr val="lt1"/>
              </a:buClr>
              <a:buSzPts val="2200"/>
              <a:buNone/>
            </a:pPr>
            <a:r>
              <a:rPr lang="en-IE"/>
              <a:t>P67-69 Anna/Daphne</a:t>
            </a:r>
            <a:endParaRPr/>
          </a:p>
          <a:p>
            <a:pPr indent="0" lvl="0" marL="0" rtl="0" algn="l">
              <a:lnSpc>
                <a:spcPct val="90000"/>
              </a:lnSpc>
              <a:spcBef>
                <a:spcPts val="1000"/>
              </a:spcBef>
              <a:spcAft>
                <a:spcPts val="0"/>
              </a:spcAft>
              <a:buClr>
                <a:schemeClr val="lt1"/>
              </a:buClr>
              <a:buSzPts val="2200"/>
              <a:buNone/>
            </a:pPr>
            <a:r>
              <a:rPr lang="en-IE"/>
              <a:t>P73 Maolseachlainn Mac Giolla Gunna</a:t>
            </a:r>
            <a:endParaRPr/>
          </a:p>
          <a:p>
            <a:pPr indent="0" lvl="0" marL="0" rtl="0" algn="l">
              <a:lnSpc>
                <a:spcPct val="90000"/>
              </a:lnSpc>
              <a:spcBef>
                <a:spcPts val="1000"/>
              </a:spcBef>
              <a:spcAft>
                <a:spcPts val="0"/>
              </a:spcAft>
              <a:buClr>
                <a:schemeClr val="lt1"/>
              </a:buClr>
              <a:buSzPts val="2200"/>
              <a:buNone/>
            </a:pPr>
            <a:r>
              <a:rPr lang="en-IE"/>
              <a:t>P94 Devises Plan</a:t>
            </a:r>
            <a:endParaRPr/>
          </a:p>
          <a:p>
            <a:pPr indent="0" lvl="0" marL="0" rtl="0" algn="l">
              <a:lnSpc>
                <a:spcPct val="90000"/>
              </a:lnSpc>
              <a:spcBef>
                <a:spcPts val="1000"/>
              </a:spcBef>
              <a:spcAft>
                <a:spcPts val="0"/>
              </a:spcAft>
              <a:buClr>
                <a:schemeClr val="lt1"/>
              </a:buClr>
              <a:buSzPts val="2200"/>
              <a:buNone/>
            </a:pPr>
            <a:r>
              <a:rPr lang="en-IE"/>
              <a:t>P96 Buys Twine, Wrapping-Paper, Rope ,Hammer</a:t>
            </a:r>
            <a:endParaRPr/>
          </a:p>
          <a:p>
            <a:pPr indent="0" lvl="0" marL="0" rtl="0" algn="l">
              <a:lnSpc>
                <a:spcPct val="90000"/>
              </a:lnSpc>
              <a:spcBef>
                <a:spcPts val="1000"/>
              </a:spcBef>
              <a:spcAft>
                <a:spcPts val="0"/>
              </a:spcAft>
              <a:buClr>
                <a:schemeClr val="lt1"/>
              </a:buClr>
              <a:buSzPts val="2200"/>
              <a:buNone/>
            </a:pPr>
            <a:r>
              <a:rPr lang="en-IE"/>
              <a:t>P99 Flashforward to mother’s funeral</a:t>
            </a:r>
            <a:endParaRPr/>
          </a:p>
          <a:p>
            <a:pPr indent="0" lvl="0" marL="0" rtl="0" algn="l">
              <a:lnSpc>
                <a:spcPct val="90000"/>
              </a:lnSpc>
              <a:spcBef>
                <a:spcPts val="1000"/>
              </a:spcBef>
              <a:spcAft>
                <a:spcPts val="0"/>
              </a:spcAft>
              <a:buClr>
                <a:schemeClr val="lt1"/>
              </a:buClr>
              <a:buSzPts val="220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5"/>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lnSpcReduction="20000"/>
          </a:bodyPr>
          <a:lstStyle/>
          <a:p>
            <a:pPr indent="-228600" lvl="0" marL="228600" rtl="0" algn="l">
              <a:lnSpc>
                <a:spcPct val="90000"/>
              </a:lnSpc>
              <a:spcBef>
                <a:spcPts val="0"/>
              </a:spcBef>
              <a:spcAft>
                <a:spcPts val="0"/>
              </a:spcAft>
              <a:buClr>
                <a:schemeClr val="lt1"/>
              </a:buClr>
              <a:buSzPts val="2200"/>
              <a:buChar char="•"/>
            </a:pPr>
            <a:r>
              <a:rPr lang="en-IE"/>
              <a:t>P105-119</a:t>
            </a:r>
            <a:endParaRPr/>
          </a:p>
          <a:p>
            <a:pPr indent="-228600" lvl="0" marL="228600" rtl="0" algn="l">
              <a:lnSpc>
                <a:spcPct val="90000"/>
              </a:lnSpc>
              <a:spcBef>
                <a:spcPts val="1000"/>
              </a:spcBef>
              <a:spcAft>
                <a:spcPts val="0"/>
              </a:spcAft>
              <a:buClr>
                <a:schemeClr val="lt1"/>
              </a:buClr>
              <a:buSzPts val="2200"/>
              <a:buChar char="•"/>
            </a:pPr>
            <a:r>
              <a:rPr lang="en-IE"/>
              <a:t>Steals painting, murders witness</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‘to do the worst thing, the very worst thing, that’s the way to be free’(124-5).</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P130 – Refuge in Charlie French house</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P155 – Refers to Father’s affair</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P162- Wanders to pub, other drinking episodes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6"/>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a:t>P189 Freddie Arrested</a:t>
            </a:r>
            <a:endParaRPr/>
          </a:p>
          <a:p>
            <a:pPr indent="-228600" lvl="0" marL="228600" rtl="0" algn="l">
              <a:lnSpc>
                <a:spcPct val="90000"/>
              </a:lnSpc>
              <a:spcBef>
                <a:spcPts val="1000"/>
              </a:spcBef>
              <a:spcAft>
                <a:spcPts val="0"/>
              </a:spcAft>
              <a:buClr>
                <a:schemeClr val="lt1"/>
              </a:buClr>
              <a:buSzPts val="2200"/>
              <a:buChar char="•"/>
            </a:pPr>
            <a:r>
              <a:rPr lang="en-IE"/>
              <a:t>P196 Questioning</a:t>
            </a:r>
            <a:endParaRPr/>
          </a:p>
          <a:p>
            <a:pPr indent="-228600" lvl="0" marL="228600" rtl="0" algn="l">
              <a:lnSpc>
                <a:spcPct val="90000"/>
              </a:lnSpc>
              <a:spcBef>
                <a:spcPts val="1000"/>
              </a:spcBef>
              <a:spcAft>
                <a:spcPts val="0"/>
              </a:spcAft>
              <a:buClr>
                <a:schemeClr val="lt1"/>
              </a:buClr>
              <a:buSzPts val="2200"/>
              <a:buChar char="•"/>
            </a:pPr>
            <a:r>
              <a:rPr lang="en-IE"/>
              <a:t>P216 Pleads Guilty</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7"/>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THEMES</a:t>
            </a:r>
            <a:endParaRPr/>
          </a:p>
        </p:txBody>
      </p:sp>
      <p:sp>
        <p:nvSpPr>
          <p:cNvPr id="128" name="Google Shape;128;p7"/>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88900" lvl="0" marL="228600" rtl="0" algn="l">
              <a:lnSpc>
                <a:spcPct val="90000"/>
              </a:lnSpc>
              <a:spcBef>
                <a:spcPts val="0"/>
              </a:spcBef>
              <a:spcAft>
                <a:spcPts val="0"/>
              </a:spcAft>
              <a:buClr>
                <a:schemeClr val="lt1"/>
              </a:buClr>
              <a:buSzPts val="2200"/>
              <a:buNone/>
            </a:pPr>
            <a:r>
              <a:t/>
            </a:r>
            <a:endParaRPr/>
          </a:p>
          <a:p>
            <a:pPr indent="-342900" lvl="0" marL="457200" rtl="0" algn="l">
              <a:lnSpc>
                <a:spcPct val="90000"/>
              </a:lnSpc>
              <a:spcBef>
                <a:spcPts val="1000"/>
              </a:spcBef>
              <a:spcAft>
                <a:spcPts val="0"/>
              </a:spcAft>
              <a:buSzPts val="1800"/>
              <a:buChar char="•"/>
            </a:pPr>
            <a:r>
              <a:rPr lang="en-IE"/>
              <a:t>‘Falling Down’</a:t>
            </a:r>
            <a:endParaRPr/>
          </a:p>
          <a:p>
            <a:pPr indent="-342900" lvl="0" marL="457200" rtl="0" algn="l">
              <a:lnSpc>
                <a:spcPct val="90000"/>
              </a:lnSpc>
              <a:spcBef>
                <a:spcPts val="0"/>
              </a:spcBef>
              <a:spcAft>
                <a:spcPts val="0"/>
              </a:spcAft>
              <a:buSzPts val="1800"/>
              <a:buChar char="•"/>
            </a:pPr>
            <a:r>
              <a:rPr lang="en-IE"/>
              <a:t>Alcoholism</a:t>
            </a:r>
            <a:endParaRPr/>
          </a:p>
          <a:p>
            <a:pPr indent="-342900" lvl="0" marL="457200" rtl="0" algn="l">
              <a:lnSpc>
                <a:spcPct val="90000"/>
              </a:lnSpc>
              <a:spcBef>
                <a:spcPts val="0"/>
              </a:spcBef>
              <a:spcAft>
                <a:spcPts val="0"/>
              </a:spcAft>
              <a:buSzPts val="1800"/>
              <a:buChar char="•"/>
            </a:pPr>
            <a:r>
              <a:rPr lang="en-IE"/>
              <a:t>Class</a:t>
            </a:r>
            <a:endParaRPr/>
          </a:p>
        </p:txBody>
      </p:sp>
      <p:pic>
        <p:nvPicPr>
          <p:cNvPr id="129" name="Google Shape;129;p7"/>
          <p:cNvPicPr preferRelativeResize="0"/>
          <p:nvPr/>
        </p:nvPicPr>
        <p:blipFill>
          <a:blip r:embed="rId3">
            <a:alphaModFix/>
          </a:blip>
          <a:stretch>
            <a:fillRect/>
          </a:stretch>
        </p:blipFill>
        <p:spPr>
          <a:xfrm>
            <a:off x="5393875" y="2057400"/>
            <a:ext cx="4088350" cy="32706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8"/>
          <p:cNvSpPr txBox="1"/>
          <p:nvPr>
            <p:ph type="title"/>
          </p:nvPr>
        </p:nvSpPr>
        <p:spPr>
          <a:xfrm>
            <a:off x="2750458" y="314430"/>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ANALYSIS OF LITERARY ANALYSIS</a:t>
            </a:r>
            <a:endParaRPr/>
          </a:p>
        </p:txBody>
      </p:sp>
      <p:sp>
        <p:nvSpPr>
          <p:cNvPr id="135" name="Google Shape;135;p8"/>
          <p:cNvSpPr txBox="1"/>
          <p:nvPr>
            <p:ph idx="1" type="body"/>
          </p:nvPr>
        </p:nvSpPr>
        <p:spPr>
          <a:xfrm>
            <a:off x="685800" y="1843314"/>
            <a:ext cx="10820400" cy="4375371"/>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lnSpc>
                <a:spcPct val="90000"/>
              </a:lnSpc>
              <a:spcBef>
                <a:spcPts val="0"/>
              </a:spcBef>
              <a:spcAft>
                <a:spcPts val="0"/>
              </a:spcAft>
              <a:buClr>
                <a:schemeClr val="lt1"/>
              </a:buClr>
              <a:buSzPct val="91666"/>
              <a:buNone/>
            </a:pPr>
            <a:r>
              <a:rPr lang="en-IE"/>
              <a:t>‘To try to formulate ideas about the aesthetic quality of a work of art appears to be a futile endeavour. Since the artist has the privilege of remaining in her 'game' world, the critic is at some form of disadvantage, because the interpreter has to try to conceptualise that which the artwork in a more or less playful fashion intimates. </a:t>
            </a:r>
            <a:endParaRPr/>
          </a:p>
          <a:p>
            <a:pPr indent="0" lvl="0" marL="0" rtl="0" algn="l">
              <a:lnSpc>
                <a:spcPct val="90000"/>
              </a:lnSpc>
              <a:spcBef>
                <a:spcPts val="1000"/>
              </a:spcBef>
              <a:spcAft>
                <a:spcPts val="0"/>
              </a:spcAft>
              <a:buClr>
                <a:schemeClr val="lt1"/>
              </a:buClr>
              <a:buSzPct val="91666"/>
              <a:buNone/>
            </a:pPr>
            <a:r>
              <a:rPr lang="en-IE"/>
              <a:t>So for the critic, two distinct options seem to be available. Either she tries to reformulate the artwork in conceptual terms or she tries to reproduce the artistic quest for the ineffable. In the former case, criticism reduces the aesthetic aspiration of the artwork, and in the latter, it runs the risk of creating a poor imitation of the much richer original. This analysis will balance between these possible pitfalls by introducing an aesthetic theory that has its ultimate source in the complexity of experience itself’ (Wrethed 54) </a:t>
            </a:r>
            <a:endParaRPr/>
          </a:p>
          <a:p>
            <a:pPr indent="0" lvl="0" marL="0" rtl="0" algn="l">
              <a:lnSpc>
                <a:spcPct val="90000"/>
              </a:lnSpc>
              <a:spcBef>
                <a:spcPts val="1000"/>
              </a:spcBef>
              <a:spcAft>
                <a:spcPts val="0"/>
              </a:spcAft>
              <a:buClr>
                <a:schemeClr val="lt1"/>
              </a:buClr>
              <a:buSzPct val="91666"/>
              <a:buNone/>
            </a:pPr>
            <a:r>
              <a:t/>
            </a:r>
            <a:endParaRPr/>
          </a:p>
          <a:p>
            <a:pPr indent="0" lvl="0" marL="0" rtl="0" algn="l">
              <a:lnSpc>
                <a:spcPct val="90000"/>
              </a:lnSpc>
              <a:spcBef>
                <a:spcPts val="1000"/>
              </a:spcBef>
              <a:spcAft>
                <a:spcPts val="0"/>
              </a:spcAft>
              <a:buClr>
                <a:schemeClr val="lt1"/>
              </a:buClr>
              <a:buSzPct val="91666"/>
              <a:buNone/>
            </a:pPr>
            <a:r>
              <a:rPr lang="en-IE"/>
              <a:t>The Aesthetics of the Flesh in John Banville's "The Book of Evidence, Eclipse and Shroud" ,Joakim Wrethed, </a:t>
            </a:r>
            <a:r>
              <a:rPr i="1" lang="en-IE"/>
              <a:t>Nordic Irish Studies, </a:t>
            </a:r>
            <a:r>
              <a:rPr lang="en-IE"/>
              <a:t>Vol. 9 (2010), pp. 49-70</a:t>
            </a:r>
            <a:endParaRPr/>
          </a:p>
          <a:p>
            <a:pPr indent="0" lvl="0" marL="0" rtl="0" algn="l">
              <a:lnSpc>
                <a:spcPct val="90000"/>
              </a:lnSpc>
              <a:spcBef>
                <a:spcPts val="1000"/>
              </a:spcBef>
              <a:spcAft>
                <a:spcPts val="0"/>
              </a:spcAft>
              <a:buClr>
                <a:schemeClr val="lt1"/>
              </a:buClr>
              <a:buSzPct val="91666"/>
              <a:buNone/>
            </a:pPr>
            <a:r>
              <a:t/>
            </a:r>
            <a:endParaRPr/>
          </a:p>
          <a:p>
            <a:pPr indent="0" lvl="0" marL="0" rtl="0" algn="l">
              <a:lnSpc>
                <a:spcPct val="90000"/>
              </a:lnSpc>
              <a:spcBef>
                <a:spcPts val="1000"/>
              </a:spcBef>
              <a:spcAft>
                <a:spcPts val="0"/>
              </a:spcAft>
              <a:buClr>
                <a:schemeClr val="lt1"/>
              </a:buClr>
              <a:buSzPct val="91666"/>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9"/>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ANALYSIS</a:t>
            </a:r>
            <a:endParaRPr/>
          </a:p>
        </p:txBody>
      </p:sp>
      <p:sp>
        <p:nvSpPr>
          <p:cNvPr id="141" name="Google Shape;141;p9"/>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lnSpcReduction="20000"/>
          </a:bodyPr>
          <a:lstStyle/>
          <a:p>
            <a:pPr indent="-88900" lvl="0" marL="228600" rtl="0" algn="l">
              <a:lnSpc>
                <a:spcPct val="90000"/>
              </a:lnSpc>
              <a:spcBef>
                <a:spcPts val="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‘If we allow ourselves to be carried along by the intricacies of experience itself when reading Banville, we may witness how the aesthetics of the flesh functions as a reiterated instantiation of what McMinn refers to as the 'only durable form of knowledge' in Banville's fiction’ (Wrehted 65)</a:t>
            </a:r>
            <a:endParaRPr/>
          </a:p>
          <a:p>
            <a:pPr indent="-88900" lvl="0" marL="228600" rtl="0" algn="l">
              <a:lnSpc>
                <a:spcPct val="90000"/>
              </a:lnSpc>
              <a:spcBef>
                <a:spcPts val="1000"/>
              </a:spcBef>
              <a:spcAft>
                <a:spcPts val="0"/>
              </a:spcAft>
              <a:buClr>
                <a:schemeClr val="lt1"/>
              </a:buClr>
              <a:buSzPts val="2200"/>
              <a:buNone/>
            </a:pPr>
            <a:r>
              <a:t/>
            </a:r>
            <a:endParaRPr/>
          </a:p>
          <a:p>
            <a:pPr indent="0" lvl="0" marL="0" rtl="0" algn="l">
              <a:lnSpc>
                <a:spcPct val="90000"/>
              </a:lnSpc>
              <a:spcBef>
                <a:spcPts val="1000"/>
              </a:spcBef>
              <a:spcAft>
                <a:spcPts val="0"/>
              </a:spcAft>
              <a:buClr>
                <a:schemeClr val="lt1"/>
              </a:buClr>
              <a:buSzPts val="2200"/>
              <a:buNone/>
            </a:pPr>
            <a:r>
              <a:rPr lang="en-IE"/>
              <a:t>‘Throughout the oeuvre, his mostly first-person narrators are plagued by self-division and doubt, their quests for authenticity repeatedly thwarted by that quintessentially modern condition, ‘an over-consciousness of self’.’ (Downes 21)</a:t>
            </a:r>
            <a:endParaRPr/>
          </a:p>
          <a:p>
            <a:pPr indent="0" lvl="0" marL="0" rtl="0" algn="l">
              <a:lnSpc>
                <a:spcPct val="90000"/>
              </a:lnSpc>
              <a:spcBef>
                <a:spcPts val="1000"/>
              </a:spcBef>
              <a:spcAft>
                <a:spcPts val="0"/>
              </a:spcAft>
              <a:buClr>
                <a:schemeClr val="lt1"/>
              </a:buClr>
              <a:buSzPts val="2200"/>
              <a:buNone/>
            </a:pPr>
            <a:r>
              <a:rPr lang="en-IE"/>
              <a:t>Death and the Impersonality of Style in John Banville’s The Infinities, Rebecca Downes, </a:t>
            </a:r>
            <a:r>
              <a:rPr i="1" lang="en-IE"/>
              <a:t>Nordic Irish Studies </a:t>
            </a:r>
            <a:r>
              <a:rPr lang="en-IE"/>
              <a:t>, Vol. 16 (2017), pp. 21-36</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10"/>
          <p:cNvSpPr txBox="1"/>
          <p:nvPr>
            <p:ph type="title"/>
          </p:nvPr>
        </p:nvSpPr>
        <p:spPr>
          <a:xfrm>
            <a:off x="883920" y="716734"/>
            <a:ext cx="8610600" cy="12930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000"/>
              <a:buFont typeface="Century Gothic"/>
              <a:buNone/>
            </a:pPr>
            <a:r>
              <a:rPr i="1" lang="en-IE"/>
              <a:t>JOHN BANVILLE</a:t>
            </a:r>
            <a:endParaRPr i="1"/>
          </a:p>
        </p:txBody>
      </p:sp>
      <p:sp>
        <p:nvSpPr>
          <p:cNvPr id="147" name="Google Shape;147;p10"/>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a:t>Born Wexford, December 8, 1945</a:t>
            </a:r>
            <a:endParaRPr/>
          </a:p>
          <a:p>
            <a:pPr indent="-228600" lvl="0" marL="228600" rtl="0" algn="l">
              <a:lnSpc>
                <a:spcPct val="90000"/>
              </a:lnSpc>
              <a:spcBef>
                <a:spcPts val="1000"/>
              </a:spcBef>
              <a:spcAft>
                <a:spcPts val="0"/>
              </a:spcAft>
              <a:buClr>
                <a:schemeClr val="lt1"/>
              </a:buClr>
              <a:buSzPts val="2200"/>
              <a:buChar char="•"/>
            </a:pPr>
            <a:r>
              <a:rPr lang="en-IE"/>
              <a:t>Attended St.Peter’s College, Wexford</a:t>
            </a:r>
            <a:endParaRPr/>
          </a:p>
          <a:p>
            <a:pPr indent="-228600" lvl="0" marL="228600" rtl="0" algn="l">
              <a:lnSpc>
                <a:spcPct val="90000"/>
              </a:lnSpc>
              <a:spcBef>
                <a:spcPts val="1000"/>
              </a:spcBef>
              <a:spcAft>
                <a:spcPts val="0"/>
              </a:spcAft>
              <a:buClr>
                <a:schemeClr val="lt1"/>
              </a:buClr>
              <a:buSzPts val="2200"/>
              <a:buChar char="•"/>
            </a:pPr>
            <a:r>
              <a:rPr lang="en-IE"/>
              <a:t>Copyeditor  to Irish Press (1969-83)</a:t>
            </a:r>
            <a:endParaRPr/>
          </a:p>
          <a:p>
            <a:pPr indent="-228600" lvl="0" marL="228600" rtl="0" algn="l">
              <a:lnSpc>
                <a:spcPct val="90000"/>
              </a:lnSpc>
              <a:spcBef>
                <a:spcPts val="1000"/>
              </a:spcBef>
              <a:spcAft>
                <a:spcPts val="0"/>
              </a:spcAft>
              <a:buClr>
                <a:schemeClr val="lt1"/>
              </a:buClr>
              <a:buSzPts val="2200"/>
              <a:buChar char="•"/>
            </a:pPr>
            <a:r>
              <a:rPr lang="en-IE"/>
              <a:t>Worked at Aer Lingus during this period</a:t>
            </a:r>
            <a:endParaRPr/>
          </a:p>
          <a:p>
            <a:pPr indent="-228600" lvl="0" marL="228600" rtl="0" algn="l">
              <a:lnSpc>
                <a:spcPct val="90000"/>
              </a:lnSpc>
              <a:spcBef>
                <a:spcPts val="1000"/>
              </a:spcBef>
              <a:spcAft>
                <a:spcPts val="0"/>
              </a:spcAft>
              <a:buClr>
                <a:schemeClr val="lt1"/>
              </a:buClr>
              <a:buSzPts val="2200"/>
              <a:buChar char="•"/>
            </a:pPr>
            <a:r>
              <a:rPr lang="en-IE"/>
              <a:t>Copy editor Irish Times (1986-88)</a:t>
            </a:r>
            <a:endParaRPr/>
          </a:p>
          <a:p>
            <a:pPr indent="-228600" lvl="0" marL="228600" rtl="0" algn="l">
              <a:lnSpc>
                <a:spcPct val="90000"/>
              </a:lnSpc>
              <a:spcBef>
                <a:spcPts val="1000"/>
              </a:spcBef>
              <a:spcAft>
                <a:spcPts val="0"/>
              </a:spcAft>
              <a:buClr>
                <a:schemeClr val="lt1"/>
              </a:buClr>
              <a:buSzPts val="2200"/>
              <a:buChar char="•"/>
            </a:pPr>
            <a:r>
              <a:rPr lang="en-IE"/>
              <a:t>Literary Editor (1988-99)</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11"/>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a:t>Notable works</a:t>
            </a:r>
            <a:endParaRPr/>
          </a:p>
          <a:p>
            <a:pPr indent="-228600" lvl="0" marL="228600" rtl="0" algn="l">
              <a:lnSpc>
                <a:spcPct val="90000"/>
              </a:lnSpc>
              <a:spcBef>
                <a:spcPts val="1000"/>
              </a:spcBef>
              <a:spcAft>
                <a:spcPts val="0"/>
              </a:spcAft>
              <a:buClr>
                <a:schemeClr val="lt1"/>
              </a:buClr>
              <a:buSzPts val="2200"/>
              <a:buChar char="•"/>
            </a:pPr>
            <a:r>
              <a:rPr i="1" lang="en-IE"/>
              <a:t>Doctor Copernicus </a:t>
            </a:r>
            <a:r>
              <a:rPr lang="en-IE"/>
              <a:t>(1976)</a:t>
            </a:r>
            <a:endParaRPr/>
          </a:p>
          <a:p>
            <a:pPr indent="-228600" lvl="0" marL="228600" rtl="0" algn="l">
              <a:lnSpc>
                <a:spcPct val="90000"/>
              </a:lnSpc>
              <a:spcBef>
                <a:spcPts val="1000"/>
              </a:spcBef>
              <a:spcAft>
                <a:spcPts val="0"/>
              </a:spcAft>
              <a:buClr>
                <a:schemeClr val="lt1"/>
              </a:buClr>
              <a:buSzPts val="2200"/>
              <a:buChar char="•"/>
            </a:pPr>
            <a:r>
              <a:rPr i="1" lang="en-IE"/>
              <a:t>The Book of Evidence </a:t>
            </a:r>
            <a:r>
              <a:rPr lang="en-IE"/>
              <a:t>(1989)</a:t>
            </a:r>
            <a:endParaRPr/>
          </a:p>
          <a:p>
            <a:pPr indent="-228600" lvl="0" marL="228600" rtl="0" algn="l">
              <a:lnSpc>
                <a:spcPct val="90000"/>
              </a:lnSpc>
              <a:spcBef>
                <a:spcPts val="1000"/>
              </a:spcBef>
              <a:spcAft>
                <a:spcPts val="0"/>
              </a:spcAft>
              <a:buClr>
                <a:schemeClr val="lt1"/>
              </a:buClr>
              <a:buSzPts val="2200"/>
              <a:buChar char="•"/>
            </a:pPr>
            <a:r>
              <a:rPr i="1" lang="en-IE"/>
              <a:t>The Sea </a:t>
            </a:r>
            <a:r>
              <a:rPr lang="en-IE"/>
              <a:t>(2005)</a:t>
            </a:r>
            <a:endParaRPr/>
          </a:p>
          <a:p>
            <a:pPr indent="-228600" lvl="0" marL="228600" rtl="0" algn="l">
              <a:lnSpc>
                <a:spcPct val="90000"/>
              </a:lnSpc>
              <a:spcBef>
                <a:spcPts val="1000"/>
              </a:spcBef>
              <a:spcAft>
                <a:spcPts val="0"/>
              </a:spcAft>
              <a:buClr>
                <a:schemeClr val="lt1"/>
              </a:buClr>
              <a:buSzPts val="2200"/>
              <a:buChar char="•"/>
            </a:pPr>
            <a:r>
              <a:rPr i="1" lang="en-IE"/>
              <a:t>The Infinities </a:t>
            </a:r>
            <a:r>
              <a:rPr lang="en-IE"/>
              <a:t>(2009)</a:t>
            </a:r>
            <a:endParaRPr/>
          </a:p>
          <a:p>
            <a:pPr indent="-88900" lvl="0" marL="228600" rtl="0" algn="l">
              <a:lnSpc>
                <a:spcPct val="90000"/>
              </a:lnSpc>
              <a:spcBef>
                <a:spcPts val="1000"/>
              </a:spcBef>
              <a:spcAft>
                <a:spcPts val="0"/>
              </a:spcAft>
              <a:buClr>
                <a:schemeClr val="lt1"/>
              </a:buClr>
              <a:buSzPts val="2200"/>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g2863c5585d6_0_66"/>
          <p:cNvSpPr txBox="1"/>
          <p:nvPr>
            <p:ph type="title"/>
          </p:nvPr>
        </p:nvSpPr>
        <p:spPr>
          <a:xfrm>
            <a:off x="2895600" y="764373"/>
            <a:ext cx="8610600" cy="1293000"/>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FURTHER FEATURES</a:t>
            </a:r>
            <a:endParaRPr/>
          </a:p>
        </p:txBody>
      </p:sp>
      <p:sp>
        <p:nvSpPr>
          <p:cNvPr id="158" name="Google Shape;158;g2863c5585d6_0_66"/>
          <p:cNvSpPr txBox="1"/>
          <p:nvPr>
            <p:ph idx="1" type="body"/>
          </p:nvPr>
        </p:nvSpPr>
        <p:spPr>
          <a:xfrm>
            <a:off x="685800" y="2194560"/>
            <a:ext cx="10820400" cy="4024200"/>
          </a:xfrm>
          <a:prstGeom prst="rect">
            <a:avLst/>
          </a:prstGeom>
          <a:noFill/>
          <a:ln>
            <a:noFill/>
          </a:ln>
        </p:spPr>
        <p:txBody>
          <a:bodyPr anchorCtr="0" anchor="t" bIns="45700" lIns="91425" spcFirstLastPara="1" rIns="91425" wrap="square" tIns="45700">
            <a:normAutofit fontScale="77500" lnSpcReduction="20000"/>
          </a:bodyPr>
          <a:lstStyle/>
          <a:p>
            <a:pPr indent="-197167" lvl="0" marL="228600" rtl="0" algn="l">
              <a:lnSpc>
                <a:spcPct val="90000"/>
              </a:lnSpc>
              <a:spcBef>
                <a:spcPts val="0"/>
              </a:spcBef>
              <a:spcAft>
                <a:spcPts val="0"/>
              </a:spcAft>
              <a:buClr>
                <a:schemeClr val="lt1"/>
              </a:buClr>
              <a:buSzPct val="91666"/>
              <a:buChar char="•"/>
            </a:pPr>
            <a:r>
              <a:rPr lang="en-IE"/>
              <a:t>GUBU – </a:t>
            </a:r>
            <a:r>
              <a:rPr lang="en-IE"/>
              <a:t>Newspaper Reports on MacArthur Case</a:t>
            </a:r>
            <a:endParaRPr/>
          </a:p>
          <a:p>
            <a:pPr indent="-88900" lvl="0" marL="228600" rtl="0" algn="l">
              <a:lnSpc>
                <a:spcPct val="90000"/>
              </a:lnSpc>
              <a:spcBef>
                <a:spcPts val="1000"/>
              </a:spcBef>
              <a:spcAft>
                <a:spcPts val="0"/>
              </a:spcAft>
              <a:buClr>
                <a:schemeClr val="lt1"/>
              </a:buClr>
              <a:buSzPct val="91666"/>
              <a:buNone/>
            </a:pPr>
            <a:r>
              <a:t/>
            </a:r>
            <a:endParaRPr/>
          </a:p>
          <a:p>
            <a:pPr indent="-197167" lvl="0" marL="228600" rtl="0" algn="l">
              <a:lnSpc>
                <a:spcPct val="90000"/>
              </a:lnSpc>
              <a:spcBef>
                <a:spcPts val="1000"/>
              </a:spcBef>
              <a:spcAft>
                <a:spcPts val="0"/>
              </a:spcAft>
              <a:buClr>
                <a:schemeClr val="lt1"/>
              </a:buClr>
              <a:buSzPct val="91666"/>
              <a:buChar char="•"/>
            </a:pPr>
            <a:r>
              <a:rPr lang="en-IE"/>
              <a:t>TG4 Documentary</a:t>
            </a:r>
            <a:endParaRPr/>
          </a:p>
          <a:p>
            <a:pPr indent="-197167" lvl="0" marL="228600" rtl="0" algn="l">
              <a:lnSpc>
                <a:spcPct val="90000"/>
              </a:lnSpc>
              <a:spcBef>
                <a:spcPts val="1000"/>
              </a:spcBef>
              <a:spcAft>
                <a:spcPts val="0"/>
              </a:spcAft>
              <a:buClr>
                <a:schemeClr val="lt1"/>
              </a:buClr>
              <a:buSzPct val="91666"/>
              <a:buChar char="•"/>
            </a:pPr>
            <a:r>
              <a:rPr lang="en-IE" u="sng">
                <a:solidFill>
                  <a:schemeClr val="hlink"/>
                </a:solidFill>
                <a:hlinkClick r:id="rId3"/>
              </a:rPr>
              <a:t>https://www.youtube.com/watch?v=M6U4QEuzt7I</a:t>
            </a:r>
            <a:r>
              <a:rPr lang="en-IE"/>
              <a:t> (removed since 2022)</a:t>
            </a:r>
            <a:endParaRPr/>
          </a:p>
          <a:p>
            <a:pPr indent="0" lvl="0" marL="0" rtl="0" algn="l">
              <a:lnSpc>
                <a:spcPct val="90000"/>
              </a:lnSpc>
              <a:spcBef>
                <a:spcPts val="1000"/>
              </a:spcBef>
              <a:spcAft>
                <a:spcPts val="0"/>
              </a:spcAft>
              <a:buNone/>
            </a:pPr>
            <a:r>
              <a:rPr lang="en-IE"/>
              <a:t>The Guardian 2023 Articles:</a:t>
            </a:r>
            <a:endParaRPr/>
          </a:p>
          <a:p>
            <a:pPr indent="-177482" lvl="0" marL="228600" rtl="0" algn="l">
              <a:spcBef>
                <a:spcPts val="1000"/>
              </a:spcBef>
              <a:spcAft>
                <a:spcPts val="0"/>
              </a:spcAft>
              <a:buClr>
                <a:schemeClr val="dk1"/>
              </a:buClr>
              <a:buSzPct val="81818"/>
              <a:buFont typeface="Arial"/>
              <a:buChar char="•"/>
            </a:pPr>
            <a:r>
              <a:rPr lang="en-IE" sz="2200" u="sng">
                <a:solidFill>
                  <a:srgbClr val="F0532B"/>
                </a:solidFill>
                <a:latin typeface="Century Gothic"/>
                <a:ea typeface="Century Gothic"/>
                <a:cs typeface="Century Gothic"/>
                <a:sym typeface="Century Gothic"/>
                <a:hlinkClick r:id="rId4">
                  <a:extLst>
                    <a:ext uri="{A12FA001-AC4F-418D-AE19-62706E023703}">
                      <ahyp:hlinkClr val="tx"/>
                    </a:ext>
                  </a:extLst>
                </a:hlinkClick>
              </a:rPr>
              <a:t>https://www.theguardian.com/world/2023/jun/20/ireland-most-notorious-murderer-malcolm-macarthur-why-i-might-have-done-what-i-did</a:t>
            </a:r>
            <a:endParaRPr sz="2200">
              <a:latin typeface="Century Gothic"/>
              <a:ea typeface="Century Gothic"/>
              <a:cs typeface="Century Gothic"/>
              <a:sym typeface="Century Gothic"/>
            </a:endParaRPr>
          </a:p>
          <a:p>
            <a:pPr indent="0" lvl="0" marL="0" rtl="0" algn="l">
              <a:lnSpc>
                <a:spcPct val="90000"/>
              </a:lnSpc>
              <a:spcBef>
                <a:spcPts val="1000"/>
              </a:spcBef>
              <a:spcAft>
                <a:spcPts val="0"/>
              </a:spcAft>
              <a:buNone/>
            </a:pPr>
            <a:r>
              <a:t/>
            </a:r>
            <a:endParaRPr/>
          </a:p>
          <a:p>
            <a:pPr indent="0" lvl="0" marL="0" rtl="0" algn="l">
              <a:lnSpc>
                <a:spcPct val="90000"/>
              </a:lnSpc>
              <a:spcBef>
                <a:spcPts val="1000"/>
              </a:spcBef>
              <a:spcAft>
                <a:spcPts val="0"/>
              </a:spcAft>
              <a:buNone/>
            </a:pPr>
            <a:r>
              <a:t/>
            </a:r>
            <a:endParaRPr/>
          </a:p>
          <a:p>
            <a:pPr indent="0" lvl="0" marL="0" rtl="0" algn="l">
              <a:lnSpc>
                <a:spcPct val="90000"/>
              </a:lnSpc>
              <a:spcBef>
                <a:spcPts val="1000"/>
              </a:spcBef>
              <a:spcAft>
                <a:spcPts val="0"/>
              </a:spcAft>
              <a:buNone/>
            </a:pPr>
            <a:r>
              <a:rPr lang="en-IE" u="sng">
                <a:solidFill>
                  <a:schemeClr val="hlink"/>
                </a:solidFill>
                <a:hlinkClick r:id="rId5"/>
              </a:rPr>
              <a:t>https://www.theguardian.com/world/2022/nov/07/gubu-irish-double-murder-case-40-years-on-podcasts-malcolm-macarthur-charles-haughey</a:t>
            </a:r>
            <a:endParaRPr/>
          </a:p>
          <a:p>
            <a:pPr indent="0" lvl="0" marL="0" rtl="0" algn="l">
              <a:lnSpc>
                <a:spcPct val="90000"/>
              </a:lnSpc>
              <a:spcBef>
                <a:spcPts val="1000"/>
              </a:spcBef>
              <a:spcAft>
                <a:spcPts val="0"/>
              </a:spcAft>
              <a:buNone/>
            </a:pPr>
            <a:r>
              <a:t/>
            </a:r>
            <a:endParaRPr/>
          </a:p>
          <a:p>
            <a:pPr indent="-88900" lvl="0" marL="228600" rtl="0" algn="l">
              <a:lnSpc>
                <a:spcPct val="90000"/>
              </a:lnSpc>
              <a:spcBef>
                <a:spcPts val="1000"/>
              </a:spcBef>
              <a:spcAft>
                <a:spcPts val="0"/>
              </a:spcAft>
              <a:buClr>
                <a:schemeClr val="lt1"/>
              </a:buClr>
              <a:buSzPct val="91666"/>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3"/>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NEXT WEEK</a:t>
            </a:r>
            <a:endParaRPr/>
          </a:p>
        </p:txBody>
      </p:sp>
      <p:sp>
        <p:nvSpPr>
          <p:cNvPr id="164" name="Google Shape;164;p13"/>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lt1"/>
              </a:buClr>
              <a:buSzPts val="2200"/>
              <a:buChar char="•"/>
            </a:pPr>
            <a:r>
              <a:rPr i="1" lang="en-IE"/>
              <a:t>Week 7</a:t>
            </a:r>
            <a:endParaRPr i="1"/>
          </a:p>
          <a:p>
            <a:pPr indent="-203200" lvl="0" marL="228600" rtl="0" algn="l">
              <a:lnSpc>
                <a:spcPct val="90000"/>
              </a:lnSpc>
              <a:spcBef>
                <a:spcPts val="0"/>
              </a:spcBef>
              <a:spcAft>
                <a:spcPts val="0"/>
              </a:spcAft>
              <a:buSzPts val="1800"/>
              <a:buChar char="•"/>
            </a:pPr>
            <a:r>
              <a:rPr i="1" lang="en-IE"/>
              <a:t>‘The Lost Brown Envelope’</a:t>
            </a:r>
            <a:endParaRPr i="1"/>
          </a:p>
          <a:p>
            <a:pPr indent="-203200" lvl="0" marL="228600" rtl="0" algn="l">
              <a:lnSpc>
                <a:spcPct val="90000"/>
              </a:lnSpc>
              <a:spcBef>
                <a:spcPts val="0"/>
              </a:spcBef>
              <a:spcAft>
                <a:spcPts val="0"/>
              </a:spcAft>
              <a:buSzPts val="1800"/>
              <a:buChar char="•"/>
            </a:pPr>
            <a:r>
              <a:rPr lang="en-IE"/>
              <a:t>Mike McCormack]</a:t>
            </a:r>
            <a:endParaRPr/>
          </a:p>
          <a:p>
            <a:pPr indent="0" lvl="0" marL="0" rtl="0" algn="l">
              <a:lnSpc>
                <a:spcPct val="90000"/>
              </a:lnSpc>
              <a:spcBef>
                <a:spcPts val="0"/>
              </a:spcBef>
              <a:spcAft>
                <a:spcPts val="0"/>
              </a:spcAft>
              <a:buNone/>
            </a:pPr>
            <a:r>
              <a:t/>
            </a:r>
            <a:endParaRPr/>
          </a:p>
          <a:p>
            <a:pPr indent="0" lvl="0" marL="0" rtl="0" algn="l">
              <a:lnSpc>
                <a:spcPct val="90000"/>
              </a:lnSpc>
              <a:spcBef>
                <a:spcPts val="0"/>
              </a:spcBef>
              <a:spcAft>
                <a:spcPts val="0"/>
              </a:spcAft>
              <a:buNone/>
            </a:pPr>
            <a:r>
              <a:t/>
            </a:r>
            <a:endParaRPr/>
          </a:p>
          <a:p>
            <a:pPr indent="0" lvl="0" marL="0" rtl="0" algn="l">
              <a:lnSpc>
                <a:spcPct val="90000"/>
              </a:lnSpc>
              <a:spcBef>
                <a:spcPts val="0"/>
              </a:spcBef>
              <a:spcAft>
                <a:spcPts val="0"/>
              </a:spcAft>
              <a:buNone/>
            </a:pPr>
            <a:r>
              <a:t/>
            </a:r>
            <a:endParaRPr/>
          </a:p>
          <a:p>
            <a:pPr indent="0" lvl="0" marL="0" rtl="0" algn="l">
              <a:lnSpc>
                <a:spcPct val="90000"/>
              </a:lnSpc>
              <a:spcBef>
                <a:spcPts val="0"/>
              </a:spcBef>
              <a:spcAft>
                <a:spcPts val="0"/>
              </a:spcAft>
              <a:buNone/>
            </a:pPr>
            <a:r>
              <a:t/>
            </a:r>
            <a:endParaRPr/>
          </a:p>
          <a:p>
            <a:pPr indent="0" lvl="0" marL="0" rtl="0" algn="l">
              <a:lnSpc>
                <a:spcPct val="90000"/>
              </a:lnSpc>
              <a:spcBef>
                <a:spcPts val="0"/>
              </a:spcBef>
              <a:spcAft>
                <a:spcPts val="0"/>
              </a:spcAft>
              <a:buNone/>
            </a:pPr>
            <a:r>
              <a:t/>
            </a:r>
            <a:endParaRPr/>
          </a:p>
          <a:p>
            <a:pPr indent="0" lvl="0" marL="0" rtl="0" algn="l">
              <a:lnSpc>
                <a:spcPct val="90000"/>
              </a:lnSpc>
              <a:spcBef>
                <a:spcPts val="0"/>
              </a:spcBef>
              <a:spcAft>
                <a:spcPts val="0"/>
              </a:spcAft>
              <a:buNone/>
            </a:pPr>
            <a:r>
              <a:t/>
            </a:r>
            <a:endParaRPr/>
          </a:p>
          <a:p>
            <a:pPr indent="0" lvl="0" marL="0" rtl="0" algn="l">
              <a:lnSpc>
                <a:spcPct val="90000"/>
              </a:lnSpc>
              <a:spcBef>
                <a:spcPts val="0"/>
              </a:spcBef>
              <a:spcAft>
                <a:spcPts val="0"/>
              </a:spcAft>
              <a:buNone/>
            </a:pPr>
            <a:r>
              <a:t/>
            </a:r>
            <a:endParaRPr/>
          </a:p>
          <a:p>
            <a:pPr indent="0" lvl="0" marL="0" rtl="0" algn="l">
              <a:lnSpc>
                <a:spcPct val="90000"/>
              </a:lnSpc>
              <a:spcBef>
                <a:spcPts val="0"/>
              </a:spcBef>
              <a:spcAft>
                <a:spcPts val="0"/>
              </a:spcAft>
              <a:buNone/>
            </a:pPr>
            <a:r>
              <a:t/>
            </a:r>
            <a:endParaRPr/>
          </a:p>
          <a:p>
            <a:pPr indent="0" lvl="0" marL="0" rtl="0" algn="l">
              <a:lnSpc>
                <a:spcPct val="90000"/>
              </a:lnSpc>
              <a:spcBef>
                <a:spcPts val="0"/>
              </a:spcBef>
              <a:spcAft>
                <a:spcPts val="0"/>
              </a:spcAft>
              <a:buNone/>
            </a:pPr>
            <a:r>
              <a:rPr lang="en-IE" u="sng">
                <a:solidFill>
                  <a:schemeClr val="hlink"/>
                </a:solidFill>
                <a:hlinkClick r:id="rId3"/>
              </a:rPr>
              <a:t>www.martinkeaveney.com</a:t>
            </a:r>
            <a:r>
              <a:rPr lang="en-IE"/>
              <a:t> 2023</a:t>
            </a:r>
            <a:endParaRPr/>
          </a:p>
        </p:txBody>
      </p:sp>
      <p:pic>
        <p:nvPicPr>
          <p:cNvPr descr="A person wearing a hat&#10;&#10;Description automatically generated" id="165" name="Google Shape;165;p13"/>
          <p:cNvPicPr preferRelativeResize="0"/>
          <p:nvPr/>
        </p:nvPicPr>
        <p:blipFill rotWithShape="1">
          <a:blip r:embed="rId4">
            <a:alphaModFix/>
          </a:blip>
          <a:srcRect b="0" l="0" r="0" t="0"/>
          <a:stretch/>
        </p:blipFill>
        <p:spPr>
          <a:xfrm>
            <a:off x="6096000" y="2521847"/>
            <a:ext cx="3472070" cy="346049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2019-10-23T14:57:14Z</dcterms:created>
  <dc:creator>MARTIN KEAVENEY</dc:creator>
</cp:coreProperties>
</file>