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Garamond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gl1SLXhxsTE/4lqBfveKelcdWJ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Garamond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aramond-italic.fntdata"/><Relationship Id="rId14" Type="http://schemas.openxmlformats.org/officeDocument/2006/relationships/font" Target="fonts/Garamond-bold.fntdata"/><Relationship Id="rId17" Type="http://customschemas.google.com/relationships/presentationmetadata" Target="metadata"/><Relationship Id="rId16" Type="http://schemas.openxmlformats.org/officeDocument/2006/relationships/font" Target="fonts/Garamon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2ee89c8db3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12ee89c8db3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2ee89c8db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12ee89c8db3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2ee89c8db3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12ee89c8db3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6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Title-UniformTrim.png" id="20" name="Google Shape;2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16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27" name="Google Shape;27;p16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41" name="Google Shape;41;p18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1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20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20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59" name="Google Shape;59;p20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65" name="Google Shape;65;p2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77" name="Google Shape;77;p23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24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5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25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6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2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98" name="Google Shape;98;p26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7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27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06" name="Google Shape;106;p2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7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27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9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22" name="Google Shape;122;p2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9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IE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29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30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2" name="Google Shape;132;p30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39" name="Google Shape;139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146" name="Google Shape;146;p32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7.jpg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5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Content-UniformTrim.png" id="9" name="Google Shape;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9TaWiq_-2Dc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lang="en-IE"/>
              <a:t>MKCW</a:t>
            </a:r>
            <a:endParaRPr/>
          </a:p>
        </p:txBody>
      </p:sp>
      <p:sp>
        <p:nvSpPr>
          <p:cNvPr id="152" name="Google Shape;152;p1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SCREENWRITING: INTRODUCTION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IE"/>
              <a:t>WEEK 7: TREATMENTS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BLUEPRINT </a:t>
            </a:r>
            <a:endParaRPr/>
          </a:p>
        </p:txBody>
      </p:sp>
      <p:sp>
        <p:nvSpPr>
          <p:cNvPr id="158" name="Google Shape;158;p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760"/>
              <a:buChar char="•"/>
            </a:pPr>
            <a:r>
              <a:rPr lang="en-IE"/>
              <a:t>Outline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Include only </a:t>
            </a:r>
            <a:r>
              <a:rPr lang="en-IE"/>
              <a:t>relevant</a:t>
            </a:r>
            <a:r>
              <a:rPr lang="en-IE"/>
              <a:t> information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Include all details</a:t>
            </a:r>
            <a:endParaRPr/>
          </a:p>
          <a:p>
            <a:pPr indent="-241934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In drafting, treatments typically double in size</a:t>
            </a:r>
            <a:endParaRPr/>
          </a:p>
          <a:p>
            <a:pPr indent="-189357" lvl="0" marL="285750" rtl="0" algn="l">
              <a:lnSpc>
                <a:spcPct val="100000"/>
              </a:lnSpc>
              <a:spcBef>
                <a:spcPts val="86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3 Act Structure</a:t>
            </a:r>
            <a:endParaRPr/>
          </a:p>
        </p:txBody>
      </p:sp>
      <p:sp>
        <p:nvSpPr>
          <p:cNvPr id="164" name="Google Shape;164;p3"/>
          <p:cNvSpPr txBox="1"/>
          <p:nvPr>
            <p:ph idx="1" type="body"/>
          </p:nvPr>
        </p:nvSpPr>
        <p:spPr>
          <a:xfrm>
            <a:off x="1513901" y="2546007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3207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Incite</a:t>
            </a:r>
            <a:endParaRPr/>
          </a:p>
          <a:p>
            <a:pPr indent="-23207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Sustain</a:t>
            </a:r>
            <a:endParaRPr/>
          </a:p>
          <a:p>
            <a:pPr indent="-23207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Satisfy</a:t>
            </a:r>
            <a:endParaRPr/>
          </a:p>
          <a:p>
            <a:pPr indent="-23207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Detail Ending</a:t>
            </a:r>
            <a:endParaRPr/>
          </a:p>
          <a:p>
            <a:pPr indent="-232076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Char char="•"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38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8625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65" name="Google Shape;165;p3"/>
          <p:cNvPicPr preferRelativeResize="0"/>
          <p:nvPr/>
        </p:nvPicPr>
        <p:blipFill rotWithShape="1">
          <a:blip r:embed="rId3">
            <a:alphaModFix/>
          </a:blip>
          <a:srcRect b="14887" l="0" r="0" t="14887"/>
          <a:stretch/>
        </p:blipFill>
        <p:spPr>
          <a:xfrm>
            <a:off x="7610113" y="3447325"/>
            <a:ext cx="2181226" cy="209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2ee89c8db3_1_6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Details</a:t>
            </a:r>
            <a:endParaRPr/>
          </a:p>
        </p:txBody>
      </p:sp>
      <p:sp>
        <p:nvSpPr>
          <p:cNvPr id="171" name="Google Shape;171;g12ee89c8db3_1_6"/>
          <p:cNvSpPr txBox="1"/>
          <p:nvPr>
            <p:ph idx="1" type="body"/>
          </p:nvPr>
        </p:nvSpPr>
        <p:spPr>
          <a:xfrm>
            <a:off x="1033201" y="243998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671"/>
              <a:buNone/>
            </a:pPr>
            <a:r>
              <a:rPr lang="en-IE"/>
              <a:t>Beats Precisely Dictated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72" name="Google Shape;172;g12ee89c8db3_1_6"/>
          <p:cNvPicPr preferRelativeResize="0"/>
          <p:nvPr/>
        </p:nvPicPr>
        <p:blipFill rotWithShape="1">
          <a:blip r:embed="rId3">
            <a:alphaModFix/>
          </a:blip>
          <a:srcRect b="12647" l="0" r="0" t="12647"/>
          <a:stretch/>
        </p:blipFill>
        <p:spPr>
          <a:xfrm>
            <a:off x="6491650" y="3299325"/>
            <a:ext cx="2857501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2ee89c8db3_1_0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Presentation</a:t>
            </a:r>
            <a:endParaRPr/>
          </a:p>
        </p:txBody>
      </p:sp>
      <p:sp>
        <p:nvSpPr>
          <p:cNvPr id="178" name="Google Shape;178;g12ee89c8db3_1_0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22076"/>
              <a:buNone/>
            </a:pPr>
            <a:r>
              <a:rPr lang="en-IE" sz="3083"/>
              <a:t>Clarity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22076"/>
              <a:buNone/>
            </a:pPr>
            <a:r>
              <a:rPr lang="en-IE" sz="3083"/>
              <a:t>Present Tense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22076"/>
              <a:buNone/>
            </a:pPr>
            <a:r>
              <a:rPr lang="en-IE" sz="3083"/>
              <a:t>3rd Person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22076"/>
              <a:buNone/>
            </a:pPr>
            <a:r>
              <a:rPr lang="en-IE" sz="3083"/>
              <a:t>Conventional</a:t>
            </a:r>
            <a:r>
              <a:rPr lang="en-IE" sz="3083"/>
              <a:t> Length guideline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22076"/>
              <a:buNone/>
            </a:pPr>
            <a:r>
              <a:rPr lang="en-IE" sz="3083"/>
              <a:t>120 pages screenplay = 12 pages treatment (2000-3000 words)</a:t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22077"/>
              <a:buNone/>
            </a:pPr>
            <a:r>
              <a:t/>
            </a:r>
            <a:endParaRPr sz="3083"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67855"/>
              <a:buNone/>
            </a:pPr>
            <a:r>
              <a:t/>
            </a:r>
            <a:endParaRPr sz="3083"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9324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93243"/>
              <a:buNone/>
            </a:pPr>
            <a:r>
              <a:t/>
            </a:r>
            <a:endParaRPr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  <p:pic>
        <p:nvPicPr>
          <p:cNvPr id="179" name="Google Shape;179;g12ee89c8db3_1_0"/>
          <p:cNvPicPr preferRelativeResize="0"/>
          <p:nvPr/>
        </p:nvPicPr>
        <p:blipFill rotWithShape="1">
          <a:blip r:embed="rId3">
            <a:alphaModFix/>
          </a:blip>
          <a:srcRect b="0" l="661" r="670" t="0"/>
          <a:stretch/>
        </p:blipFill>
        <p:spPr>
          <a:xfrm>
            <a:off x="8102681" y="3150200"/>
            <a:ext cx="1813528" cy="272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ee89c8db3_1_29"/>
          <p:cNvSpPr txBox="1"/>
          <p:nvPr>
            <p:ph type="title"/>
          </p:nvPr>
        </p:nvSpPr>
        <p:spPr>
          <a:xfrm>
            <a:off x="1616102" y="1006807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 u="sng"/>
              <a:t>Production</a:t>
            </a:r>
            <a:endParaRPr/>
          </a:p>
        </p:txBody>
      </p:sp>
      <p:sp>
        <p:nvSpPr>
          <p:cNvPr id="185" name="Google Shape;185;g12ee89c8db3_1_29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4358"/>
              <a:buNone/>
            </a:pPr>
            <a:r>
              <a:rPr lang="en-IE"/>
              <a:t>Evolves in Production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4358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4358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 i="1"/>
          </a:p>
          <a:p>
            <a:pPr indent="-123634" lvl="0" marL="285750" rtl="0" algn="l">
              <a:lnSpc>
                <a:spcPct val="100000"/>
              </a:lnSpc>
              <a:spcBef>
                <a:spcPts val="1044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186" name="Google Shape;186;g12ee89c8db3_1_29"/>
          <p:cNvPicPr preferRelativeResize="0"/>
          <p:nvPr/>
        </p:nvPicPr>
        <p:blipFill rotWithShape="1">
          <a:blip r:embed="rId3">
            <a:alphaModFix/>
          </a:blip>
          <a:srcRect b="29" l="0" r="0" t="19"/>
          <a:stretch/>
        </p:blipFill>
        <p:spPr>
          <a:xfrm>
            <a:off x="6063044" y="3407025"/>
            <a:ext cx="2990474" cy="199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EXERCISE </a:t>
            </a:r>
            <a:endParaRPr/>
          </a:p>
        </p:txBody>
      </p:sp>
      <p:sp>
        <p:nvSpPr>
          <p:cNvPr id="192" name="Google Shape;192;p1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None/>
            </a:pPr>
            <a:r>
              <a:t/>
            </a:r>
            <a:endParaRPr/>
          </a:p>
          <a:p>
            <a:pPr indent="-241932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Watch this scene</a:t>
            </a:r>
            <a:endParaRPr/>
          </a:p>
          <a:p>
            <a:pPr indent="-241932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 u="sng">
                <a:solidFill>
                  <a:schemeClr val="hlink"/>
                </a:solidFill>
                <a:hlinkClick r:id="rId3"/>
              </a:rPr>
              <a:t>https://www.youtube.com/watch?v=9TaWiq_-2Dc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1932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IE"/>
              <a:t>Describe precisely what happens in it.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IE"/>
              <a:t>THIS WEEK:</a:t>
            </a:r>
            <a:endParaRPr/>
          </a:p>
        </p:txBody>
      </p:sp>
      <p:sp>
        <p:nvSpPr>
          <p:cNvPr id="198" name="Google Shape;198;p1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6250"/>
              <a:buNone/>
            </a:pPr>
            <a:r>
              <a:rPr lang="en-IE"/>
              <a:t> </a:t>
            </a:r>
            <a:endParaRPr/>
          </a:p>
          <a:p>
            <a:pPr indent="-259461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Write a treatment of  a short film a </a:t>
            </a:r>
            <a:r>
              <a:rPr lang="en-IE"/>
              <a:t>this</a:t>
            </a:r>
            <a:r>
              <a:rPr lang="en-IE"/>
              <a:t> site</a:t>
            </a:r>
            <a:endParaRPr/>
          </a:p>
          <a:p>
            <a:pPr indent="-222218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86250"/>
              <a:buChar char="•"/>
            </a:pPr>
            <a:r>
              <a:rPr lang="en-IE"/>
              <a:t>https://filminute.com/festival/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9461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.Or write a treatment of one of your short films.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  <a:p>
            <a:pPr indent="-259461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Char char="•"/>
            </a:pPr>
            <a:r>
              <a:rPr lang="en-IE"/>
              <a:t>Next week: Formatting</a:t>
            </a:r>
            <a:endParaRPr/>
          </a:p>
          <a:p>
            <a:pPr indent="-110490" lvl="0" marL="28575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2022-05-19T07:52:28Z</dcterms:created>
  <dc:creator>Keaveney, Martin</dc:creator>
</cp:coreProperties>
</file>