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Garamon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imi3k1Ei04eZ+NHchI0/FqLwQ9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aramond-regular.fntdata"/><Relationship Id="rId14" Type="http://schemas.openxmlformats.org/officeDocument/2006/relationships/slide" Target="slides/slide10.xml"/><Relationship Id="rId17" Type="http://schemas.openxmlformats.org/officeDocument/2006/relationships/font" Target="fonts/Garamond-italic.fntdata"/><Relationship Id="rId16" Type="http://schemas.openxmlformats.org/officeDocument/2006/relationships/font" Target="fonts/Garamond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Garamon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2ee89c8db3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g12ee89c8db3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2ee89c8db3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12ee89c8db3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2ee89c8db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12ee89c8db3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2ee89c8db3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12ee89c8db3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6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Title-UniformTrim.png" id="20" name="Google Shape;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6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27" name="Google Shape;27;p16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41" name="Google Shape;41;p18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1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20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59" name="Google Shape;59;p20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77" name="Google Shape;77;p23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24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5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5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98" name="Google Shape;98;p2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7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06" name="Google Shape;106;p2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2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22" name="Google Shape;122;p2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2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30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2" name="Google Shape;132;p3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9" name="Google Shape;13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46" name="Google Shape;146;p3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3.jpg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Content-UniformTrim.png" id="9" name="Google Shape;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youtube.com/watch?v=HCu9vOpwMp0" TargetMode="External"/><Relationship Id="rId4" Type="http://schemas.openxmlformats.org/officeDocument/2006/relationships/hyperlink" Target="https://www.youtube.com/watch?v=CCylDFbZLOI" TargetMode="External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youtube.com/watch?v=zdkY8FRSkGg" TargetMode="External"/><Relationship Id="rId4" Type="http://schemas.openxmlformats.org/officeDocument/2006/relationships/hyperlink" Target="https://www.youtube.com/watch?v=zdkY8FRSkGg" TargetMode="External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youtube.com/watch?v=KG_zwH5EFWI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nlm3I5j6yj8" TargetMode="External"/><Relationship Id="rId4" Type="http://schemas.openxmlformats.org/officeDocument/2006/relationships/hyperlink" Target="https://www.youtube.com/watch?v=1RooZ5S-I0Q" TargetMode="External"/><Relationship Id="rId5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IVqpcSqokkw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IE"/>
              <a:t>MKCW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SCREENWRITING: INTRODUCTION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WEEK 5: REWRITES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REVISIONS </a:t>
            </a:r>
            <a:endParaRPr/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Macro Revisions - Story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Macro Revisions - Sequence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Micro Revisions - Scenes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Character Revisions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Cuts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Additions</a:t>
            </a:r>
            <a:endParaRPr/>
          </a:p>
          <a:p>
            <a:pPr indent="-189357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59" name="Google Shape;15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075" y="2628287"/>
            <a:ext cx="3176223" cy="3176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2ee89c8db3_1_29"/>
          <p:cNvSpPr txBox="1"/>
          <p:nvPr>
            <p:ph type="title"/>
          </p:nvPr>
        </p:nvSpPr>
        <p:spPr>
          <a:xfrm>
            <a:off x="1616102" y="1006807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Macro Revisions - Story</a:t>
            </a:r>
            <a:endParaRPr/>
          </a:p>
        </p:txBody>
      </p:sp>
      <p:sp>
        <p:nvSpPr>
          <p:cNvPr id="165" name="Google Shape;165;g12ee89c8db3_1_29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  <a:p>
            <a:pPr indent="-193738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Logic</a:t>
            </a:r>
            <a:endParaRPr/>
          </a:p>
          <a:p>
            <a:pPr indent="-193738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Journey</a:t>
            </a:r>
            <a:endParaRPr/>
          </a:p>
          <a:p>
            <a:pPr indent="-172925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Alternatives</a:t>
            </a:r>
            <a:endParaRPr/>
          </a:p>
          <a:p>
            <a:pPr indent="-172925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Treatment of Character &amp; Plot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/>
              <a:t>Character example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Character state full clip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4"/>
              </a:rPr>
              <a:t>Character Changes 3.00-3.325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 i="1"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66" name="Google Shape;166;g12ee89c8db3_1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3044" y="3407025"/>
            <a:ext cx="2990475" cy="199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Macro Revisions - Sequence</a:t>
            </a:r>
            <a:endParaRPr/>
          </a:p>
        </p:txBody>
      </p:sp>
      <p:sp>
        <p:nvSpPr>
          <p:cNvPr id="172" name="Google Shape;172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20027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Key Events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rPr lang="en-IE"/>
              <a:t> </a:t>
            </a:r>
            <a:endParaRPr/>
          </a:p>
          <a:p>
            <a:pPr indent="-220027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Value for Events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-220027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Foreshadows &amp; Links</a:t>
            </a:r>
            <a:endParaRPr/>
          </a:p>
          <a:p>
            <a:pPr indent="-192643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 u="sng">
                <a:solidFill>
                  <a:schemeClr val="hlink"/>
                </a:solidFill>
                <a:hlinkClick r:id="rId3"/>
              </a:rPr>
              <a:t>Foreshadow part 1 0.50-1.52</a:t>
            </a:r>
            <a:endParaRPr/>
          </a:p>
          <a:p>
            <a:pPr indent="-192643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 u="sng">
                <a:solidFill>
                  <a:schemeClr val="hlink"/>
                </a:solidFill>
                <a:hlinkClick r:id="rId4"/>
              </a:rPr>
              <a:t>Foreshadow part 2  2.00 - 2.38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73" name="Google Shape;173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0113" y="3447325"/>
            <a:ext cx="2181225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ee89c8db3_1_6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Micro Revisions - Scenes</a:t>
            </a:r>
            <a:endParaRPr/>
          </a:p>
        </p:txBody>
      </p:sp>
      <p:sp>
        <p:nvSpPr>
          <p:cNvPr id="179" name="Google Shape;179;g12ee89c8db3_1_6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46316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Incite, Sustain, Satisfy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rPr lang="en-IE"/>
              <a:t> </a:t>
            </a:r>
            <a:endParaRPr/>
          </a:p>
          <a:p>
            <a:pPr indent="-24631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Motive through Action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-24631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Conflict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Scene error example 2.25 - 2.50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80" name="Google Shape;180;g12ee89c8db3_1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1650" y="3299325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ee89c8db3_1_0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Character Revisions</a:t>
            </a:r>
            <a:endParaRPr/>
          </a:p>
        </p:txBody>
      </p:sp>
      <p:sp>
        <p:nvSpPr>
          <p:cNvPr id="186" name="Google Shape;186;g12ee89c8db3_1_0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20000"/>
          </a:bodyPr>
          <a:lstStyle/>
          <a:p>
            <a:pPr indent="-211155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674"/>
              <a:buChar char="•"/>
            </a:pPr>
            <a:r>
              <a:rPr lang="en-IE" sz="3083"/>
              <a:t>Basis of Character</a:t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72571"/>
              <a:buNone/>
            </a:pPr>
            <a:r>
              <a:rPr lang="en-IE" sz="3083"/>
              <a:t> </a:t>
            </a:r>
            <a:endParaRPr sz="3083"/>
          </a:p>
          <a:p>
            <a:pPr indent="-211155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1674"/>
              <a:buChar char="•"/>
            </a:pPr>
            <a:r>
              <a:rPr lang="en-IE" sz="3083"/>
              <a:t>Character Arc / Journey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72571"/>
              <a:buNone/>
            </a:pPr>
            <a:r>
              <a:t/>
            </a:r>
            <a:endParaRPr sz="3083"/>
          </a:p>
          <a:p>
            <a:pPr indent="-211155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1674"/>
              <a:buChar char="•"/>
            </a:pPr>
            <a:r>
              <a:rPr lang="en-IE" sz="3083"/>
              <a:t>Character Voice / Tone</a:t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 sz="3083" u="sng">
                <a:solidFill>
                  <a:schemeClr val="hlink"/>
                </a:solidFill>
                <a:hlinkClick r:id="rId3"/>
              </a:rPr>
              <a:t>Character 0.00 - 1.00</a:t>
            </a:r>
            <a:r>
              <a:rPr lang="en-IE" sz="3083"/>
              <a:t> </a:t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 sz="3083" u="sng">
                <a:solidFill>
                  <a:schemeClr val="hlink"/>
                </a:solidFill>
                <a:hlinkClick r:id="rId4"/>
              </a:rPr>
              <a:t>Character 0.00 - 1.00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7"/>
              <a:buNone/>
            </a:pPr>
            <a:r>
              <a:t/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9324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93243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87" name="Google Shape;187;g12ee89c8db3_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2681" y="3150200"/>
            <a:ext cx="1813525" cy="272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2ee89c8db3_1_39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Cuts</a:t>
            </a:r>
            <a:endParaRPr/>
          </a:p>
        </p:txBody>
      </p:sp>
      <p:sp>
        <p:nvSpPr>
          <p:cNvPr id="193" name="Google Shape;193;g12ee89c8db3_1_39"/>
          <p:cNvSpPr txBox="1"/>
          <p:nvPr>
            <p:ph idx="1" type="body"/>
          </p:nvPr>
        </p:nvSpPr>
        <p:spPr>
          <a:xfrm>
            <a:off x="1295401" y="2532257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2605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Non-contributing scenes</a:t>
            </a:r>
            <a:endParaRPr/>
          </a:p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Non-contributing characters</a:t>
            </a:r>
            <a:endParaRPr/>
          </a:p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Non-contributing lines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Deleted Scene example 0.18 - 1.18</a:t>
            </a:r>
            <a:r>
              <a:rPr lang="en-IE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94" name="Google Shape;194;g12ee89c8db3_1_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1175" y="311955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en-IE" u="sng"/>
              <a:t>Additions</a:t>
            </a:r>
            <a:br>
              <a:rPr lang="en-IE"/>
            </a:br>
            <a:endParaRPr/>
          </a:p>
        </p:txBody>
      </p:sp>
      <p:sp>
        <p:nvSpPr>
          <p:cNvPr id="200" name="Google Shape;200;p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Push story further</a:t>
            </a:r>
            <a:endParaRPr u="sng"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Push scenes further</a:t>
            </a:r>
            <a:endParaRPr u="sng"/>
          </a:p>
          <a:p>
            <a:pPr indent="-241934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rPr lang="en-IE" u="sng"/>
              <a:t>Push characters further</a:t>
            </a:r>
            <a:endParaRPr u="sng"/>
          </a:p>
          <a:p>
            <a:pPr indent="-241934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rPr lang="en-IE" u="sng"/>
              <a:t>Push lines further</a:t>
            </a:r>
            <a:endParaRPr u="sng"/>
          </a:p>
          <a:p>
            <a:pPr indent="-241934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t/>
            </a:r>
            <a:endParaRPr u="sng"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</a:t>
            </a:r>
            <a:endParaRPr/>
          </a:p>
        </p:txBody>
      </p:sp>
      <p:sp>
        <p:nvSpPr>
          <p:cNvPr id="206" name="Google Shape;206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41933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Write a scene</a:t>
            </a:r>
            <a:endParaRPr/>
          </a:p>
          <a:p>
            <a:pPr indent="-241933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Cut the original scene in half</a:t>
            </a:r>
            <a:endParaRPr/>
          </a:p>
          <a:p>
            <a:pPr indent="-241933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Double</a:t>
            </a:r>
            <a:r>
              <a:rPr lang="en-IE"/>
              <a:t> the original scene length</a:t>
            </a:r>
            <a:endParaRPr/>
          </a:p>
          <a:p>
            <a:pPr indent="-241933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Change the scene in another way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THIS WEEK:</a:t>
            </a:r>
            <a:endParaRPr/>
          </a:p>
        </p:txBody>
      </p:sp>
      <p:sp>
        <p:nvSpPr>
          <p:cNvPr id="212" name="Google Shape;212;p1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Write a revised scene from your story (5 industry length pages).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Next week: Formatting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2022-05-19T07:52:28Z</dcterms:created>
  <dc:creator>Keaveney, Martin</dc:creator>
</cp:coreProperties>
</file>