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</p:sldIdLst>
  <p:sldSz cy="6858000" cx="12192000"/>
  <p:notesSz cx="6858000" cy="9144000"/>
  <p:embeddedFontLst>
    <p:embeddedFont>
      <p:font typeface="Garamond"/>
      <p:regular r:id="rId19"/>
      <p:bold r:id="rId20"/>
      <p:italic r:id="rId21"/>
      <p:boldItalic r:id="rId2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23" roundtripDataSignature="AMtx7mg6Tad7JgTezNSt43RHWbZxTI5gO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Garamond-bold.fntdata"/><Relationship Id="rId11" Type="http://schemas.openxmlformats.org/officeDocument/2006/relationships/slide" Target="slides/slide7.xml"/><Relationship Id="rId22" Type="http://schemas.openxmlformats.org/officeDocument/2006/relationships/font" Target="fonts/Garamond-boldItalic.fntdata"/><Relationship Id="rId10" Type="http://schemas.openxmlformats.org/officeDocument/2006/relationships/slide" Target="slides/slide6.xml"/><Relationship Id="rId21" Type="http://schemas.openxmlformats.org/officeDocument/2006/relationships/font" Target="fonts/Garamond-italic.fntdata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23" Type="http://customschemas.google.com/relationships/presentationmetadata" Target="meta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5" Type="http://schemas.openxmlformats.org/officeDocument/2006/relationships/slide" Target="slides/slide1.xml"/><Relationship Id="rId19" Type="http://schemas.openxmlformats.org/officeDocument/2006/relationships/font" Target="fonts/Garamond-regular.fntdata"/><Relationship Id="rId6" Type="http://schemas.openxmlformats.org/officeDocument/2006/relationships/slide" Target="slides/slide2.xml"/><Relationship Id="rId18" Type="http://schemas.openxmlformats.org/officeDocument/2006/relationships/slide" Target="slides/slide14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9" name="Google Shape;149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5" name="Google Shape;155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12ee89c8db3_1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2" name="Google Shape;162;g12ee89c8db3_1_2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9" name="Google Shape;169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12ee89c8db3_1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6" name="Google Shape;176;g12ee89c8db3_1_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12ee89c8db3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3" name="Google Shape;183;g12ee89c8db3_1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12ee89c8db3_1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0" name="Google Shape;190;g12ee89c8db3_1_3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7" name="Google Shape;197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5" name="Google Shape;205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2" name="Google Shape;212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12ee89c8db3_1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9" name="Google Shape;219;g12ee89c8db3_1_1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13224eeae43_0_1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7" name="Google Shape;227;g13224eeae43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33" name="Google Shape;233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39" name="Google Shape;239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1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showMasterSp="0" type="title">
  <p:cSld name="TITLE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oogle Shape;17;p1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descr="HD-PanelTitleR1.png" id="18" name="Google Shape;18;p16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0" y="0"/>
              <a:ext cx="12188825" cy="685621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" name="Google Shape;19;p16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cap="flat" cmpd="sng" w="1587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descr="HDRibbonTitle-UniformTrim.png" id="20" name="Google Shape;20;p1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HDRibbonTitle-UniformTrim.png" id="21" name="Google Shape;21;p1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2" name="Google Shape;22;p16"/>
          <p:cNvSpPr txBox="1"/>
          <p:nvPr>
            <p:ph type="ctrTitle"/>
          </p:nvPr>
        </p:nvSpPr>
        <p:spPr>
          <a:xfrm>
            <a:off x="2692398" y="1871131"/>
            <a:ext cx="6815669" cy="151553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5400"/>
              <a:buFont typeface="Garamond"/>
              <a:buNone/>
              <a:defRPr sz="5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6"/>
          <p:cNvSpPr txBox="1"/>
          <p:nvPr>
            <p:ph idx="1" type="subTitle"/>
          </p:nvPr>
        </p:nvSpPr>
        <p:spPr>
          <a:xfrm>
            <a:off x="2692398" y="3657597"/>
            <a:ext cx="6815669" cy="13208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420"/>
              </a:spcBef>
              <a:spcAft>
                <a:spcPts val="0"/>
              </a:spcAft>
              <a:buSzPts val="2415"/>
              <a:buNone/>
              <a:defRPr sz="21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3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4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61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4" name="Google Shape;24;p16"/>
          <p:cNvSpPr txBox="1"/>
          <p:nvPr>
            <p:ph idx="10" type="dt"/>
          </p:nvPr>
        </p:nvSpPr>
        <p:spPr>
          <a:xfrm>
            <a:off x="7983232" y="5037663"/>
            <a:ext cx="89746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6"/>
          <p:cNvSpPr txBox="1"/>
          <p:nvPr>
            <p:ph idx="11" type="ftr"/>
          </p:nvPr>
        </p:nvSpPr>
        <p:spPr>
          <a:xfrm>
            <a:off x="2692397" y="5037663"/>
            <a:ext cx="5214635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6"/>
          <p:cNvSpPr txBox="1"/>
          <p:nvPr>
            <p:ph idx="12" type="sldNum"/>
          </p:nvPr>
        </p:nvSpPr>
        <p:spPr>
          <a:xfrm>
            <a:off x="8956900" y="5037663"/>
            <a:ext cx="55116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  <p:cxnSp>
        <p:nvCxnSpPr>
          <p:cNvPr id="27" name="Google Shape;27;p16"/>
          <p:cNvCxnSpPr/>
          <p:nvPr/>
        </p:nvCxnSpPr>
        <p:spPr>
          <a:xfrm>
            <a:off x="2692399" y="3522131"/>
            <a:ext cx="6815668" cy="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Google Shape;29;p17"/>
          <p:cNvCxnSpPr/>
          <p:nvPr/>
        </p:nvCxnSpPr>
        <p:spPr>
          <a:xfrm>
            <a:off x="1396169" y="2421466"/>
            <a:ext cx="9407298" cy="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0" name="Google Shape;30;p17"/>
          <p:cNvSpPr txBox="1"/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7"/>
          <p:cNvSpPr txBox="1"/>
          <p:nvPr>
            <p:ph idx="1" type="body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0045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070"/>
              <a:buChar char="•"/>
              <a:defRPr/>
            </a:lvl1pPr>
            <a:lvl2pPr indent="-360044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2pPr>
            <a:lvl3pPr indent="-360044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3pPr>
            <a:lvl4pPr indent="-360044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4pPr>
            <a:lvl5pPr indent="-360045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5pPr>
            <a:lvl6pPr indent="-360045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6pPr>
            <a:lvl7pPr indent="-360045" lvl="6" marL="3200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7pPr>
            <a:lvl8pPr indent="-360045" lvl="7" marL="3657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8pPr>
            <a:lvl9pPr indent="-360045" lvl="8" marL="41148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2070"/>
              <a:buChar char="•"/>
              <a:defRPr/>
            </a:lvl9pPr>
          </a:lstStyle>
          <a:p/>
        </p:txBody>
      </p:sp>
      <p:sp>
        <p:nvSpPr>
          <p:cNvPr id="32" name="Google Shape;32;p17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7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17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8"/>
          <p:cNvSpPr txBox="1"/>
          <p:nvPr>
            <p:ph type="title"/>
          </p:nvPr>
        </p:nvSpPr>
        <p:spPr>
          <a:xfrm>
            <a:off x="2015069" y="1752606"/>
            <a:ext cx="8158688" cy="182251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Garamond"/>
              <a:buNone/>
              <a:defRPr b="0" sz="44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18"/>
          <p:cNvSpPr txBox="1"/>
          <p:nvPr>
            <p:ph idx="1" type="body"/>
          </p:nvPr>
        </p:nvSpPr>
        <p:spPr>
          <a:xfrm>
            <a:off x="2015067" y="3846051"/>
            <a:ext cx="8158690" cy="95454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76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4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8" name="Google Shape;38;p18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8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18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  <p:cxnSp>
        <p:nvCxnSpPr>
          <p:cNvPr id="41" name="Google Shape;41;p18"/>
          <p:cNvCxnSpPr/>
          <p:nvPr/>
        </p:nvCxnSpPr>
        <p:spPr>
          <a:xfrm>
            <a:off x="2012723" y="3710585"/>
            <a:ext cx="8163380" cy="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3" name="Google Shape;43;p19"/>
          <p:cNvCxnSpPr/>
          <p:nvPr/>
        </p:nvCxnSpPr>
        <p:spPr>
          <a:xfrm>
            <a:off x="1396169" y="2421466"/>
            <a:ext cx="9407298" cy="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4" name="Google Shape;44;p19"/>
          <p:cNvSpPr txBox="1"/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19"/>
          <p:cNvSpPr txBox="1"/>
          <p:nvPr>
            <p:ph idx="1" type="body"/>
          </p:nvPr>
        </p:nvSpPr>
        <p:spPr>
          <a:xfrm>
            <a:off x="1298448" y="2560320"/>
            <a:ext cx="4718304" cy="33101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0045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070"/>
              <a:buChar char="•"/>
              <a:defRPr/>
            </a:lvl1pPr>
            <a:lvl2pPr indent="-360044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2pPr>
            <a:lvl3pPr indent="-360044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3pPr>
            <a:lvl4pPr indent="-360044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4pPr>
            <a:lvl5pPr indent="-360045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5pPr>
            <a:lvl6pPr indent="-360045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6pPr>
            <a:lvl7pPr indent="-360045" lvl="6" marL="3200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7pPr>
            <a:lvl8pPr indent="-360045" lvl="7" marL="3657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8pPr>
            <a:lvl9pPr indent="-360045" lvl="8" marL="41148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2070"/>
              <a:buChar char="•"/>
              <a:defRPr/>
            </a:lvl9pPr>
          </a:lstStyle>
          <a:p/>
        </p:txBody>
      </p:sp>
      <p:sp>
        <p:nvSpPr>
          <p:cNvPr id="46" name="Google Shape;46;p19"/>
          <p:cNvSpPr txBox="1"/>
          <p:nvPr>
            <p:ph idx="2" type="body"/>
          </p:nvPr>
        </p:nvSpPr>
        <p:spPr>
          <a:xfrm>
            <a:off x="6181344" y="2560320"/>
            <a:ext cx="4718304" cy="33101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0045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070"/>
              <a:buChar char="•"/>
              <a:defRPr/>
            </a:lvl1pPr>
            <a:lvl2pPr indent="-360044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2pPr>
            <a:lvl3pPr indent="-360044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3pPr>
            <a:lvl4pPr indent="-360044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4pPr>
            <a:lvl5pPr indent="-360045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5pPr>
            <a:lvl6pPr indent="-360045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6pPr>
            <a:lvl7pPr indent="-360045" lvl="6" marL="3200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7pPr>
            <a:lvl8pPr indent="-360045" lvl="7" marL="3657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8pPr>
            <a:lvl9pPr indent="-360045" lvl="8" marL="41148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2070"/>
              <a:buChar char="•"/>
              <a:defRPr/>
            </a:lvl9pPr>
          </a:lstStyle>
          <a:p/>
        </p:txBody>
      </p:sp>
      <p:sp>
        <p:nvSpPr>
          <p:cNvPr id="47" name="Google Shape;47;p19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9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19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0"/>
          <p:cNvSpPr txBox="1"/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Garamond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0"/>
          <p:cNvSpPr txBox="1"/>
          <p:nvPr>
            <p:ph idx="1" type="body"/>
          </p:nvPr>
        </p:nvSpPr>
        <p:spPr>
          <a:xfrm>
            <a:off x="1295400" y="2658533"/>
            <a:ext cx="4718304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672"/>
              </a:spcBef>
              <a:spcAft>
                <a:spcPts val="0"/>
              </a:spcAft>
              <a:buSzPts val="3220"/>
              <a:buNone/>
              <a:defRPr b="0" sz="2800">
                <a:solidFill>
                  <a:schemeClr val="accent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3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4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4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4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4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4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840"/>
              <a:buNone/>
              <a:defRPr b="1" sz="1600"/>
            </a:lvl9pPr>
          </a:lstStyle>
          <a:p/>
        </p:txBody>
      </p:sp>
      <p:sp>
        <p:nvSpPr>
          <p:cNvPr id="53" name="Google Shape;53;p20"/>
          <p:cNvSpPr txBox="1"/>
          <p:nvPr>
            <p:ph idx="2" type="body"/>
          </p:nvPr>
        </p:nvSpPr>
        <p:spPr>
          <a:xfrm>
            <a:off x="1295400" y="3243262"/>
            <a:ext cx="4718304" cy="26326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0045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070"/>
              <a:buChar char="•"/>
              <a:defRPr/>
            </a:lvl1pPr>
            <a:lvl2pPr indent="-360044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2pPr>
            <a:lvl3pPr indent="-360044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3pPr>
            <a:lvl4pPr indent="-360044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4pPr>
            <a:lvl5pPr indent="-360045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5pPr>
            <a:lvl6pPr indent="-360045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6pPr>
            <a:lvl7pPr indent="-360045" lvl="6" marL="3200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7pPr>
            <a:lvl8pPr indent="-360045" lvl="7" marL="3657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8pPr>
            <a:lvl9pPr indent="-360045" lvl="8" marL="41148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2070"/>
              <a:buChar char="•"/>
              <a:defRPr/>
            </a:lvl9pPr>
          </a:lstStyle>
          <a:p/>
        </p:txBody>
      </p:sp>
      <p:sp>
        <p:nvSpPr>
          <p:cNvPr id="54" name="Google Shape;54;p20"/>
          <p:cNvSpPr txBox="1"/>
          <p:nvPr>
            <p:ph idx="3" type="body"/>
          </p:nvPr>
        </p:nvSpPr>
        <p:spPr>
          <a:xfrm>
            <a:off x="6180670" y="2658533"/>
            <a:ext cx="4718304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672"/>
              </a:spcBef>
              <a:spcAft>
                <a:spcPts val="0"/>
              </a:spcAft>
              <a:buSzPts val="3220"/>
              <a:buNone/>
              <a:defRPr b="0" sz="2800">
                <a:solidFill>
                  <a:schemeClr val="accent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3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4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4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4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4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4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840"/>
              <a:buNone/>
              <a:defRPr b="1" sz="1600"/>
            </a:lvl9pPr>
          </a:lstStyle>
          <a:p/>
        </p:txBody>
      </p:sp>
      <p:sp>
        <p:nvSpPr>
          <p:cNvPr id="55" name="Google Shape;55;p20"/>
          <p:cNvSpPr txBox="1"/>
          <p:nvPr>
            <p:ph idx="4" type="body"/>
          </p:nvPr>
        </p:nvSpPr>
        <p:spPr>
          <a:xfrm>
            <a:off x="6180670" y="3243262"/>
            <a:ext cx="4718304" cy="26326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0045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070"/>
              <a:buChar char="•"/>
              <a:defRPr/>
            </a:lvl1pPr>
            <a:lvl2pPr indent="-360044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2pPr>
            <a:lvl3pPr indent="-360044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3pPr>
            <a:lvl4pPr indent="-360044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4pPr>
            <a:lvl5pPr indent="-360045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5pPr>
            <a:lvl6pPr indent="-360045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6pPr>
            <a:lvl7pPr indent="-360045" lvl="6" marL="3200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7pPr>
            <a:lvl8pPr indent="-360045" lvl="7" marL="3657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8pPr>
            <a:lvl9pPr indent="-360045" lvl="8" marL="41148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2070"/>
              <a:buChar char="•"/>
              <a:defRPr/>
            </a:lvl9pPr>
          </a:lstStyle>
          <a:p/>
        </p:txBody>
      </p:sp>
      <p:sp>
        <p:nvSpPr>
          <p:cNvPr id="56" name="Google Shape;56;p20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20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20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  <p:cxnSp>
        <p:nvCxnSpPr>
          <p:cNvPr id="59" name="Google Shape;59;p20"/>
          <p:cNvCxnSpPr/>
          <p:nvPr/>
        </p:nvCxnSpPr>
        <p:spPr>
          <a:xfrm>
            <a:off x="1396169" y="2421466"/>
            <a:ext cx="9407298" cy="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21"/>
          <p:cNvSpPr txBox="1"/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21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1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21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  <p:cxnSp>
        <p:nvCxnSpPr>
          <p:cNvPr id="65" name="Google Shape;65;p21"/>
          <p:cNvCxnSpPr/>
          <p:nvPr/>
        </p:nvCxnSpPr>
        <p:spPr>
          <a:xfrm>
            <a:off x="1396169" y="2421466"/>
            <a:ext cx="9407298" cy="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2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22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22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23"/>
          <p:cNvSpPr txBox="1"/>
          <p:nvPr>
            <p:ph type="title"/>
          </p:nvPr>
        </p:nvSpPr>
        <p:spPr>
          <a:xfrm>
            <a:off x="1293811" y="1388534"/>
            <a:ext cx="3718455" cy="1371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Garamond"/>
              <a:buNone/>
              <a:defRPr b="0"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3"/>
          <p:cNvSpPr txBox="1"/>
          <p:nvPr>
            <p:ph idx="1" type="body"/>
          </p:nvPr>
        </p:nvSpPr>
        <p:spPr>
          <a:xfrm>
            <a:off x="5418668" y="982131"/>
            <a:ext cx="5469466" cy="489373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60045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070"/>
              <a:buChar char="•"/>
              <a:defRPr/>
            </a:lvl1pPr>
            <a:lvl2pPr indent="-360044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2pPr>
            <a:lvl3pPr indent="-360044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3pPr>
            <a:lvl4pPr indent="-360044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4pPr>
            <a:lvl5pPr indent="-360045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5pPr>
            <a:lvl6pPr indent="-360045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6pPr>
            <a:lvl7pPr indent="-360045" lvl="6" marL="3200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7pPr>
            <a:lvl8pPr indent="-360045" lvl="7" marL="3657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8pPr>
            <a:lvl9pPr indent="-360045" lvl="8" marL="41148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2070"/>
              <a:buChar char="•"/>
              <a:defRPr/>
            </a:lvl9pPr>
          </a:lstStyle>
          <a:p/>
        </p:txBody>
      </p:sp>
      <p:sp>
        <p:nvSpPr>
          <p:cNvPr id="73" name="Google Shape;73;p23"/>
          <p:cNvSpPr txBox="1"/>
          <p:nvPr>
            <p:ph idx="2" type="body"/>
          </p:nvPr>
        </p:nvSpPr>
        <p:spPr>
          <a:xfrm>
            <a:off x="1293811" y="3031065"/>
            <a:ext cx="3718455" cy="24384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840"/>
              <a:buNone/>
              <a:defRPr sz="1600"/>
            </a:lvl1pPr>
            <a:lvl2pPr indent="-2286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8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15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035"/>
              <a:buNone/>
              <a:defRPr sz="900"/>
            </a:lvl9pPr>
          </a:lstStyle>
          <a:p/>
        </p:txBody>
      </p:sp>
      <p:sp>
        <p:nvSpPr>
          <p:cNvPr id="74" name="Google Shape;74;p23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23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3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  <p:cxnSp>
        <p:nvCxnSpPr>
          <p:cNvPr id="77" name="Google Shape;77;p23"/>
          <p:cNvCxnSpPr/>
          <p:nvPr/>
        </p:nvCxnSpPr>
        <p:spPr>
          <a:xfrm>
            <a:off x="1396169" y="2912533"/>
            <a:ext cx="3514498" cy="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4"/>
          <p:cNvSpPr txBox="1"/>
          <p:nvPr>
            <p:ph type="title"/>
          </p:nvPr>
        </p:nvSpPr>
        <p:spPr>
          <a:xfrm>
            <a:off x="1295399" y="1883832"/>
            <a:ext cx="6241816" cy="1371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800"/>
              <a:buFont typeface="Garamond"/>
              <a:buNone/>
              <a:defRPr b="0" sz="2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4"/>
          <p:cNvSpPr/>
          <p:nvPr>
            <p:ph idx="2" type="pic"/>
          </p:nvPr>
        </p:nvSpPr>
        <p:spPr>
          <a:xfrm>
            <a:off x="8094831" y="1041400"/>
            <a:ext cx="3063347" cy="4775200"/>
          </a:xfrm>
          <a:prstGeom prst="roundRect">
            <a:avLst>
              <a:gd fmla="val 0" name="adj"/>
            </a:avLst>
          </a:prstGeom>
          <a:noFill/>
          <a:ln cap="flat" cmpd="thickThin" w="57150">
            <a:solidFill>
              <a:srgbClr val="7F7F7F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81" name="Google Shape;81;p24"/>
          <p:cNvSpPr txBox="1"/>
          <p:nvPr>
            <p:ph idx="1" type="body"/>
          </p:nvPr>
        </p:nvSpPr>
        <p:spPr>
          <a:xfrm>
            <a:off x="1295399" y="3255432"/>
            <a:ext cx="6241816" cy="18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070"/>
              <a:buNone/>
              <a:defRPr sz="1800"/>
            </a:lvl1pPr>
            <a:lvl2pPr indent="-2286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8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15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035"/>
              <a:buNone/>
              <a:defRPr sz="900"/>
            </a:lvl9pPr>
          </a:lstStyle>
          <a:p/>
        </p:txBody>
      </p:sp>
      <p:sp>
        <p:nvSpPr>
          <p:cNvPr id="82" name="Google Shape;82;p24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4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24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anoramic Picture with Caption">
  <p:cSld name="Panoramic Picture with Caption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5"/>
          <p:cNvSpPr txBox="1"/>
          <p:nvPr>
            <p:ph type="title"/>
          </p:nvPr>
        </p:nvSpPr>
        <p:spPr>
          <a:xfrm>
            <a:off x="1295401" y="4815415"/>
            <a:ext cx="9609666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Garamond"/>
              <a:buNone/>
              <a:defRPr b="0"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7" name="Google Shape;87;p25"/>
          <p:cNvSpPr/>
          <p:nvPr>
            <p:ph idx="2" type="pic"/>
          </p:nvPr>
        </p:nvSpPr>
        <p:spPr>
          <a:xfrm>
            <a:off x="1041427" y="1041399"/>
            <a:ext cx="10105972" cy="3335869"/>
          </a:xfrm>
          <a:prstGeom prst="roundRect">
            <a:avLst>
              <a:gd fmla="val 0" name="adj"/>
            </a:avLst>
          </a:prstGeom>
          <a:noFill/>
          <a:ln cap="flat" cmpd="thickThin" w="57150">
            <a:solidFill>
              <a:srgbClr val="7F7F7F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88" name="Google Shape;88;p25"/>
          <p:cNvSpPr txBox="1"/>
          <p:nvPr>
            <p:ph idx="1" type="body"/>
          </p:nvPr>
        </p:nvSpPr>
        <p:spPr>
          <a:xfrm>
            <a:off x="1295401" y="5382153"/>
            <a:ext cx="9609666" cy="493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161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8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15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035"/>
              <a:buNone/>
              <a:defRPr sz="900"/>
            </a:lvl9pPr>
          </a:lstStyle>
          <a:p/>
        </p:txBody>
      </p:sp>
      <p:sp>
        <p:nvSpPr>
          <p:cNvPr id="89" name="Google Shape;89;p25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25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25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aption">
  <p:cSld name="Title and Caption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6"/>
          <p:cNvSpPr txBox="1"/>
          <p:nvPr>
            <p:ph type="title"/>
          </p:nvPr>
        </p:nvSpPr>
        <p:spPr>
          <a:xfrm>
            <a:off x="1303868" y="982132"/>
            <a:ext cx="9592732" cy="29548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200"/>
              <a:buFont typeface="Garamond"/>
              <a:buNone/>
              <a:defRPr b="0" sz="32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26"/>
          <p:cNvSpPr txBox="1"/>
          <p:nvPr>
            <p:ph idx="1" type="body"/>
          </p:nvPr>
        </p:nvSpPr>
        <p:spPr>
          <a:xfrm>
            <a:off x="1303868" y="4343399"/>
            <a:ext cx="9592732" cy="15324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300"/>
              <a:buNone/>
              <a:defRPr sz="20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4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95" name="Google Shape;95;p26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26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" name="Google Shape;97;p26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  <p:cxnSp>
        <p:nvCxnSpPr>
          <p:cNvPr id="98" name="Google Shape;98;p26"/>
          <p:cNvCxnSpPr/>
          <p:nvPr/>
        </p:nvCxnSpPr>
        <p:spPr>
          <a:xfrm>
            <a:off x="1396169" y="4140199"/>
            <a:ext cx="9407298" cy="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 with Caption">
  <p:cSld name="Quote with Caption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7"/>
          <p:cNvSpPr txBox="1"/>
          <p:nvPr>
            <p:ph type="title"/>
          </p:nvPr>
        </p:nvSpPr>
        <p:spPr>
          <a:xfrm>
            <a:off x="1446213" y="982132"/>
            <a:ext cx="9296398" cy="23706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aramond"/>
              <a:buNone/>
              <a:defRPr b="0" sz="3200" cap="none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" name="Google Shape;101;p27"/>
          <p:cNvSpPr txBox="1"/>
          <p:nvPr>
            <p:ph idx="1" type="body"/>
          </p:nvPr>
        </p:nvSpPr>
        <p:spPr>
          <a:xfrm>
            <a:off x="1674812" y="3352800"/>
            <a:ext cx="8839202" cy="58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300"/>
              <a:buFont typeface="Garamond"/>
              <a:buNone/>
              <a:defRPr sz="2000"/>
            </a:lvl1pPr>
            <a:lvl2pPr indent="-2286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300"/>
              <a:buFont typeface="Garamond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Font typeface="Garamond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40"/>
              <a:buFont typeface="Garamond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Font typeface="Garamond"/>
              <a:buNone/>
              <a:defRPr/>
            </a:lvl5pPr>
            <a:lvl6pPr indent="-360045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6pPr>
            <a:lvl7pPr indent="-360045" lvl="6" marL="3200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7pPr>
            <a:lvl8pPr indent="-360045" lvl="7" marL="3657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8pPr>
            <a:lvl9pPr indent="-360045" lvl="8" marL="41148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2070"/>
              <a:buChar char="•"/>
              <a:defRPr/>
            </a:lvl9pPr>
          </a:lstStyle>
          <a:p/>
        </p:txBody>
      </p:sp>
      <p:sp>
        <p:nvSpPr>
          <p:cNvPr id="102" name="Google Shape;102;p27"/>
          <p:cNvSpPr txBox="1"/>
          <p:nvPr>
            <p:ph idx="2" type="body"/>
          </p:nvPr>
        </p:nvSpPr>
        <p:spPr>
          <a:xfrm>
            <a:off x="1295401" y="4343399"/>
            <a:ext cx="9609666" cy="15324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300"/>
              <a:buNone/>
              <a:defRPr sz="20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4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3" name="Google Shape;103;p27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27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p27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  <p:sp>
        <p:nvSpPr>
          <p:cNvPr id="106" name="Google Shape;106;p27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IE" sz="8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“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27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IE" sz="8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”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08" name="Google Shape;108;p27"/>
          <p:cNvCxnSpPr/>
          <p:nvPr/>
        </p:nvCxnSpPr>
        <p:spPr>
          <a:xfrm>
            <a:off x="1396169" y="4140199"/>
            <a:ext cx="9407298" cy="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ame Card">
  <p:cSld name="Name Card"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8"/>
          <p:cNvSpPr txBox="1"/>
          <p:nvPr>
            <p:ph type="title"/>
          </p:nvPr>
        </p:nvSpPr>
        <p:spPr>
          <a:xfrm>
            <a:off x="1295402" y="3308581"/>
            <a:ext cx="9609668" cy="1468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200"/>
              <a:buFont typeface="Garamond"/>
              <a:buNone/>
              <a:defRPr b="0" sz="32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p28"/>
          <p:cNvSpPr txBox="1"/>
          <p:nvPr>
            <p:ph idx="1" type="body"/>
          </p:nvPr>
        </p:nvSpPr>
        <p:spPr>
          <a:xfrm>
            <a:off x="1295401" y="4777381"/>
            <a:ext cx="9609668" cy="8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300"/>
              <a:buNone/>
              <a:defRPr sz="20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4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12" name="Google Shape;112;p28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8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8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 Name Card">
  <p:cSld name="Quote Name Card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9"/>
          <p:cNvSpPr txBox="1"/>
          <p:nvPr>
            <p:ph type="title"/>
          </p:nvPr>
        </p:nvSpPr>
        <p:spPr>
          <a:xfrm>
            <a:off x="1446213" y="982132"/>
            <a:ext cx="9296398" cy="22436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aramond"/>
              <a:buNone/>
              <a:defRPr b="0" sz="3200" cap="none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9"/>
          <p:cNvSpPr txBox="1"/>
          <p:nvPr>
            <p:ph idx="1" type="body"/>
          </p:nvPr>
        </p:nvSpPr>
        <p:spPr>
          <a:xfrm>
            <a:off x="1295401" y="3639312"/>
            <a:ext cx="9609668" cy="88696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6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4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18" name="Google Shape;118;p29"/>
          <p:cNvSpPr txBox="1"/>
          <p:nvPr>
            <p:ph idx="2" type="body"/>
          </p:nvPr>
        </p:nvSpPr>
        <p:spPr>
          <a:xfrm>
            <a:off x="1295401" y="4529667"/>
            <a:ext cx="9609668" cy="13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070"/>
              <a:buNone/>
              <a:defRPr sz="18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4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19" name="Google Shape;119;p29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9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p29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  <p:sp>
        <p:nvSpPr>
          <p:cNvPr id="122" name="Google Shape;122;p29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IE" sz="8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“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29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IE" sz="8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”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24" name="Google Shape;124;p29"/>
          <p:cNvCxnSpPr/>
          <p:nvPr/>
        </p:nvCxnSpPr>
        <p:spPr>
          <a:xfrm>
            <a:off x="1396169" y="3429000"/>
            <a:ext cx="9407298" cy="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rue or False">
  <p:cSld name="True or False"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30"/>
          <p:cNvSpPr txBox="1"/>
          <p:nvPr>
            <p:ph type="title"/>
          </p:nvPr>
        </p:nvSpPr>
        <p:spPr>
          <a:xfrm>
            <a:off x="1295401" y="982132"/>
            <a:ext cx="9609666" cy="22436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Garamond"/>
              <a:buNone/>
              <a:defRPr b="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p30"/>
          <p:cNvSpPr txBox="1"/>
          <p:nvPr>
            <p:ph idx="1" type="body"/>
          </p:nvPr>
        </p:nvSpPr>
        <p:spPr>
          <a:xfrm>
            <a:off x="1295401" y="3630168"/>
            <a:ext cx="9609668" cy="84124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20"/>
              <a:buNone/>
              <a:defRPr sz="28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4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28" name="Google Shape;128;p30"/>
          <p:cNvSpPr txBox="1"/>
          <p:nvPr>
            <p:ph idx="2" type="body"/>
          </p:nvPr>
        </p:nvSpPr>
        <p:spPr>
          <a:xfrm>
            <a:off x="1295400" y="4470399"/>
            <a:ext cx="9609670" cy="14054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070"/>
              <a:buNone/>
              <a:defRPr sz="18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4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29" name="Google Shape;129;p30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p30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p30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  <p:cxnSp>
        <p:nvCxnSpPr>
          <p:cNvPr id="132" name="Google Shape;132;p30"/>
          <p:cNvCxnSpPr/>
          <p:nvPr/>
        </p:nvCxnSpPr>
        <p:spPr>
          <a:xfrm>
            <a:off x="1396169" y="3429000"/>
            <a:ext cx="9407298" cy="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31"/>
          <p:cNvSpPr txBox="1"/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Garamond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p31"/>
          <p:cNvSpPr txBox="1"/>
          <p:nvPr>
            <p:ph idx="1" type="body"/>
          </p:nvPr>
        </p:nvSpPr>
        <p:spPr>
          <a:xfrm rot="5400000">
            <a:off x="4436531" y="-584198"/>
            <a:ext cx="3318936" cy="96011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0045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070"/>
              <a:buChar char="•"/>
              <a:defRPr/>
            </a:lvl1pPr>
            <a:lvl2pPr indent="-360044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2pPr>
            <a:lvl3pPr indent="-360044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3pPr>
            <a:lvl4pPr indent="-360044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4pPr>
            <a:lvl5pPr indent="-360045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5pPr>
            <a:lvl6pPr indent="-360045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6pPr>
            <a:lvl7pPr indent="-360045" lvl="6" marL="3200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7pPr>
            <a:lvl8pPr indent="-360045" lvl="7" marL="3657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8pPr>
            <a:lvl9pPr indent="-360045" lvl="8" marL="41148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2070"/>
              <a:buChar char="•"/>
              <a:defRPr/>
            </a:lvl9pPr>
          </a:lstStyle>
          <a:p/>
        </p:txBody>
      </p:sp>
      <p:sp>
        <p:nvSpPr>
          <p:cNvPr id="136" name="Google Shape;136;p31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7" name="Google Shape;137;p31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p31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  <p:cxnSp>
        <p:nvCxnSpPr>
          <p:cNvPr id="139" name="Google Shape;139;p31"/>
          <p:cNvCxnSpPr/>
          <p:nvPr/>
        </p:nvCxnSpPr>
        <p:spPr>
          <a:xfrm>
            <a:off x="1396169" y="2421466"/>
            <a:ext cx="9407298" cy="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32"/>
          <p:cNvSpPr txBox="1"/>
          <p:nvPr>
            <p:ph type="title"/>
          </p:nvPr>
        </p:nvSpPr>
        <p:spPr>
          <a:xfrm rot="5400000">
            <a:off x="7497936" y="2483551"/>
            <a:ext cx="4893735" cy="189089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p32"/>
          <p:cNvSpPr txBox="1"/>
          <p:nvPr>
            <p:ph idx="1" type="body"/>
          </p:nvPr>
        </p:nvSpPr>
        <p:spPr>
          <a:xfrm rot="5400000">
            <a:off x="2565043" y="-287514"/>
            <a:ext cx="4893734" cy="7433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0045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070"/>
              <a:buChar char="•"/>
              <a:defRPr/>
            </a:lvl1pPr>
            <a:lvl2pPr indent="-360044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2pPr>
            <a:lvl3pPr indent="-360044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3pPr>
            <a:lvl4pPr indent="-360044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4pPr>
            <a:lvl5pPr indent="-360045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5pPr>
            <a:lvl6pPr indent="-360045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6pPr>
            <a:lvl7pPr indent="-360045" lvl="6" marL="3200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7pPr>
            <a:lvl8pPr indent="-360045" lvl="7" marL="3657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8pPr>
            <a:lvl9pPr indent="-360045" lvl="8" marL="41148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2070"/>
              <a:buChar char="•"/>
              <a:defRPr/>
            </a:lvl9pPr>
          </a:lstStyle>
          <a:p/>
        </p:txBody>
      </p:sp>
      <p:sp>
        <p:nvSpPr>
          <p:cNvPr id="143" name="Google Shape;143;p32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4" name="Google Shape;144;p32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p32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  <p:cxnSp>
        <p:nvCxnSpPr>
          <p:cNvPr id="146" name="Google Shape;146;p32"/>
          <p:cNvCxnSpPr/>
          <p:nvPr/>
        </p:nvCxnSpPr>
        <p:spPr>
          <a:xfrm>
            <a:off x="8863890" y="990600"/>
            <a:ext cx="0" cy="487680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8.xml"/><Relationship Id="rId10" Type="http://schemas.openxmlformats.org/officeDocument/2006/relationships/slideLayout" Target="../slideLayouts/slideLayout7.xml"/><Relationship Id="rId21" Type="http://schemas.openxmlformats.org/officeDocument/2006/relationships/theme" Target="../theme/theme2.xml"/><Relationship Id="rId13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9.xml"/><Relationship Id="rId1" Type="http://schemas.openxmlformats.org/officeDocument/2006/relationships/image" Target="../media/image12.jpg"/><Relationship Id="rId2" Type="http://schemas.openxmlformats.org/officeDocument/2006/relationships/image" Target="../media/image8.png"/><Relationship Id="rId3" Type="http://schemas.openxmlformats.org/officeDocument/2006/relationships/image" Target="../media/image5.png"/><Relationship Id="rId4" Type="http://schemas.openxmlformats.org/officeDocument/2006/relationships/slideLayout" Target="../slideLayouts/slideLayout1.xml"/><Relationship Id="rId9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1.xml"/><Relationship Id="rId17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3.xml"/><Relationship Id="rId5" Type="http://schemas.openxmlformats.org/officeDocument/2006/relationships/slideLayout" Target="../slideLayouts/slideLayout2.xml"/><Relationship Id="rId19" Type="http://schemas.openxmlformats.org/officeDocument/2006/relationships/slideLayout" Target="../slideLayouts/slideLayout16.xml"/><Relationship Id="rId6" Type="http://schemas.openxmlformats.org/officeDocument/2006/relationships/slideLayout" Target="../slideLayouts/slideLayout3.xml"/><Relationship Id="rId18" Type="http://schemas.openxmlformats.org/officeDocument/2006/relationships/slideLayout" Target="../slideLayouts/slideLayout15.xml"/><Relationship Id="rId7" Type="http://schemas.openxmlformats.org/officeDocument/2006/relationships/slideLayout" Target="../slideLayouts/slideLayout4.xml"/><Relationship Id="rId8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15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descr="HD-PanelContent.png" id="7" name="Google Shape;7;p15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0" y="0"/>
              <a:ext cx="12188825" cy="685621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" name="Google Shape;8;p15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cap="flat" cmpd="sng" w="1587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descr="HDRibbonContent-UniformTrim.png" id="9" name="Google Shape;9;p1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HDRibbonContent-UniformTrim.png" id="10" name="Google Shape;10;p1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1" name="Google Shape;11;p15"/>
          <p:cNvSpPr txBox="1"/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Garamond"/>
              <a:buNone/>
              <a:defRPr b="0" i="0" sz="44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15"/>
          <p:cNvSpPr txBox="1"/>
          <p:nvPr>
            <p:ph idx="1" type="body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3860" lvl="0" marL="4572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760"/>
              <a:buFont typeface="Arial"/>
              <a:buChar char="•"/>
              <a:defRPr b="0" i="0" sz="24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-374650" lvl="1" marL="9144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300"/>
              <a:buFont typeface="Arial"/>
              <a:buChar char="•"/>
              <a:defRPr b="0" i="0" sz="20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-360044" lvl="2" marL="13716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070"/>
              <a:buFont typeface="Arial"/>
              <a:buChar char="•"/>
              <a:defRPr b="0" i="0" sz="18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-345439" lvl="3" marL="18288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40"/>
              <a:buFont typeface="Arial"/>
              <a:buChar char="•"/>
              <a:defRPr b="0" i="0" sz="16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-330835" lvl="4" marL="22860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610"/>
              <a:buFont typeface="Arial"/>
              <a:buChar char="•"/>
              <a:defRPr b="0" i="0" sz="14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-330835" lvl="5" marL="2743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610"/>
              <a:buFont typeface="Arial"/>
              <a:buChar char="•"/>
              <a:defRPr b="0" i="0" sz="14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-330835" lvl="6" marL="32004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610"/>
              <a:buFont typeface="Arial"/>
              <a:buChar char="•"/>
              <a:defRPr b="0" i="0" sz="14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-330834" lvl="7" marL="36576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610"/>
              <a:buFont typeface="Arial"/>
              <a:buChar char="•"/>
              <a:defRPr b="0" i="0" sz="14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-330834" lvl="8" marL="4114800" marR="0" rtl="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ts val="1610"/>
              <a:buFont typeface="Arial"/>
              <a:buChar char="•"/>
              <a:defRPr b="0" i="0" sz="14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/>
        </p:txBody>
      </p:sp>
      <p:sp>
        <p:nvSpPr>
          <p:cNvPr id="13" name="Google Shape;13;p15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/>
        </p:txBody>
      </p:sp>
      <p:sp>
        <p:nvSpPr>
          <p:cNvPr id="14" name="Google Shape;14;p15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/>
        </p:txBody>
      </p:sp>
      <p:sp>
        <p:nvSpPr>
          <p:cNvPr id="15" name="Google Shape;15;p15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  <p:sldLayoutId id="2147483660" r:id="rId15"/>
    <p:sldLayoutId id="2147483661" r:id="rId16"/>
    <p:sldLayoutId id="2147483662" r:id="rId17"/>
    <p:sldLayoutId id="2147483663" r:id="rId18"/>
    <p:sldLayoutId id="2147483664" r:id="rId19"/>
    <p:sldLayoutId id="2147483665" r:id="rId2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4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9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7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5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9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.jpg"/><Relationship Id="rId4" Type="http://schemas.openxmlformats.org/officeDocument/2006/relationships/image" Target="../media/image18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3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0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1.png"/><Relationship Id="rId4" Type="http://schemas.openxmlformats.org/officeDocument/2006/relationships/image" Target="../media/image16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"/>
          <p:cNvSpPr txBox="1"/>
          <p:nvPr>
            <p:ph type="ctrTitle"/>
          </p:nvPr>
        </p:nvSpPr>
        <p:spPr>
          <a:xfrm>
            <a:off x="2692398" y="1871131"/>
            <a:ext cx="6815669" cy="151553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5400"/>
              <a:buFont typeface="Garamond"/>
              <a:buNone/>
            </a:pPr>
            <a:r>
              <a:rPr lang="en-IE"/>
              <a:t>MKCW</a:t>
            </a:r>
            <a:endParaRPr/>
          </a:p>
        </p:txBody>
      </p:sp>
      <p:sp>
        <p:nvSpPr>
          <p:cNvPr id="152" name="Google Shape;152;p1"/>
          <p:cNvSpPr txBox="1"/>
          <p:nvPr>
            <p:ph idx="1" type="subTitle"/>
          </p:nvPr>
        </p:nvSpPr>
        <p:spPr>
          <a:xfrm>
            <a:off x="2692398" y="3657597"/>
            <a:ext cx="6815669" cy="13208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15"/>
              <a:buNone/>
            </a:pPr>
            <a:r>
              <a:rPr lang="en-IE"/>
              <a:t>SCREENWRITING: INTRODUCTION</a:t>
            </a:r>
            <a:endParaRPr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15"/>
              <a:buNone/>
            </a:pPr>
            <a:r>
              <a:t/>
            </a:r>
            <a:endParaRPr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15"/>
              <a:buNone/>
            </a:pPr>
            <a:r>
              <a:rPr lang="en-IE"/>
              <a:t>WEEK 4: SCREENWRITING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"/>
          <p:cNvSpPr txBox="1"/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Garamond"/>
              <a:buNone/>
            </a:pPr>
            <a:r>
              <a:rPr lang="en-IE"/>
              <a:t>SCREEN AS MEDIUM </a:t>
            </a:r>
            <a:endParaRPr/>
          </a:p>
        </p:txBody>
      </p:sp>
      <p:sp>
        <p:nvSpPr>
          <p:cNvPr id="158" name="Google Shape;158;p2"/>
          <p:cNvSpPr txBox="1"/>
          <p:nvPr>
            <p:ph idx="1" type="body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864"/>
              </a:spcBef>
              <a:spcAft>
                <a:spcPts val="0"/>
              </a:spcAft>
              <a:buSzPts val="2070"/>
              <a:buNone/>
            </a:pPr>
            <a:r>
              <a:t/>
            </a:r>
            <a:endParaRPr/>
          </a:p>
          <a:p>
            <a:pPr indent="-285750" lvl="0" marL="285750" rtl="0" algn="l">
              <a:lnSpc>
                <a:spcPct val="100000"/>
              </a:lnSpc>
              <a:spcBef>
                <a:spcPts val="864"/>
              </a:spcBef>
              <a:spcAft>
                <a:spcPts val="0"/>
              </a:spcAft>
              <a:buSzPts val="2760"/>
              <a:buChar char="•"/>
            </a:pPr>
            <a:r>
              <a:rPr lang="en-IE"/>
              <a:t>Visual</a:t>
            </a:r>
            <a:endParaRPr/>
          </a:p>
          <a:p>
            <a:pPr indent="-285750" lvl="0" marL="285750" rtl="0" algn="l">
              <a:lnSpc>
                <a:spcPct val="100000"/>
              </a:lnSpc>
              <a:spcBef>
                <a:spcPts val="864"/>
              </a:spcBef>
              <a:spcAft>
                <a:spcPts val="0"/>
              </a:spcAft>
              <a:buSzPts val="2070"/>
              <a:buChar char="•"/>
            </a:pPr>
            <a:r>
              <a:rPr lang="en-IE"/>
              <a:t>Pacing</a:t>
            </a:r>
            <a:endParaRPr/>
          </a:p>
          <a:p>
            <a:pPr indent="-285750" lvl="0" marL="285750" rtl="0" algn="l">
              <a:lnSpc>
                <a:spcPct val="100000"/>
              </a:lnSpc>
              <a:spcBef>
                <a:spcPts val="864"/>
              </a:spcBef>
              <a:spcAft>
                <a:spcPts val="0"/>
              </a:spcAft>
              <a:buSzPts val="2070"/>
              <a:buChar char="•"/>
            </a:pPr>
            <a:r>
              <a:rPr lang="en-IE"/>
              <a:t>Clarity</a:t>
            </a:r>
            <a:endParaRPr/>
          </a:p>
          <a:p>
            <a:pPr indent="-189357" lvl="0" marL="285750" rtl="0" algn="l">
              <a:lnSpc>
                <a:spcPct val="100000"/>
              </a:lnSpc>
              <a:spcBef>
                <a:spcPts val="864"/>
              </a:spcBef>
              <a:spcAft>
                <a:spcPts val="0"/>
              </a:spcAft>
              <a:buSzPts val="2760"/>
              <a:buNone/>
            </a:pPr>
            <a:r>
              <a:t/>
            </a:r>
            <a:endParaRPr/>
          </a:p>
        </p:txBody>
      </p:sp>
      <p:pic>
        <p:nvPicPr>
          <p:cNvPr id="159" name="Google Shape;159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00800" y="2978950"/>
            <a:ext cx="4695800" cy="27422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12ee89c8db3_1_29"/>
          <p:cNvSpPr txBox="1"/>
          <p:nvPr>
            <p:ph type="title"/>
          </p:nvPr>
        </p:nvSpPr>
        <p:spPr>
          <a:xfrm>
            <a:off x="1616102" y="1006807"/>
            <a:ext cx="9601200" cy="130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Garamond"/>
              <a:buNone/>
            </a:pPr>
            <a:r>
              <a:rPr lang="en-IE" u="sng"/>
              <a:t>Visual Medium</a:t>
            </a:r>
            <a:endParaRPr/>
          </a:p>
        </p:txBody>
      </p:sp>
      <p:sp>
        <p:nvSpPr>
          <p:cNvPr id="165" name="Google Shape;165;g12ee89c8db3_1_29"/>
          <p:cNvSpPr txBox="1"/>
          <p:nvPr>
            <p:ph idx="1" type="body"/>
          </p:nvPr>
        </p:nvSpPr>
        <p:spPr>
          <a:xfrm>
            <a:off x="1295401" y="2556932"/>
            <a:ext cx="9601200" cy="33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60"/>
              <a:buNone/>
            </a:pPr>
            <a:r>
              <a:t/>
            </a:r>
            <a:endParaRPr/>
          </a:p>
          <a:p>
            <a:pPr indent="-285750" lvl="0" marL="285750" rtl="0" algn="l">
              <a:lnSpc>
                <a:spcPct val="100000"/>
              </a:lnSpc>
              <a:spcBef>
                <a:spcPts val="1044"/>
              </a:spcBef>
              <a:spcAft>
                <a:spcPts val="0"/>
              </a:spcAft>
              <a:buSzPts val="2760"/>
              <a:buChar char="•"/>
            </a:pPr>
            <a:r>
              <a:rPr lang="en-IE"/>
              <a:t>Background</a:t>
            </a:r>
            <a:endParaRPr/>
          </a:p>
          <a:p>
            <a:pPr indent="-285750" lvl="0" marL="285750" rtl="0" algn="l">
              <a:lnSpc>
                <a:spcPct val="100000"/>
              </a:lnSpc>
              <a:spcBef>
                <a:spcPts val="1044"/>
              </a:spcBef>
              <a:spcAft>
                <a:spcPts val="0"/>
              </a:spcAft>
              <a:buSzPts val="2760"/>
              <a:buChar char="•"/>
            </a:pPr>
            <a:r>
              <a:rPr lang="en-IE"/>
              <a:t>Colours</a:t>
            </a:r>
            <a:endParaRPr/>
          </a:p>
          <a:p>
            <a:pPr indent="-241934" lvl="0" marL="285750" rtl="0" algn="l">
              <a:lnSpc>
                <a:spcPct val="100000"/>
              </a:lnSpc>
              <a:spcBef>
                <a:spcPts val="1044"/>
              </a:spcBef>
              <a:spcAft>
                <a:spcPts val="0"/>
              </a:spcAft>
              <a:buSzPts val="2070"/>
              <a:buChar char="•"/>
            </a:pPr>
            <a:r>
              <a:rPr lang="en-IE"/>
              <a:t>Characters</a:t>
            </a:r>
            <a:endParaRPr/>
          </a:p>
          <a:p>
            <a:pPr indent="0" lvl="0" marL="457200" rtl="0" algn="l">
              <a:lnSpc>
                <a:spcPct val="100000"/>
              </a:lnSpc>
              <a:spcBef>
                <a:spcPts val="1044"/>
              </a:spcBef>
              <a:spcAft>
                <a:spcPts val="0"/>
              </a:spcAft>
              <a:buSzPts val="2070"/>
              <a:buNone/>
            </a:pPr>
            <a:r>
              <a:t/>
            </a:r>
            <a:endParaRPr i="1"/>
          </a:p>
          <a:p>
            <a:pPr indent="-123634" lvl="0" marL="285750" rtl="0" algn="l">
              <a:lnSpc>
                <a:spcPct val="100000"/>
              </a:lnSpc>
              <a:spcBef>
                <a:spcPts val="1044"/>
              </a:spcBef>
              <a:spcAft>
                <a:spcPts val="0"/>
              </a:spcAft>
              <a:buSzPts val="2760"/>
              <a:buNone/>
            </a:pPr>
            <a:r>
              <a:t/>
            </a:r>
            <a:endParaRPr/>
          </a:p>
        </p:txBody>
      </p:sp>
      <p:pic>
        <p:nvPicPr>
          <p:cNvPr id="166" name="Google Shape;166;g12ee89c8db3_1_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06825" y="2951925"/>
            <a:ext cx="1896676" cy="25289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3"/>
          <p:cNvSpPr txBox="1"/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Garamond"/>
              <a:buNone/>
            </a:pPr>
            <a:r>
              <a:rPr lang="en-IE"/>
              <a:t>PACING</a:t>
            </a:r>
            <a:endParaRPr/>
          </a:p>
        </p:txBody>
      </p:sp>
      <p:sp>
        <p:nvSpPr>
          <p:cNvPr id="172" name="Google Shape;172;p3"/>
          <p:cNvSpPr txBox="1"/>
          <p:nvPr>
            <p:ph idx="1" type="body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20000"/>
          </a:bodyPr>
          <a:lstStyle/>
          <a:p>
            <a:pPr indent="-285750" lvl="0" marL="2857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60"/>
              <a:buChar char="•"/>
            </a:pPr>
            <a:r>
              <a:rPr lang="en-IE"/>
              <a:t>Scene Length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44"/>
              </a:spcBef>
              <a:spcAft>
                <a:spcPts val="0"/>
              </a:spcAft>
              <a:buSzPts val="2070"/>
              <a:buNone/>
            </a:pPr>
            <a:r>
              <a:rPr lang="en-IE"/>
              <a:t> </a:t>
            </a:r>
            <a:endParaRPr/>
          </a:p>
          <a:p>
            <a:pPr indent="-285750" lvl="0" marL="285750" rtl="0" algn="l">
              <a:lnSpc>
                <a:spcPct val="100000"/>
              </a:lnSpc>
              <a:spcBef>
                <a:spcPts val="1044"/>
              </a:spcBef>
              <a:spcAft>
                <a:spcPts val="0"/>
              </a:spcAft>
              <a:buSzPts val="2760"/>
              <a:buChar char="•"/>
            </a:pPr>
            <a:r>
              <a:rPr lang="en-IE"/>
              <a:t>Dialogue</a:t>
            </a:r>
            <a:endParaRPr/>
          </a:p>
          <a:p>
            <a:pPr indent="0" lvl="0" marL="457200" rtl="0" algn="l">
              <a:lnSpc>
                <a:spcPct val="100000"/>
              </a:lnSpc>
              <a:spcBef>
                <a:spcPts val="1044"/>
              </a:spcBef>
              <a:spcAft>
                <a:spcPts val="0"/>
              </a:spcAft>
              <a:buSzPts val="2070"/>
              <a:buNone/>
            </a:pPr>
            <a:r>
              <a:t/>
            </a:r>
            <a:endParaRPr/>
          </a:p>
          <a:p>
            <a:pPr indent="-285750" lvl="0" marL="285750" rtl="0" algn="l">
              <a:lnSpc>
                <a:spcPct val="100000"/>
              </a:lnSpc>
              <a:spcBef>
                <a:spcPts val="1044"/>
              </a:spcBef>
              <a:spcAft>
                <a:spcPts val="0"/>
              </a:spcAft>
              <a:buSzPts val="2760"/>
              <a:buChar char="•"/>
            </a:pPr>
            <a:r>
              <a:rPr lang="en-IE"/>
              <a:t>Action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44"/>
              </a:spcBef>
              <a:spcAft>
                <a:spcPts val="0"/>
              </a:spcAft>
              <a:buSzPts val="2070"/>
              <a:buNone/>
            </a:pPr>
            <a:r>
              <a:t/>
            </a:r>
            <a:endParaRPr/>
          </a:p>
          <a:p>
            <a:pPr indent="-123634" lvl="0" marL="285750" rtl="0" algn="l">
              <a:lnSpc>
                <a:spcPct val="100000"/>
              </a:lnSpc>
              <a:spcBef>
                <a:spcPts val="1044"/>
              </a:spcBef>
              <a:spcAft>
                <a:spcPts val="0"/>
              </a:spcAft>
              <a:buSzPts val="2760"/>
              <a:buNone/>
            </a:pPr>
            <a:r>
              <a:t/>
            </a:r>
            <a:endParaRPr/>
          </a:p>
        </p:txBody>
      </p:sp>
      <p:pic>
        <p:nvPicPr>
          <p:cNvPr id="173" name="Google Shape;173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27075" y="3450425"/>
            <a:ext cx="3436025" cy="2369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12ee89c8db3_1_6"/>
          <p:cNvSpPr txBox="1"/>
          <p:nvPr>
            <p:ph type="title"/>
          </p:nvPr>
        </p:nvSpPr>
        <p:spPr>
          <a:xfrm>
            <a:off x="1295402" y="982132"/>
            <a:ext cx="9601200" cy="130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Garamond"/>
              <a:buNone/>
            </a:pPr>
            <a:r>
              <a:rPr lang="en-IE"/>
              <a:t>CLARITY</a:t>
            </a:r>
            <a:endParaRPr/>
          </a:p>
        </p:txBody>
      </p:sp>
      <p:sp>
        <p:nvSpPr>
          <p:cNvPr id="179" name="Google Shape;179;g12ee89c8db3_1_6"/>
          <p:cNvSpPr txBox="1"/>
          <p:nvPr>
            <p:ph idx="1" type="body"/>
          </p:nvPr>
        </p:nvSpPr>
        <p:spPr>
          <a:xfrm>
            <a:off x="1295401" y="2556932"/>
            <a:ext cx="9601200" cy="33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20000"/>
          </a:bodyPr>
          <a:lstStyle/>
          <a:p>
            <a:pPr indent="-285750" lvl="0" marL="2857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60"/>
              <a:buChar char="•"/>
            </a:pPr>
            <a:r>
              <a:rPr lang="en-IE"/>
              <a:t>3rd Person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44"/>
              </a:spcBef>
              <a:spcAft>
                <a:spcPts val="0"/>
              </a:spcAft>
              <a:buSzPts val="2070"/>
              <a:buNone/>
            </a:pPr>
            <a:r>
              <a:rPr lang="en-IE"/>
              <a:t> </a:t>
            </a:r>
            <a:endParaRPr/>
          </a:p>
          <a:p>
            <a:pPr indent="-285750" lvl="0" marL="285750" rtl="0" algn="l">
              <a:lnSpc>
                <a:spcPct val="100000"/>
              </a:lnSpc>
              <a:spcBef>
                <a:spcPts val="1044"/>
              </a:spcBef>
              <a:spcAft>
                <a:spcPts val="0"/>
              </a:spcAft>
              <a:buSzPts val="2760"/>
              <a:buChar char="•"/>
            </a:pPr>
            <a:r>
              <a:rPr lang="en-IE"/>
              <a:t>Motive through Action</a:t>
            </a:r>
            <a:endParaRPr/>
          </a:p>
          <a:p>
            <a:pPr indent="0" lvl="0" marL="457200" rtl="0" algn="l">
              <a:lnSpc>
                <a:spcPct val="100000"/>
              </a:lnSpc>
              <a:spcBef>
                <a:spcPts val="1044"/>
              </a:spcBef>
              <a:spcAft>
                <a:spcPts val="0"/>
              </a:spcAft>
              <a:buSzPts val="2070"/>
              <a:buNone/>
            </a:pPr>
            <a:r>
              <a:t/>
            </a:r>
            <a:endParaRPr/>
          </a:p>
          <a:p>
            <a:pPr indent="-285750" lvl="0" marL="285750" rtl="0" algn="l">
              <a:lnSpc>
                <a:spcPct val="100000"/>
              </a:lnSpc>
              <a:spcBef>
                <a:spcPts val="1044"/>
              </a:spcBef>
              <a:spcAft>
                <a:spcPts val="0"/>
              </a:spcAft>
              <a:buSzPts val="2760"/>
              <a:buChar char="•"/>
            </a:pPr>
            <a:r>
              <a:rPr lang="en-IE"/>
              <a:t>Conflict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44"/>
              </a:spcBef>
              <a:spcAft>
                <a:spcPts val="0"/>
              </a:spcAft>
              <a:buSzPts val="2070"/>
              <a:buNone/>
            </a:pPr>
            <a:r>
              <a:t/>
            </a:r>
            <a:endParaRPr/>
          </a:p>
          <a:p>
            <a:pPr indent="-123634" lvl="0" marL="285750" rtl="0" algn="l">
              <a:lnSpc>
                <a:spcPct val="100000"/>
              </a:lnSpc>
              <a:spcBef>
                <a:spcPts val="1044"/>
              </a:spcBef>
              <a:spcAft>
                <a:spcPts val="0"/>
              </a:spcAft>
              <a:buSzPts val="2760"/>
              <a:buNone/>
            </a:pPr>
            <a:r>
              <a:t/>
            </a:r>
            <a:endParaRPr/>
          </a:p>
        </p:txBody>
      </p:sp>
      <p:pic>
        <p:nvPicPr>
          <p:cNvPr id="180" name="Google Shape;180;g12ee89c8db3_1_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79499" y="3432149"/>
            <a:ext cx="3271700" cy="24436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12ee89c8db3_1_0"/>
          <p:cNvSpPr txBox="1"/>
          <p:nvPr>
            <p:ph type="title"/>
          </p:nvPr>
        </p:nvSpPr>
        <p:spPr>
          <a:xfrm>
            <a:off x="1295402" y="982132"/>
            <a:ext cx="9601200" cy="130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Garamond"/>
              <a:buNone/>
            </a:pPr>
            <a:r>
              <a:rPr lang="en-IE"/>
              <a:t>CONVENTIONS</a:t>
            </a:r>
            <a:endParaRPr/>
          </a:p>
        </p:txBody>
      </p:sp>
      <p:sp>
        <p:nvSpPr>
          <p:cNvPr id="186" name="Google Shape;186;g12ee89c8db3_1_0"/>
          <p:cNvSpPr txBox="1"/>
          <p:nvPr>
            <p:ph idx="1" type="body"/>
          </p:nvPr>
        </p:nvSpPr>
        <p:spPr>
          <a:xfrm>
            <a:off x="1295401" y="2556932"/>
            <a:ext cx="9601200" cy="33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55000" lnSpcReduction="20000"/>
          </a:bodyPr>
          <a:lstStyle/>
          <a:p>
            <a:pPr indent="-243903" lvl="0" marL="2857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674"/>
              <a:buChar char="•"/>
            </a:pPr>
            <a:r>
              <a:rPr lang="en-IE" sz="3083"/>
              <a:t>Slug Lines</a:t>
            </a:r>
            <a:endParaRPr sz="3083"/>
          </a:p>
          <a:p>
            <a:pPr indent="0" lvl="0" marL="0" rtl="0" algn="l">
              <a:lnSpc>
                <a:spcPct val="100000"/>
              </a:lnSpc>
              <a:spcBef>
                <a:spcPts val="1044"/>
              </a:spcBef>
              <a:spcAft>
                <a:spcPts val="0"/>
              </a:spcAft>
              <a:buSzPct val="72571"/>
              <a:buNone/>
            </a:pPr>
            <a:r>
              <a:rPr lang="en-IE" sz="3083"/>
              <a:t> </a:t>
            </a:r>
            <a:endParaRPr sz="3083"/>
          </a:p>
          <a:p>
            <a:pPr indent="-243903" lvl="0" marL="285750" rtl="0" algn="l">
              <a:lnSpc>
                <a:spcPct val="100000"/>
              </a:lnSpc>
              <a:spcBef>
                <a:spcPts val="1044"/>
              </a:spcBef>
              <a:spcAft>
                <a:spcPts val="0"/>
              </a:spcAft>
              <a:buSzPct val="111674"/>
              <a:buChar char="•"/>
            </a:pPr>
            <a:r>
              <a:rPr lang="en-IE" sz="3083"/>
              <a:t>Character Names</a:t>
            </a:r>
            <a:endParaRPr sz="3083"/>
          </a:p>
          <a:p>
            <a:pPr indent="0" lvl="0" marL="457200" rtl="0" algn="l">
              <a:lnSpc>
                <a:spcPct val="100000"/>
              </a:lnSpc>
              <a:spcBef>
                <a:spcPts val="1044"/>
              </a:spcBef>
              <a:spcAft>
                <a:spcPts val="0"/>
              </a:spcAft>
              <a:buSzPct val="72571"/>
              <a:buNone/>
            </a:pPr>
            <a:r>
              <a:t/>
            </a:r>
            <a:endParaRPr sz="3083"/>
          </a:p>
          <a:p>
            <a:pPr indent="-243903" lvl="0" marL="285750" rtl="0" algn="l">
              <a:lnSpc>
                <a:spcPct val="100000"/>
              </a:lnSpc>
              <a:spcBef>
                <a:spcPts val="1044"/>
              </a:spcBef>
              <a:spcAft>
                <a:spcPts val="0"/>
              </a:spcAft>
              <a:buSzPct val="111674"/>
              <a:buChar char="•"/>
            </a:pPr>
            <a:r>
              <a:rPr lang="en-IE" sz="3083"/>
              <a:t>Tense</a:t>
            </a:r>
            <a:endParaRPr sz="3083"/>
          </a:p>
          <a:p>
            <a:pPr indent="0" lvl="0" marL="457200" rtl="0" algn="l">
              <a:lnSpc>
                <a:spcPct val="100000"/>
              </a:lnSpc>
              <a:spcBef>
                <a:spcPts val="1044"/>
              </a:spcBef>
              <a:spcAft>
                <a:spcPts val="0"/>
              </a:spcAft>
              <a:buNone/>
            </a:pPr>
            <a:r>
              <a:t/>
            </a:r>
            <a:endParaRPr sz="3083"/>
          </a:p>
          <a:p>
            <a:pPr indent="-219805" lvl="0" marL="285750" rtl="0" algn="l">
              <a:lnSpc>
                <a:spcPct val="100000"/>
              </a:lnSpc>
              <a:spcBef>
                <a:spcPts val="1044"/>
              </a:spcBef>
              <a:spcAft>
                <a:spcPts val="0"/>
              </a:spcAft>
              <a:buSzPct val="89298"/>
              <a:buChar char="•"/>
            </a:pPr>
            <a:r>
              <a:rPr lang="en-IE" sz="3083"/>
              <a:t>Practical examples</a:t>
            </a:r>
            <a:endParaRPr sz="3083"/>
          </a:p>
          <a:p>
            <a:pPr indent="0" lvl="0" marL="0" rtl="0" algn="l">
              <a:lnSpc>
                <a:spcPct val="100000"/>
              </a:lnSpc>
              <a:spcBef>
                <a:spcPts val="1044"/>
              </a:spcBef>
              <a:spcAft>
                <a:spcPts val="0"/>
              </a:spcAft>
              <a:buSzPct val="93243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44"/>
              </a:spcBef>
              <a:spcAft>
                <a:spcPts val="0"/>
              </a:spcAft>
              <a:buSzPct val="93243"/>
              <a:buNone/>
            </a:pPr>
            <a:r>
              <a:t/>
            </a:r>
            <a:endParaRPr/>
          </a:p>
          <a:p>
            <a:pPr indent="-123634" lvl="0" marL="285750" rtl="0" algn="l">
              <a:lnSpc>
                <a:spcPct val="100000"/>
              </a:lnSpc>
              <a:spcBef>
                <a:spcPts val="1044"/>
              </a:spcBef>
              <a:spcAft>
                <a:spcPts val="0"/>
              </a:spcAft>
              <a:buSzPct val="115000"/>
              <a:buNone/>
            </a:pPr>
            <a:r>
              <a:t/>
            </a:r>
            <a:endParaRPr/>
          </a:p>
        </p:txBody>
      </p:sp>
      <p:pic>
        <p:nvPicPr>
          <p:cNvPr id="187" name="Google Shape;187;g12ee89c8db3_1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54325" y="3192150"/>
            <a:ext cx="2825424" cy="2683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12ee89c8db3_1_39"/>
          <p:cNvSpPr txBox="1"/>
          <p:nvPr>
            <p:ph type="title"/>
          </p:nvPr>
        </p:nvSpPr>
        <p:spPr>
          <a:xfrm>
            <a:off x="1295402" y="982132"/>
            <a:ext cx="9601200" cy="130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Garamond"/>
              <a:buNone/>
            </a:pPr>
            <a:r>
              <a:rPr lang="en-IE"/>
              <a:t>CONVENTIONS</a:t>
            </a:r>
            <a:endParaRPr/>
          </a:p>
        </p:txBody>
      </p:sp>
      <p:sp>
        <p:nvSpPr>
          <p:cNvPr id="193" name="Google Shape;193;g12ee89c8db3_1_39"/>
          <p:cNvSpPr txBox="1"/>
          <p:nvPr>
            <p:ph idx="1" type="body"/>
          </p:nvPr>
        </p:nvSpPr>
        <p:spPr>
          <a:xfrm>
            <a:off x="1295401" y="2532257"/>
            <a:ext cx="9601200" cy="33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85750" lvl="0" marL="285750" rtl="0" algn="l">
              <a:lnSpc>
                <a:spcPct val="100000"/>
              </a:lnSpc>
              <a:spcBef>
                <a:spcPts val="1044"/>
              </a:spcBef>
              <a:spcAft>
                <a:spcPts val="0"/>
              </a:spcAft>
              <a:buSzPts val="2760"/>
              <a:buChar char="•"/>
            </a:pPr>
            <a:r>
              <a:rPr lang="en-IE"/>
              <a:t>Courier New 12</a:t>
            </a:r>
            <a:endParaRPr/>
          </a:p>
          <a:p>
            <a:pPr indent="-241934" lvl="0" marL="285750" rtl="0" algn="l">
              <a:lnSpc>
                <a:spcPct val="100000"/>
              </a:lnSpc>
              <a:spcBef>
                <a:spcPts val="1044"/>
              </a:spcBef>
              <a:spcAft>
                <a:spcPts val="0"/>
              </a:spcAft>
              <a:buSzPts val="2070"/>
              <a:buChar char="•"/>
            </a:pPr>
            <a:r>
              <a:rPr lang="en-IE"/>
              <a:t>Cover page</a:t>
            </a:r>
            <a:endParaRPr/>
          </a:p>
          <a:p>
            <a:pPr indent="-241934" lvl="0" marL="285750" rtl="0" algn="l">
              <a:lnSpc>
                <a:spcPct val="100000"/>
              </a:lnSpc>
              <a:spcBef>
                <a:spcPts val="1044"/>
              </a:spcBef>
              <a:spcAft>
                <a:spcPts val="0"/>
              </a:spcAft>
              <a:buSzPts val="2070"/>
              <a:buChar char="•"/>
            </a:pPr>
            <a:r>
              <a:rPr lang="en-IE"/>
              <a:t>Project length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44"/>
              </a:spcBef>
              <a:spcAft>
                <a:spcPts val="0"/>
              </a:spcAft>
              <a:buSzPts val="207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44"/>
              </a:spcBef>
              <a:spcAft>
                <a:spcPts val="0"/>
              </a:spcAft>
              <a:buSzPts val="2070"/>
              <a:buNone/>
            </a:pPr>
            <a:r>
              <a:t/>
            </a:r>
            <a:endParaRPr/>
          </a:p>
          <a:p>
            <a:pPr indent="-123634" lvl="0" marL="285750" rtl="0" algn="l">
              <a:lnSpc>
                <a:spcPct val="100000"/>
              </a:lnSpc>
              <a:spcBef>
                <a:spcPts val="1044"/>
              </a:spcBef>
              <a:spcAft>
                <a:spcPts val="0"/>
              </a:spcAft>
              <a:buSzPts val="2760"/>
              <a:buNone/>
            </a:pPr>
            <a:r>
              <a:t/>
            </a:r>
            <a:endParaRPr/>
          </a:p>
        </p:txBody>
      </p:sp>
      <p:pic>
        <p:nvPicPr>
          <p:cNvPr id="194" name="Google Shape;194;g12ee89c8db3_1_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79225" y="3450425"/>
            <a:ext cx="4762500" cy="1714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4"/>
          <p:cNvSpPr txBox="1"/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ct val="100000"/>
              <a:buFont typeface="Garamond"/>
              <a:buNone/>
            </a:pPr>
            <a:r>
              <a:rPr lang="en-IE" u="sng"/>
              <a:t>Writing</a:t>
            </a:r>
            <a:br>
              <a:rPr lang="en-IE"/>
            </a:br>
            <a:endParaRPr/>
          </a:p>
        </p:txBody>
      </p:sp>
      <p:sp>
        <p:nvSpPr>
          <p:cNvPr id="200" name="Google Shape;200;p4"/>
          <p:cNvSpPr txBox="1"/>
          <p:nvPr>
            <p:ph idx="1" type="body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60"/>
              <a:buNone/>
            </a:pPr>
            <a:r>
              <a:rPr lang="en-IE"/>
              <a:t> </a:t>
            </a:r>
            <a:endParaRPr/>
          </a:p>
          <a:p>
            <a:pPr indent="-285750" lvl="0" marL="285750" rtl="0" algn="l">
              <a:lnSpc>
                <a:spcPct val="100000"/>
              </a:lnSpc>
              <a:spcBef>
                <a:spcPts val="1080"/>
              </a:spcBef>
              <a:spcAft>
                <a:spcPts val="0"/>
              </a:spcAft>
              <a:buSzPts val="2760"/>
              <a:buChar char="•"/>
            </a:pPr>
            <a:r>
              <a:rPr lang="en-IE" u="sng"/>
              <a:t>Approach from Story</a:t>
            </a:r>
            <a:endParaRPr u="sng"/>
          </a:p>
          <a:p>
            <a:pPr indent="-241934" lvl="0" marL="285750" rtl="0" algn="l">
              <a:lnSpc>
                <a:spcPct val="100000"/>
              </a:lnSpc>
              <a:spcBef>
                <a:spcPts val="1080"/>
              </a:spcBef>
              <a:spcAft>
                <a:spcPts val="0"/>
              </a:spcAft>
              <a:buSzPts val="2070"/>
              <a:buChar char="•"/>
            </a:pPr>
            <a:r>
              <a:rPr lang="en-IE" u="sng"/>
              <a:t>Approach from Scene</a:t>
            </a:r>
            <a:endParaRPr u="sng"/>
          </a:p>
          <a:p>
            <a:pPr indent="-241934" lvl="0" marL="285750" rtl="0" algn="l">
              <a:lnSpc>
                <a:spcPct val="100000"/>
              </a:lnSpc>
              <a:spcBef>
                <a:spcPts val="1080"/>
              </a:spcBef>
              <a:spcAft>
                <a:spcPts val="0"/>
              </a:spcAft>
              <a:buSzPts val="2070"/>
              <a:buChar char="•"/>
            </a:pPr>
            <a:r>
              <a:rPr lang="en-IE" u="sng"/>
              <a:t>Combinations</a:t>
            </a:r>
            <a:endParaRPr u="sng"/>
          </a:p>
          <a:p>
            <a:pPr indent="-110490" lvl="0" marL="285750" rtl="0" algn="l">
              <a:lnSpc>
                <a:spcPct val="100000"/>
              </a:lnSpc>
              <a:spcBef>
                <a:spcPts val="1080"/>
              </a:spcBef>
              <a:spcAft>
                <a:spcPts val="0"/>
              </a:spcAft>
              <a:buSzPts val="2760"/>
              <a:buNone/>
            </a:pPr>
            <a:r>
              <a:t/>
            </a:r>
            <a:endParaRPr/>
          </a:p>
        </p:txBody>
      </p:sp>
      <p:pic>
        <p:nvPicPr>
          <p:cNvPr id="201" name="Google Shape;201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84950" y="2721766"/>
            <a:ext cx="2632776" cy="1862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949383" y="4013725"/>
            <a:ext cx="2482867" cy="1862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5"/>
          <p:cNvSpPr txBox="1"/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Garamond"/>
              <a:buNone/>
            </a:pPr>
            <a:r>
              <a:rPr lang="en-IE" u="sng"/>
              <a:t>Sequencing</a:t>
            </a:r>
            <a:endParaRPr/>
          </a:p>
        </p:txBody>
      </p:sp>
      <p:sp>
        <p:nvSpPr>
          <p:cNvPr id="208" name="Google Shape;208;p5"/>
          <p:cNvSpPr txBox="1"/>
          <p:nvPr>
            <p:ph idx="1" type="body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62500" lnSpcReduction="2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5000"/>
              <a:buNone/>
            </a:pPr>
            <a:r>
              <a:t/>
            </a:r>
            <a:endParaRPr/>
          </a:p>
          <a:p>
            <a:pPr indent="-220027" lvl="0" marL="285750" rtl="0" algn="l">
              <a:lnSpc>
                <a:spcPct val="100000"/>
              </a:lnSpc>
              <a:spcBef>
                <a:spcPts val="1080"/>
              </a:spcBef>
              <a:spcAft>
                <a:spcPts val="0"/>
              </a:spcAft>
              <a:buSzPct val="115000"/>
              <a:buChar char="•"/>
            </a:pPr>
            <a:r>
              <a:rPr lang="en-IE"/>
              <a:t>3 Act Structure in Conventional Forms</a:t>
            </a:r>
            <a:endParaRPr/>
          </a:p>
          <a:p>
            <a:pPr indent="-220027" lvl="0" marL="285750" rtl="0" algn="l">
              <a:lnSpc>
                <a:spcPct val="100000"/>
              </a:lnSpc>
              <a:spcBef>
                <a:spcPts val="1080"/>
              </a:spcBef>
              <a:spcAft>
                <a:spcPts val="0"/>
              </a:spcAft>
              <a:buSzPct val="115000"/>
              <a:buChar char="•"/>
            </a:pPr>
            <a:r>
              <a:rPr lang="en-IE"/>
              <a:t>Others vary</a:t>
            </a:r>
            <a:endParaRPr/>
          </a:p>
          <a:p>
            <a:pPr indent="-220027" lvl="0" marL="285750" rtl="0" algn="l">
              <a:lnSpc>
                <a:spcPct val="100000"/>
              </a:lnSpc>
              <a:spcBef>
                <a:spcPts val="1080"/>
              </a:spcBef>
              <a:spcAft>
                <a:spcPts val="0"/>
              </a:spcAft>
              <a:buSzPct val="115000"/>
              <a:buChar char="•"/>
            </a:pPr>
            <a:r>
              <a:rPr lang="en-IE"/>
              <a:t>Foreshadow</a:t>
            </a:r>
            <a:endParaRPr/>
          </a:p>
          <a:p>
            <a:pPr indent="-220027" lvl="0" marL="285750" rtl="0" algn="l">
              <a:lnSpc>
                <a:spcPct val="100000"/>
              </a:lnSpc>
              <a:spcBef>
                <a:spcPts val="1080"/>
              </a:spcBef>
              <a:spcAft>
                <a:spcPts val="0"/>
              </a:spcAft>
              <a:buSzPct val="115000"/>
              <a:buChar char="•"/>
            </a:pPr>
            <a:r>
              <a:rPr lang="en-IE"/>
              <a:t>Reach expectation</a:t>
            </a:r>
            <a:endParaRPr/>
          </a:p>
          <a:p>
            <a:pPr indent="-192643" lvl="0" marL="285750" rtl="0" algn="l">
              <a:lnSpc>
                <a:spcPct val="100000"/>
              </a:lnSpc>
              <a:spcBef>
                <a:spcPts val="1080"/>
              </a:spcBef>
              <a:spcAft>
                <a:spcPts val="0"/>
              </a:spcAft>
              <a:buSzPct val="86250"/>
              <a:buChar char="•"/>
            </a:pPr>
            <a:r>
              <a:rPr lang="en-IE"/>
              <a:t>Defy expectation</a:t>
            </a:r>
            <a:endParaRPr/>
          </a:p>
          <a:p>
            <a:pPr indent="-192643" lvl="0" marL="285750" rtl="0" algn="l">
              <a:lnSpc>
                <a:spcPct val="100000"/>
              </a:lnSpc>
              <a:spcBef>
                <a:spcPts val="1080"/>
              </a:spcBef>
              <a:spcAft>
                <a:spcPts val="0"/>
              </a:spcAft>
              <a:buSzPct val="86250"/>
              <a:buChar char="•"/>
            </a:pPr>
            <a:r>
              <a:rPr lang="en-IE"/>
              <a:t>Rising Action</a:t>
            </a:r>
            <a:endParaRPr/>
          </a:p>
          <a:p>
            <a:pPr indent="-192643" lvl="0" marL="285750" rtl="0" algn="l">
              <a:lnSpc>
                <a:spcPct val="100000"/>
              </a:lnSpc>
              <a:spcBef>
                <a:spcPts val="1080"/>
              </a:spcBef>
              <a:spcAft>
                <a:spcPts val="0"/>
              </a:spcAft>
              <a:buSzPct val="86250"/>
              <a:buChar char="•"/>
            </a:pPr>
            <a:r>
              <a:rPr lang="en-IE"/>
              <a:t>Peaks and Troughs</a:t>
            </a:r>
            <a:endParaRPr/>
          </a:p>
          <a:p>
            <a:pPr indent="0" lvl="0" marL="457200" rtl="0" algn="l">
              <a:lnSpc>
                <a:spcPct val="100000"/>
              </a:lnSpc>
              <a:spcBef>
                <a:spcPts val="108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110490" lvl="0" marL="285750" rtl="0" algn="l">
              <a:lnSpc>
                <a:spcPct val="100000"/>
              </a:lnSpc>
              <a:spcBef>
                <a:spcPts val="1080"/>
              </a:spcBef>
              <a:spcAft>
                <a:spcPts val="0"/>
              </a:spcAft>
              <a:buSzPct val="115000"/>
              <a:buNone/>
            </a:pPr>
            <a:r>
              <a:t/>
            </a:r>
            <a:endParaRPr/>
          </a:p>
        </p:txBody>
      </p:sp>
      <p:pic>
        <p:nvPicPr>
          <p:cNvPr id="209" name="Google Shape;209;p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15049" y="2822566"/>
            <a:ext cx="4672000" cy="2787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7"/>
          <p:cNvSpPr txBox="1"/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Garamond"/>
              <a:buNone/>
            </a:pPr>
            <a:r>
              <a:rPr lang="en-IE" u="sng"/>
              <a:t>Other Aspects</a:t>
            </a:r>
            <a:endParaRPr/>
          </a:p>
        </p:txBody>
      </p:sp>
      <p:sp>
        <p:nvSpPr>
          <p:cNvPr id="215" name="Google Shape;215;p7"/>
          <p:cNvSpPr txBox="1"/>
          <p:nvPr>
            <p:ph idx="1" type="body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60"/>
              <a:buNone/>
            </a:pPr>
            <a:r>
              <a:t/>
            </a:r>
            <a:endParaRPr/>
          </a:p>
          <a:p>
            <a:pPr indent="-285750" lvl="0" marL="285750" rtl="0" algn="l">
              <a:lnSpc>
                <a:spcPct val="100000"/>
              </a:lnSpc>
              <a:spcBef>
                <a:spcPts val="1044"/>
              </a:spcBef>
              <a:spcAft>
                <a:spcPts val="0"/>
              </a:spcAft>
              <a:buSzPts val="2760"/>
              <a:buChar char="•"/>
            </a:pPr>
            <a:r>
              <a:rPr lang="en-IE"/>
              <a:t>Voiceovers</a:t>
            </a:r>
            <a:endParaRPr/>
          </a:p>
          <a:p>
            <a:pPr indent="-241934" lvl="0" marL="285750" rtl="0" algn="l">
              <a:lnSpc>
                <a:spcPct val="100000"/>
              </a:lnSpc>
              <a:spcBef>
                <a:spcPts val="1044"/>
              </a:spcBef>
              <a:spcAft>
                <a:spcPts val="0"/>
              </a:spcAft>
              <a:buSzPts val="2070"/>
              <a:buChar char="•"/>
            </a:pPr>
            <a:r>
              <a:rPr lang="en-IE"/>
              <a:t>Off-screen</a:t>
            </a:r>
            <a:endParaRPr/>
          </a:p>
          <a:p>
            <a:pPr indent="-241934" lvl="0" marL="285750" rtl="0" algn="l">
              <a:lnSpc>
                <a:spcPct val="100000"/>
              </a:lnSpc>
              <a:spcBef>
                <a:spcPts val="1044"/>
              </a:spcBef>
              <a:spcAft>
                <a:spcPts val="0"/>
              </a:spcAft>
              <a:buSzPts val="2070"/>
              <a:buChar char="•"/>
            </a:pPr>
            <a:r>
              <a:rPr lang="en-IE"/>
              <a:t>Super-impositions</a:t>
            </a:r>
            <a:endParaRPr/>
          </a:p>
          <a:p>
            <a:pPr indent="-123634" lvl="0" marL="285750" rtl="0" algn="l">
              <a:lnSpc>
                <a:spcPct val="100000"/>
              </a:lnSpc>
              <a:spcBef>
                <a:spcPts val="1044"/>
              </a:spcBef>
              <a:spcAft>
                <a:spcPts val="0"/>
              </a:spcAft>
              <a:buSzPts val="2760"/>
              <a:buNone/>
            </a:pPr>
            <a:r>
              <a:t/>
            </a:r>
            <a:endParaRPr/>
          </a:p>
        </p:txBody>
      </p:sp>
      <p:pic>
        <p:nvPicPr>
          <p:cNvPr id="216" name="Google Shape;216;p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96975" y="3775498"/>
            <a:ext cx="4249800" cy="1784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12ee89c8db3_1_12"/>
          <p:cNvSpPr txBox="1"/>
          <p:nvPr>
            <p:ph type="title"/>
          </p:nvPr>
        </p:nvSpPr>
        <p:spPr>
          <a:xfrm>
            <a:off x="1616102" y="1006807"/>
            <a:ext cx="9601200" cy="130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Garamond"/>
              <a:buNone/>
            </a:pPr>
            <a:r>
              <a:rPr lang="en-IE" u="sng"/>
              <a:t>Sample Screenplays</a:t>
            </a:r>
            <a:endParaRPr/>
          </a:p>
        </p:txBody>
      </p:sp>
      <p:sp>
        <p:nvSpPr>
          <p:cNvPr id="222" name="Google Shape;222;g12ee89c8db3_1_12"/>
          <p:cNvSpPr txBox="1"/>
          <p:nvPr>
            <p:ph idx="1" type="body"/>
          </p:nvPr>
        </p:nvSpPr>
        <p:spPr>
          <a:xfrm>
            <a:off x="1295401" y="2556932"/>
            <a:ext cx="9601200" cy="33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60"/>
              <a:buNone/>
            </a:pPr>
            <a:r>
              <a:t/>
            </a:r>
            <a:endParaRPr/>
          </a:p>
          <a:p>
            <a:pPr indent="-285750" lvl="0" marL="285750" rtl="0" algn="l">
              <a:lnSpc>
                <a:spcPct val="100000"/>
              </a:lnSpc>
              <a:spcBef>
                <a:spcPts val="1044"/>
              </a:spcBef>
              <a:spcAft>
                <a:spcPts val="0"/>
              </a:spcAft>
              <a:buSzPts val="2760"/>
              <a:buChar char="•"/>
            </a:pPr>
            <a:r>
              <a:rPr i="1" lang="en-IE"/>
              <a:t>The Karate Kid </a:t>
            </a:r>
            <a:r>
              <a:rPr lang="en-IE"/>
              <a:t>(1984)</a:t>
            </a:r>
            <a:endParaRPr/>
          </a:p>
          <a:p>
            <a:pPr indent="-241934" lvl="0" marL="285750" rtl="0" algn="l">
              <a:lnSpc>
                <a:spcPct val="100000"/>
              </a:lnSpc>
              <a:spcBef>
                <a:spcPts val="1044"/>
              </a:spcBef>
              <a:spcAft>
                <a:spcPts val="0"/>
              </a:spcAft>
              <a:buSzPts val="2070"/>
              <a:buChar char="•"/>
            </a:pPr>
            <a:r>
              <a:rPr i="1" lang="en-IE"/>
              <a:t>Casablanca </a:t>
            </a:r>
            <a:r>
              <a:rPr lang="en-IE"/>
              <a:t>(1942)</a:t>
            </a:r>
            <a:endParaRPr/>
          </a:p>
          <a:p>
            <a:pPr indent="0" lvl="0" marL="457200" rtl="0" algn="l">
              <a:lnSpc>
                <a:spcPct val="100000"/>
              </a:lnSpc>
              <a:spcBef>
                <a:spcPts val="1044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123634" lvl="0" marL="285750" rtl="0" algn="l">
              <a:lnSpc>
                <a:spcPct val="100000"/>
              </a:lnSpc>
              <a:spcBef>
                <a:spcPts val="1044"/>
              </a:spcBef>
              <a:spcAft>
                <a:spcPts val="0"/>
              </a:spcAft>
              <a:buSzPts val="2760"/>
              <a:buNone/>
            </a:pPr>
            <a:r>
              <a:t/>
            </a:r>
            <a:endParaRPr/>
          </a:p>
        </p:txBody>
      </p:sp>
      <p:pic>
        <p:nvPicPr>
          <p:cNvPr id="223" name="Google Shape;223;g12ee89c8db3_1_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19425" y="4137125"/>
            <a:ext cx="3297876" cy="1855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Google Shape;224;g12ee89c8db3_1_1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28238" y="3004450"/>
            <a:ext cx="2847975" cy="1600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g13224eeae43_0_11"/>
          <p:cNvSpPr txBox="1"/>
          <p:nvPr>
            <p:ph type="title"/>
          </p:nvPr>
        </p:nvSpPr>
        <p:spPr>
          <a:xfrm>
            <a:off x="1295402" y="982132"/>
            <a:ext cx="9601200" cy="13038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IE"/>
              <a:t>SAMPLE</a:t>
            </a:r>
            <a:endParaRPr/>
          </a:p>
        </p:txBody>
      </p:sp>
      <p:sp>
        <p:nvSpPr>
          <p:cNvPr id="230" name="Google Shape;230;g13224eeae43_0_11"/>
          <p:cNvSpPr txBox="1"/>
          <p:nvPr>
            <p:ph idx="1" type="body"/>
          </p:nvPr>
        </p:nvSpPr>
        <p:spPr>
          <a:xfrm>
            <a:off x="1295401" y="2556932"/>
            <a:ext cx="9601200" cy="3318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lang="en-IE"/>
              <a:t>INT.  - KITCHEN - DAY</a:t>
            </a:r>
            <a:endParaRPr/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lang="en-IE"/>
              <a:t>John and Mary sit at the table.</a:t>
            </a:r>
            <a:endParaRPr/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lang="en-IE"/>
              <a:t>					JOHN</a:t>
            </a:r>
            <a:endParaRPr/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lang="en-IE"/>
              <a:t>           I see Paddy is open </a:t>
            </a:r>
            <a:r>
              <a:rPr lang="en-IE"/>
              <a:t>again</a:t>
            </a:r>
            <a:r>
              <a:rPr lang="en-IE"/>
              <a:t>.</a:t>
            </a:r>
            <a:endParaRPr/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lang="en-IE"/>
              <a:t>					MARY</a:t>
            </a:r>
            <a:endParaRPr/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lang="en-IE"/>
              <a:t>           He must </a:t>
            </a:r>
            <a:r>
              <a:rPr lang="en-IE"/>
              <a:t>have</a:t>
            </a:r>
            <a:r>
              <a:rPr lang="en-IE"/>
              <a:t> been </a:t>
            </a:r>
            <a:r>
              <a:rPr lang="en-IE"/>
              <a:t>closed</a:t>
            </a:r>
            <a:r>
              <a:rPr lang="en-IE"/>
              <a:t> 2 years.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12"/>
          <p:cNvSpPr txBox="1"/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Garamond"/>
              <a:buNone/>
            </a:pPr>
            <a:r>
              <a:rPr lang="en-IE"/>
              <a:t>EXERCISE </a:t>
            </a:r>
            <a:endParaRPr/>
          </a:p>
        </p:txBody>
      </p:sp>
      <p:sp>
        <p:nvSpPr>
          <p:cNvPr id="236" name="Google Shape;236;p12"/>
          <p:cNvSpPr txBox="1"/>
          <p:nvPr>
            <p:ph idx="1" type="body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70"/>
              <a:buNone/>
            </a:pPr>
            <a:r>
              <a:t/>
            </a:r>
            <a:endParaRPr/>
          </a:p>
          <a:p>
            <a:pPr indent="-241934" lvl="0" marL="2857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70"/>
              <a:buChar char="•"/>
            </a:pPr>
            <a:r>
              <a:rPr lang="en-IE"/>
              <a:t>Write a short scene.</a:t>
            </a:r>
            <a:endParaRPr/>
          </a:p>
          <a:p>
            <a:pPr indent="-110490" lvl="0" marL="285750" rtl="0" algn="l">
              <a:lnSpc>
                <a:spcPct val="100000"/>
              </a:lnSpc>
              <a:spcBef>
                <a:spcPts val="1080"/>
              </a:spcBef>
              <a:spcAft>
                <a:spcPts val="0"/>
              </a:spcAft>
              <a:buSzPts val="276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14"/>
          <p:cNvSpPr txBox="1"/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Garamond"/>
              <a:buNone/>
            </a:pPr>
            <a:r>
              <a:rPr lang="en-IE"/>
              <a:t>THIS WEEK:</a:t>
            </a:r>
            <a:endParaRPr/>
          </a:p>
        </p:txBody>
      </p:sp>
      <p:sp>
        <p:nvSpPr>
          <p:cNvPr id="242" name="Google Shape;242;p14"/>
          <p:cNvSpPr txBox="1"/>
          <p:nvPr>
            <p:ph idx="1" type="body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2857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70"/>
              <a:buNone/>
            </a:pPr>
            <a:r>
              <a:rPr lang="en-IE"/>
              <a:t> </a:t>
            </a:r>
            <a:endParaRPr/>
          </a:p>
          <a:p>
            <a:pPr indent="-285750" lvl="0" marL="285750" rtl="0" algn="l">
              <a:lnSpc>
                <a:spcPct val="100000"/>
              </a:lnSpc>
              <a:spcBef>
                <a:spcPts val="1080"/>
              </a:spcBef>
              <a:spcAft>
                <a:spcPts val="0"/>
              </a:spcAft>
              <a:buSzPts val="2760"/>
              <a:buChar char="•"/>
            </a:pPr>
            <a:r>
              <a:rPr lang="en-IE"/>
              <a:t>Write a short scene from your story (5 industry length pages).</a:t>
            </a:r>
            <a:endParaRPr/>
          </a:p>
          <a:p>
            <a:pPr indent="-110490" lvl="0" marL="285750" rtl="0" algn="l">
              <a:lnSpc>
                <a:spcPct val="100000"/>
              </a:lnSpc>
              <a:spcBef>
                <a:spcPts val="1080"/>
              </a:spcBef>
              <a:spcAft>
                <a:spcPts val="0"/>
              </a:spcAft>
              <a:buSzPts val="2760"/>
              <a:buNone/>
            </a:pPr>
            <a:r>
              <a:t/>
            </a:r>
            <a:endParaRPr/>
          </a:p>
          <a:p>
            <a:pPr indent="-285750" lvl="0" marL="285750" rtl="0" algn="l">
              <a:lnSpc>
                <a:spcPct val="100000"/>
              </a:lnSpc>
              <a:spcBef>
                <a:spcPts val="1080"/>
              </a:spcBef>
              <a:spcAft>
                <a:spcPts val="0"/>
              </a:spcAft>
              <a:buSzPts val="2760"/>
              <a:buChar char="•"/>
            </a:pPr>
            <a:r>
              <a:rPr lang="en-IE"/>
              <a:t>Next week: Rewrites</a:t>
            </a:r>
            <a:endParaRPr/>
          </a:p>
          <a:p>
            <a:pPr indent="-110490" lvl="0" marL="285750" rtl="0" algn="l">
              <a:lnSpc>
                <a:spcPct val="100000"/>
              </a:lnSpc>
              <a:spcBef>
                <a:spcPts val="1080"/>
              </a:spcBef>
              <a:spcAft>
                <a:spcPts val="0"/>
              </a:spcAft>
              <a:buSzPts val="276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rganic">
  <a:themeElements>
    <a:clrScheme name="Organic">
      <a:dk1>
        <a:srgbClr val="000000"/>
      </a:dk1>
      <a:lt1>
        <a:srgbClr val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2022-05-19T07:52:28Z</dcterms:created>
  <dc:creator>Keaveney, Martin</dc:creator>
</cp:coreProperties>
</file>