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12192000"/>
  <p:notesSz cx="6858000" cy="9144000"/>
  <p:embeddedFontLst>
    <p:embeddedFont>
      <p:font typeface="Century Gothic"/>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4" roundtripDataSignature="AMtx7mjDixpQv7BkJJb7JIRWK46Et3xC9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CenturyGothic-bold.fntdata"/><Relationship Id="rId30" Type="http://schemas.openxmlformats.org/officeDocument/2006/relationships/font" Target="fonts/CenturyGothic-regular.fntdata"/><Relationship Id="rId11" Type="http://schemas.openxmlformats.org/officeDocument/2006/relationships/slide" Target="slides/slide6.xml"/><Relationship Id="rId33" Type="http://schemas.openxmlformats.org/officeDocument/2006/relationships/font" Target="fonts/CenturyGothic-boldItalic.fntdata"/><Relationship Id="rId10" Type="http://schemas.openxmlformats.org/officeDocument/2006/relationships/slide" Target="slides/slide5.xml"/><Relationship Id="rId32" Type="http://schemas.openxmlformats.org/officeDocument/2006/relationships/font" Target="fonts/CenturyGothic-italic.fntdata"/><Relationship Id="rId13" Type="http://schemas.openxmlformats.org/officeDocument/2006/relationships/slide" Target="slides/slide8.xml"/><Relationship Id="rId12" Type="http://schemas.openxmlformats.org/officeDocument/2006/relationships/slide" Target="slides/slide7.xml"/><Relationship Id="rId34" Type="http://customschemas.google.com/relationships/presentationmetadata" Target="meta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3" name="Google Shape;17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9" name="Google Shape;20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8640eb54e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2" name="Google Shape;222;g28640eb54e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8640eb54e0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4" name="Google Shape;234;g28640eb54e0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8640eb54e0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6" name="Google Shape;246;g28640eb54e0_0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8640eb54e0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g28640eb54e0_0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8640eb54e0_0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0" name="Google Shape;270;g28640eb54e0_0_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8640eb54e0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2" name="Google Shape;282;g28640eb54e0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8640eb54e0_0_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4" name="Google Shape;294;g28640eb54e0_0_1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8640eb54e0_0_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6" name="Google Shape;306;g28640eb54e0_0_1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8640eb54e0_0_1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8" name="Google Shape;318;g28640eb54e0_0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8640eb54e0_0_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0" name="Google Shape;330;g28640eb54e0_0_1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8640eb54e0_0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2" name="Google Shape;342;g28640eb54e0_0_1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4" name="Google Shape;35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5" name="Google Shape;37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5" name="Google Shape;39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9" name="Google Shape;40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8" name="Google Shape;42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7" name="Google Shape;437;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1" name="Google Shape;451;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7" name="Shape 17"/>
        <p:cNvGrpSpPr/>
        <p:nvPr/>
      </p:nvGrpSpPr>
      <p:grpSpPr>
        <a:xfrm>
          <a:off x="0" y="0"/>
          <a:ext cx="0" cy="0"/>
          <a:chOff x="0" y="0"/>
          <a:chExt cx="0" cy="0"/>
        </a:xfrm>
      </p:grpSpPr>
      <p:sp>
        <p:nvSpPr>
          <p:cNvPr id="18" name="Google Shape;18;p19"/>
          <p:cNvSpPr txBox="1"/>
          <p:nvPr>
            <p:ph type="ctrTitle"/>
          </p:nvPr>
        </p:nvSpPr>
        <p:spPr>
          <a:xfrm>
            <a:off x="684212" y="685799"/>
            <a:ext cx="8001000" cy="2971801"/>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4800"/>
              <a:buFont typeface="Century Gothic"/>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9"/>
          <p:cNvSpPr txBox="1"/>
          <p:nvPr>
            <p:ph idx="1" type="subTitle"/>
          </p:nvPr>
        </p:nvSpPr>
        <p:spPr>
          <a:xfrm>
            <a:off x="684212" y="3843867"/>
            <a:ext cx="6400800" cy="1947333"/>
          </a:xfrm>
          <a:prstGeom prst="rect">
            <a:avLst/>
          </a:prstGeom>
          <a:noFill/>
          <a:ln>
            <a:noFill/>
          </a:ln>
        </p:spPr>
        <p:txBody>
          <a:bodyPr anchorCtr="0" anchor="t" bIns="45700" lIns="91425" spcFirstLastPara="1" rIns="91425" wrap="square" tIns="45700">
            <a:normAutofit/>
          </a:bodyPr>
          <a:lstStyle>
            <a:lvl1pPr lvl="0" algn="l">
              <a:lnSpc>
                <a:spcPct val="100000"/>
              </a:lnSpc>
              <a:spcBef>
                <a:spcPts val="420"/>
              </a:spcBef>
              <a:spcAft>
                <a:spcPts val="0"/>
              </a:spcAft>
              <a:buSzPts val="1680"/>
              <a:buNone/>
              <a:defRPr sz="2100">
                <a:solidFill>
                  <a:srgbClr val="0F486F"/>
                </a:solidFill>
              </a:defRPr>
            </a:lvl1pPr>
            <a:lvl2pPr lvl="1" algn="ctr">
              <a:lnSpc>
                <a:spcPct val="100000"/>
              </a:lnSpc>
              <a:spcBef>
                <a:spcPts val="600"/>
              </a:spcBef>
              <a:spcAft>
                <a:spcPts val="0"/>
              </a:spcAft>
              <a:buSzPts val="1440"/>
              <a:buNone/>
              <a:defRPr>
                <a:solidFill>
                  <a:schemeClr val="lt1"/>
                </a:solidFill>
              </a:defRPr>
            </a:lvl2pPr>
            <a:lvl3pPr lvl="2" algn="ctr">
              <a:lnSpc>
                <a:spcPct val="100000"/>
              </a:lnSpc>
              <a:spcBef>
                <a:spcPts val="600"/>
              </a:spcBef>
              <a:spcAft>
                <a:spcPts val="0"/>
              </a:spcAft>
              <a:buSzPts val="1280"/>
              <a:buNone/>
              <a:defRPr>
                <a:solidFill>
                  <a:schemeClr val="lt1"/>
                </a:solidFill>
              </a:defRPr>
            </a:lvl3pPr>
            <a:lvl4pPr lvl="3" algn="ctr">
              <a:lnSpc>
                <a:spcPct val="100000"/>
              </a:lnSpc>
              <a:spcBef>
                <a:spcPts val="600"/>
              </a:spcBef>
              <a:spcAft>
                <a:spcPts val="0"/>
              </a:spcAft>
              <a:buSzPts val="1120"/>
              <a:buNone/>
              <a:defRPr>
                <a:solidFill>
                  <a:schemeClr val="lt1"/>
                </a:solidFill>
              </a:defRPr>
            </a:lvl4pPr>
            <a:lvl5pPr lvl="4" algn="ctr">
              <a:lnSpc>
                <a:spcPct val="100000"/>
              </a:lnSpc>
              <a:spcBef>
                <a:spcPts val="600"/>
              </a:spcBef>
              <a:spcAft>
                <a:spcPts val="0"/>
              </a:spcAft>
              <a:buSzPts val="1120"/>
              <a:buNone/>
              <a:defRPr>
                <a:solidFill>
                  <a:schemeClr val="lt1"/>
                </a:solidFill>
              </a:defRPr>
            </a:lvl5pPr>
            <a:lvl6pPr lvl="5" algn="ctr">
              <a:lnSpc>
                <a:spcPct val="100000"/>
              </a:lnSpc>
              <a:spcBef>
                <a:spcPts val="600"/>
              </a:spcBef>
              <a:spcAft>
                <a:spcPts val="0"/>
              </a:spcAft>
              <a:buSzPts val="1120"/>
              <a:buNone/>
              <a:defRPr>
                <a:solidFill>
                  <a:schemeClr val="lt1"/>
                </a:solidFill>
              </a:defRPr>
            </a:lvl6pPr>
            <a:lvl7pPr lvl="6" algn="ctr">
              <a:lnSpc>
                <a:spcPct val="100000"/>
              </a:lnSpc>
              <a:spcBef>
                <a:spcPts val="600"/>
              </a:spcBef>
              <a:spcAft>
                <a:spcPts val="0"/>
              </a:spcAft>
              <a:buSzPts val="1120"/>
              <a:buNone/>
              <a:defRPr>
                <a:solidFill>
                  <a:schemeClr val="lt1"/>
                </a:solidFill>
              </a:defRPr>
            </a:lvl7pPr>
            <a:lvl8pPr lvl="7" algn="ctr">
              <a:lnSpc>
                <a:spcPct val="100000"/>
              </a:lnSpc>
              <a:spcBef>
                <a:spcPts val="600"/>
              </a:spcBef>
              <a:spcAft>
                <a:spcPts val="0"/>
              </a:spcAft>
              <a:buSzPts val="1120"/>
              <a:buNone/>
              <a:defRPr>
                <a:solidFill>
                  <a:schemeClr val="lt1"/>
                </a:solidFill>
              </a:defRPr>
            </a:lvl8pPr>
            <a:lvl9pPr lvl="8" algn="ctr">
              <a:lnSpc>
                <a:spcPct val="100000"/>
              </a:lnSpc>
              <a:spcBef>
                <a:spcPts val="600"/>
              </a:spcBef>
              <a:spcAft>
                <a:spcPts val="600"/>
              </a:spcAft>
              <a:buSzPts val="1120"/>
              <a:buNone/>
              <a:defRPr>
                <a:solidFill>
                  <a:schemeClr val="lt1"/>
                </a:solidFill>
              </a:defRPr>
            </a:lvl9pPr>
          </a:lstStyle>
          <a:p/>
        </p:txBody>
      </p:sp>
      <p:sp>
        <p:nvSpPr>
          <p:cNvPr id="20" name="Google Shape;20;p19"/>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9"/>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9"/>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cxnSp>
        <p:nvCxnSpPr>
          <p:cNvPr id="23" name="Google Shape;23;p19"/>
          <p:cNvCxnSpPr/>
          <p:nvPr/>
        </p:nvCxnSpPr>
        <p:spPr>
          <a:xfrm flipH="1">
            <a:off x="8228012" y="8467"/>
            <a:ext cx="3810000" cy="3810000"/>
          </a:xfrm>
          <a:prstGeom prst="straightConnector1">
            <a:avLst/>
          </a:prstGeom>
          <a:noFill/>
          <a:ln cap="flat" cmpd="sng" w="12700">
            <a:solidFill>
              <a:schemeClr val="lt1"/>
            </a:solidFill>
            <a:prstDash val="solid"/>
            <a:round/>
            <a:headEnd len="sm" w="sm" type="none"/>
            <a:tailEnd len="sm" w="sm" type="none"/>
          </a:ln>
        </p:spPr>
      </p:cxnSp>
      <p:cxnSp>
        <p:nvCxnSpPr>
          <p:cNvPr id="24" name="Google Shape;24;p19"/>
          <p:cNvCxnSpPr/>
          <p:nvPr/>
        </p:nvCxnSpPr>
        <p:spPr>
          <a:xfrm flipH="1">
            <a:off x="6108170" y="91545"/>
            <a:ext cx="6080655" cy="6080655"/>
          </a:xfrm>
          <a:prstGeom prst="straightConnector1">
            <a:avLst/>
          </a:prstGeom>
          <a:noFill/>
          <a:ln cap="flat" cmpd="sng" w="12700">
            <a:solidFill>
              <a:schemeClr val="lt1"/>
            </a:solidFill>
            <a:prstDash val="solid"/>
            <a:round/>
            <a:headEnd len="sm" w="sm" type="none"/>
            <a:tailEnd len="sm" w="sm" type="none"/>
          </a:ln>
        </p:spPr>
      </p:cxnSp>
      <p:cxnSp>
        <p:nvCxnSpPr>
          <p:cNvPr id="25" name="Google Shape;25;p19"/>
          <p:cNvCxnSpPr/>
          <p:nvPr/>
        </p:nvCxnSpPr>
        <p:spPr>
          <a:xfrm flipH="1">
            <a:off x="7235825" y="228600"/>
            <a:ext cx="4953000" cy="4953000"/>
          </a:xfrm>
          <a:prstGeom prst="straightConnector1">
            <a:avLst/>
          </a:prstGeom>
          <a:noFill/>
          <a:ln cap="flat" cmpd="sng" w="12700">
            <a:solidFill>
              <a:schemeClr val="lt1"/>
            </a:solidFill>
            <a:prstDash val="solid"/>
            <a:round/>
            <a:headEnd len="sm" w="sm" type="none"/>
            <a:tailEnd len="sm" w="sm" type="none"/>
          </a:ln>
        </p:spPr>
      </p:cxnSp>
      <p:cxnSp>
        <p:nvCxnSpPr>
          <p:cNvPr id="26" name="Google Shape;26;p19"/>
          <p:cNvCxnSpPr/>
          <p:nvPr/>
        </p:nvCxnSpPr>
        <p:spPr>
          <a:xfrm flipH="1">
            <a:off x="7335837" y="32278"/>
            <a:ext cx="4852989" cy="4852989"/>
          </a:xfrm>
          <a:prstGeom prst="straightConnector1">
            <a:avLst/>
          </a:prstGeom>
          <a:noFill/>
          <a:ln cap="flat" cmpd="sng" w="31750">
            <a:solidFill>
              <a:schemeClr val="lt1"/>
            </a:solidFill>
            <a:prstDash val="solid"/>
            <a:round/>
            <a:headEnd len="sm" w="sm" type="none"/>
            <a:tailEnd len="sm" w="sm" type="none"/>
          </a:ln>
        </p:spPr>
      </p:cxnSp>
      <p:cxnSp>
        <p:nvCxnSpPr>
          <p:cNvPr id="27" name="Google Shape;27;p19"/>
          <p:cNvCxnSpPr/>
          <p:nvPr/>
        </p:nvCxnSpPr>
        <p:spPr>
          <a:xfrm flipH="1">
            <a:off x="7845426" y="609601"/>
            <a:ext cx="4343399" cy="4343399"/>
          </a:xfrm>
          <a:prstGeom prst="straightConnector1">
            <a:avLst/>
          </a:prstGeom>
          <a:noFill/>
          <a:ln cap="flat" cmpd="sng" w="31750">
            <a:solidFill>
              <a:schemeClr val="l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20"/>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0"/>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20040" lvl="0" marL="457200" algn="l">
              <a:lnSpc>
                <a:spcPct val="100000"/>
              </a:lnSpc>
              <a:spcBef>
                <a:spcPts val="360"/>
              </a:spcBef>
              <a:spcAft>
                <a:spcPts val="0"/>
              </a:spcAft>
              <a:buSzPts val="1440"/>
              <a:buChar char="▶"/>
              <a:defRPr/>
            </a:lvl1pPr>
            <a:lvl2pPr indent="-320040" lvl="1" marL="914400" algn="l">
              <a:lnSpc>
                <a:spcPct val="100000"/>
              </a:lnSpc>
              <a:spcBef>
                <a:spcPts val="600"/>
              </a:spcBef>
              <a:spcAft>
                <a:spcPts val="0"/>
              </a:spcAft>
              <a:buSzPts val="1440"/>
              <a:buChar char="▶"/>
              <a:defRPr/>
            </a:lvl2pPr>
            <a:lvl3pPr indent="-320039" lvl="2" marL="1371600" algn="l">
              <a:lnSpc>
                <a:spcPct val="100000"/>
              </a:lnSpc>
              <a:spcBef>
                <a:spcPts val="600"/>
              </a:spcBef>
              <a:spcAft>
                <a:spcPts val="0"/>
              </a:spcAft>
              <a:buSzPts val="1440"/>
              <a:buChar char="▶"/>
              <a:defRPr/>
            </a:lvl3pPr>
            <a:lvl4pPr indent="-320039" lvl="3" marL="1828800" algn="l">
              <a:lnSpc>
                <a:spcPct val="100000"/>
              </a:lnSpc>
              <a:spcBef>
                <a:spcPts val="600"/>
              </a:spcBef>
              <a:spcAft>
                <a:spcPts val="0"/>
              </a:spcAft>
              <a:buSzPts val="1440"/>
              <a:buChar char="▶"/>
              <a:defRPr/>
            </a:lvl4pPr>
            <a:lvl5pPr indent="-320039" lvl="4" marL="2286000" algn="l">
              <a:lnSpc>
                <a:spcPct val="100000"/>
              </a:lnSpc>
              <a:spcBef>
                <a:spcPts val="600"/>
              </a:spcBef>
              <a:spcAft>
                <a:spcPts val="0"/>
              </a:spcAft>
              <a:buSzPts val="1440"/>
              <a:buChar char="▶"/>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31" name="Google Shape;31;p20"/>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0"/>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0"/>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3"/>
          <p:cNvSpPr txBox="1"/>
          <p:nvPr>
            <p:ph type="title"/>
          </p:nvPr>
        </p:nvSpPr>
        <p:spPr>
          <a:xfrm>
            <a:off x="684211" y="2006600"/>
            <a:ext cx="8534401" cy="22816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3600"/>
              <a:buFont typeface="Century Gothic"/>
              <a:buNone/>
              <a:defRPr b="0" sz="36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3"/>
          <p:cNvSpPr txBox="1"/>
          <p:nvPr>
            <p:ph idx="1" type="body"/>
          </p:nvPr>
        </p:nvSpPr>
        <p:spPr>
          <a:xfrm>
            <a:off x="684213" y="4495800"/>
            <a:ext cx="8534400" cy="14986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60"/>
              </a:spcBef>
              <a:spcAft>
                <a:spcPts val="0"/>
              </a:spcAft>
              <a:buSzPts val="1440"/>
              <a:buNone/>
              <a:defRPr sz="1800">
                <a:solidFill>
                  <a:srgbClr val="0F486F"/>
                </a:solidFill>
              </a:defRPr>
            </a:lvl1pPr>
            <a:lvl2pPr indent="-228600" lvl="1" marL="914400" algn="l">
              <a:lnSpc>
                <a:spcPct val="100000"/>
              </a:lnSpc>
              <a:spcBef>
                <a:spcPts val="600"/>
              </a:spcBef>
              <a:spcAft>
                <a:spcPts val="0"/>
              </a:spcAft>
              <a:buSzPts val="1440"/>
              <a:buNone/>
              <a:defRPr sz="1800">
                <a:solidFill>
                  <a:schemeClr val="lt1"/>
                </a:solidFill>
              </a:defRPr>
            </a:lvl2pPr>
            <a:lvl3pPr indent="-228600" lvl="2" marL="1371600" algn="l">
              <a:lnSpc>
                <a:spcPct val="100000"/>
              </a:lnSpc>
              <a:spcBef>
                <a:spcPts val="600"/>
              </a:spcBef>
              <a:spcAft>
                <a:spcPts val="0"/>
              </a:spcAft>
              <a:buSzPts val="1280"/>
              <a:buNone/>
              <a:defRPr sz="1600">
                <a:solidFill>
                  <a:schemeClr val="lt1"/>
                </a:solidFill>
              </a:defRPr>
            </a:lvl3pPr>
            <a:lvl4pPr indent="-228600" lvl="3" marL="1828800" algn="l">
              <a:lnSpc>
                <a:spcPct val="100000"/>
              </a:lnSpc>
              <a:spcBef>
                <a:spcPts val="600"/>
              </a:spcBef>
              <a:spcAft>
                <a:spcPts val="0"/>
              </a:spcAft>
              <a:buSzPts val="1120"/>
              <a:buNone/>
              <a:defRPr sz="1400">
                <a:solidFill>
                  <a:schemeClr val="lt1"/>
                </a:solidFill>
              </a:defRPr>
            </a:lvl4pPr>
            <a:lvl5pPr indent="-228600" lvl="4" marL="2286000" algn="l">
              <a:lnSpc>
                <a:spcPct val="100000"/>
              </a:lnSpc>
              <a:spcBef>
                <a:spcPts val="600"/>
              </a:spcBef>
              <a:spcAft>
                <a:spcPts val="0"/>
              </a:spcAft>
              <a:buSzPts val="1120"/>
              <a:buNone/>
              <a:defRPr sz="1400">
                <a:solidFill>
                  <a:schemeClr val="lt1"/>
                </a:solidFill>
              </a:defRPr>
            </a:lvl5pPr>
            <a:lvl6pPr indent="-228600" lvl="5" marL="2743200" algn="l">
              <a:lnSpc>
                <a:spcPct val="100000"/>
              </a:lnSpc>
              <a:spcBef>
                <a:spcPts val="600"/>
              </a:spcBef>
              <a:spcAft>
                <a:spcPts val="0"/>
              </a:spcAft>
              <a:buSzPts val="1120"/>
              <a:buNone/>
              <a:defRPr sz="1400">
                <a:solidFill>
                  <a:schemeClr val="lt1"/>
                </a:solidFill>
              </a:defRPr>
            </a:lvl6pPr>
            <a:lvl7pPr indent="-228600" lvl="6" marL="3200400" algn="l">
              <a:lnSpc>
                <a:spcPct val="100000"/>
              </a:lnSpc>
              <a:spcBef>
                <a:spcPts val="600"/>
              </a:spcBef>
              <a:spcAft>
                <a:spcPts val="0"/>
              </a:spcAft>
              <a:buSzPts val="1120"/>
              <a:buNone/>
              <a:defRPr sz="1400">
                <a:solidFill>
                  <a:schemeClr val="lt1"/>
                </a:solidFill>
              </a:defRPr>
            </a:lvl7pPr>
            <a:lvl8pPr indent="-228600" lvl="7" marL="3657600" algn="l">
              <a:lnSpc>
                <a:spcPct val="100000"/>
              </a:lnSpc>
              <a:spcBef>
                <a:spcPts val="600"/>
              </a:spcBef>
              <a:spcAft>
                <a:spcPts val="0"/>
              </a:spcAft>
              <a:buSzPts val="1120"/>
              <a:buNone/>
              <a:defRPr sz="1400">
                <a:solidFill>
                  <a:schemeClr val="lt1"/>
                </a:solidFill>
              </a:defRPr>
            </a:lvl8pPr>
            <a:lvl9pPr indent="-228600" lvl="8" marL="4114800" algn="l">
              <a:lnSpc>
                <a:spcPct val="100000"/>
              </a:lnSpc>
              <a:spcBef>
                <a:spcPts val="600"/>
              </a:spcBef>
              <a:spcAft>
                <a:spcPts val="600"/>
              </a:spcAft>
              <a:buSzPts val="1120"/>
              <a:buNone/>
              <a:defRPr sz="1400">
                <a:solidFill>
                  <a:schemeClr val="lt1"/>
                </a:solidFill>
              </a:defRPr>
            </a:lvl9pPr>
          </a:lstStyle>
          <a:p/>
        </p:txBody>
      </p:sp>
      <p:sp>
        <p:nvSpPr>
          <p:cNvPr id="37" name="Google Shape;37;p23"/>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3"/>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3"/>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 name="Shape 40"/>
        <p:cNvGrpSpPr/>
        <p:nvPr/>
      </p:nvGrpSpPr>
      <p:grpSpPr>
        <a:xfrm>
          <a:off x="0" y="0"/>
          <a:ext cx="0" cy="0"/>
          <a:chOff x="0" y="0"/>
          <a:chExt cx="0" cy="0"/>
        </a:xfrm>
      </p:grpSpPr>
      <p:sp>
        <p:nvSpPr>
          <p:cNvPr id="41" name="Google Shape;41;p24"/>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4"/>
          <p:cNvSpPr txBox="1"/>
          <p:nvPr>
            <p:ph idx="1" type="body"/>
          </p:nvPr>
        </p:nvSpPr>
        <p:spPr>
          <a:xfrm>
            <a:off x="684211" y="685800"/>
            <a:ext cx="4937655" cy="3615267"/>
          </a:xfrm>
          <a:prstGeom prst="rect">
            <a:avLst/>
          </a:prstGeom>
          <a:noFill/>
          <a:ln>
            <a:noFill/>
          </a:ln>
        </p:spPr>
        <p:txBody>
          <a:bodyPr anchorCtr="0" anchor="ctr" bIns="45700" lIns="91425" spcFirstLastPara="1" rIns="91425" wrap="square" tIns="45700">
            <a:normAutofit/>
          </a:bodyPr>
          <a:lstStyle>
            <a:lvl1pPr indent="-320040" lvl="0" marL="457200" algn="l">
              <a:lnSpc>
                <a:spcPct val="100000"/>
              </a:lnSpc>
              <a:spcBef>
                <a:spcPts val="360"/>
              </a:spcBef>
              <a:spcAft>
                <a:spcPts val="0"/>
              </a:spcAft>
              <a:buSzPts val="1440"/>
              <a:buChar char="▶"/>
              <a:defRPr/>
            </a:lvl1pPr>
            <a:lvl2pPr indent="-320040" lvl="1" marL="914400" algn="l">
              <a:lnSpc>
                <a:spcPct val="100000"/>
              </a:lnSpc>
              <a:spcBef>
                <a:spcPts val="600"/>
              </a:spcBef>
              <a:spcAft>
                <a:spcPts val="0"/>
              </a:spcAft>
              <a:buSzPts val="1440"/>
              <a:buChar char="▶"/>
              <a:defRPr/>
            </a:lvl2pPr>
            <a:lvl3pPr indent="-320039" lvl="2" marL="1371600" algn="l">
              <a:lnSpc>
                <a:spcPct val="100000"/>
              </a:lnSpc>
              <a:spcBef>
                <a:spcPts val="600"/>
              </a:spcBef>
              <a:spcAft>
                <a:spcPts val="0"/>
              </a:spcAft>
              <a:buSzPts val="1440"/>
              <a:buChar char="▶"/>
              <a:defRPr/>
            </a:lvl3pPr>
            <a:lvl4pPr indent="-320039" lvl="3" marL="1828800" algn="l">
              <a:lnSpc>
                <a:spcPct val="100000"/>
              </a:lnSpc>
              <a:spcBef>
                <a:spcPts val="600"/>
              </a:spcBef>
              <a:spcAft>
                <a:spcPts val="0"/>
              </a:spcAft>
              <a:buSzPts val="1440"/>
              <a:buChar char="▶"/>
              <a:defRPr/>
            </a:lvl4pPr>
            <a:lvl5pPr indent="-320039" lvl="4" marL="2286000" algn="l">
              <a:lnSpc>
                <a:spcPct val="100000"/>
              </a:lnSpc>
              <a:spcBef>
                <a:spcPts val="600"/>
              </a:spcBef>
              <a:spcAft>
                <a:spcPts val="0"/>
              </a:spcAft>
              <a:buSzPts val="1440"/>
              <a:buChar char="▶"/>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43" name="Google Shape;43;p24"/>
          <p:cNvSpPr txBox="1"/>
          <p:nvPr>
            <p:ph idx="2" type="body"/>
          </p:nvPr>
        </p:nvSpPr>
        <p:spPr>
          <a:xfrm>
            <a:off x="5808133" y="685801"/>
            <a:ext cx="4934479" cy="3615266"/>
          </a:xfrm>
          <a:prstGeom prst="rect">
            <a:avLst/>
          </a:prstGeom>
          <a:noFill/>
          <a:ln>
            <a:noFill/>
          </a:ln>
        </p:spPr>
        <p:txBody>
          <a:bodyPr anchorCtr="0" anchor="ctr" bIns="45700" lIns="91425" spcFirstLastPara="1" rIns="91425" wrap="square" tIns="45700">
            <a:normAutofit/>
          </a:bodyPr>
          <a:lstStyle>
            <a:lvl1pPr indent="-320040" lvl="0" marL="457200" algn="l">
              <a:lnSpc>
                <a:spcPct val="100000"/>
              </a:lnSpc>
              <a:spcBef>
                <a:spcPts val="360"/>
              </a:spcBef>
              <a:spcAft>
                <a:spcPts val="0"/>
              </a:spcAft>
              <a:buSzPts val="1440"/>
              <a:buChar char="▶"/>
              <a:defRPr/>
            </a:lvl1pPr>
            <a:lvl2pPr indent="-320040" lvl="1" marL="914400" algn="l">
              <a:lnSpc>
                <a:spcPct val="100000"/>
              </a:lnSpc>
              <a:spcBef>
                <a:spcPts val="600"/>
              </a:spcBef>
              <a:spcAft>
                <a:spcPts val="0"/>
              </a:spcAft>
              <a:buSzPts val="1440"/>
              <a:buChar char="▶"/>
              <a:defRPr/>
            </a:lvl2pPr>
            <a:lvl3pPr indent="-320039" lvl="2" marL="1371600" algn="l">
              <a:lnSpc>
                <a:spcPct val="100000"/>
              </a:lnSpc>
              <a:spcBef>
                <a:spcPts val="600"/>
              </a:spcBef>
              <a:spcAft>
                <a:spcPts val="0"/>
              </a:spcAft>
              <a:buSzPts val="1440"/>
              <a:buChar char="▶"/>
              <a:defRPr/>
            </a:lvl3pPr>
            <a:lvl4pPr indent="-320039" lvl="3" marL="1828800" algn="l">
              <a:lnSpc>
                <a:spcPct val="100000"/>
              </a:lnSpc>
              <a:spcBef>
                <a:spcPts val="600"/>
              </a:spcBef>
              <a:spcAft>
                <a:spcPts val="0"/>
              </a:spcAft>
              <a:buSzPts val="1440"/>
              <a:buChar char="▶"/>
              <a:defRPr/>
            </a:lvl4pPr>
            <a:lvl5pPr indent="-320039" lvl="4" marL="2286000" algn="l">
              <a:lnSpc>
                <a:spcPct val="100000"/>
              </a:lnSpc>
              <a:spcBef>
                <a:spcPts val="600"/>
              </a:spcBef>
              <a:spcAft>
                <a:spcPts val="0"/>
              </a:spcAft>
              <a:buSzPts val="1440"/>
              <a:buChar char="▶"/>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44" name="Google Shape;44;p24"/>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4"/>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 name="Shape 47"/>
        <p:cNvGrpSpPr/>
        <p:nvPr/>
      </p:nvGrpSpPr>
      <p:grpSpPr>
        <a:xfrm>
          <a:off x="0" y="0"/>
          <a:ext cx="0" cy="0"/>
          <a:chOff x="0" y="0"/>
          <a:chExt cx="0" cy="0"/>
        </a:xfrm>
      </p:grpSpPr>
      <p:sp>
        <p:nvSpPr>
          <p:cNvPr id="48" name="Google Shape;48;p25"/>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5"/>
          <p:cNvSpPr txBox="1"/>
          <p:nvPr>
            <p:ph idx="1" type="body"/>
          </p:nvPr>
        </p:nvSpPr>
        <p:spPr>
          <a:xfrm>
            <a:off x="972080" y="685800"/>
            <a:ext cx="4649787"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560"/>
              </a:spcBef>
              <a:spcAft>
                <a:spcPts val="0"/>
              </a:spcAft>
              <a:buSzPts val="2240"/>
              <a:buNone/>
              <a:defRPr b="0" sz="2800">
                <a:solidFill>
                  <a:schemeClr val="lt1"/>
                </a:solidFill>
              </a:defRPr>
            </a:lvl1pPr>
            <a:lvl2pPr indent="-228600" lvl="1" marL="914400" algn="l">
              <a:lnSpc>
                <a:spcPct val="100000"/>
              </a:lnSpc>
              <a:spcBef>
                <a:spcPts val="600"/>
              </a:spcBef>
              <a:spcAft>
                <a:spcPts val="0"/>
              </a:spcAft>
              <a:buSzPts val="1600"/>
              <a:buNone/>
              <a:defRPr b="1" sz="2000"/>
            </a:lvl2pPr>
            <a:lvl3pPr indent="-228600" lvl="2" marL="1371600" algn="l">
              <a:lnSpc>
                <a:spcPct val="100000"/>
              </a:lnSpc>
              <a:spcBef>
                <a:spcPts val="600"/>
              </a:spcBef>
              <a:spcAft>
                <a:spcPts val="0"/>
              </a:spcAft>
              <a:buSzPts val="1440"/>
              <a:buNone/>
              <a:defRPr b="1" sz="1800"/>
            </a:lvl3pPr>
            <a:lvl4pPr indent="-228600" lvl="3" marL="1828800" algn="l">
              <a:lnSpc>
                <a:spcPct val="100000"/>
              </a:lnSpc>
              <a:spcBef>
                <a:spcPts val="600"/>
              </a:spcBef>
              <a:spcAft>
                <a:spcPts val="0"/>
              </a:spcAft>
              <a:buSzPts val="1280"/>
              <a:buNone/>
              <a:defRPr b="1" sz="1600"/>
            </a:lvl4pPr>
            <a:lvl5pPr indent="-228600" lvl="4" marL="2286000" algn="l">
              <a:lnSpc>
                <a:spcPct val="100000"/>
              </a:lnSpc>
              <a:spcBef>
                <a:spcPts val="600"/>
              </a:spcBef>
              <a:spcAft>
                <a:spcPts val="0"/>
              </a:spcAft>
              <a:buSzPts val="1280"/>
              <a:buNone/>
              <a:defRPr b="1" sz="1600"/>
            </a:lvl5pPr>
            <a:lvl6pPr indent="-228600" lvl="5" marL="2743200" algn="l">
              <a:lnSpc>
                <a:spcPct val="100000"/>
              </a:lnSpc>
              <a:spcBef>
                <a:spcPts val="600"/>
              </a:spcBef>
              <a:spcAft>
                <a:spcPts val="0"/>
              </a:spcAft>
              <a:buSzPts val="1280"/>
              <a:buNone/>
              <a:defRPr b="1" sz="1600"/>
            </a:lvl6pPr>
            <a:lvl7pPr indent="-228600" lvl="6" marL="3200400" algn="l">
              <a:lnSpc>
                <a:spcPct val="100000"/>
              </a:lnSpc>
              <a:spcBef>
                <a:spcPts val="600"/>
              </a:spcBef>
              <a:spcAft>
                <a:spcPts val="0"/>
              </a:spcAft>
              <a:buSzPts val="1280"/>
              <a:buNone/>
              <a:defRPr b="1" sz="1600"/>
            </a:lvl7pPr>
            <a:lvl8pPr indent="-228600" lvl="7" marL="3657600" algn="l">
              <a:lnSpc>
                <a:spcPct val="100000"/>
              </a:lnSpc>
              <a:spcBef>
                <a:spcPts val="600"/>
              </a:spcBef>
              <a:spcAft>
                <a:spcPts val="0"/>
              </a:spcAft>
              <a:buSzPts val="1280"/>
              <a:buNone/>
              <a:defRPr b="1" sz="1600"/>
            </a:lvl8pPr>
            <a:lvl9pPr indent="-228600" lvl="8" marL="4114800" algn="l">
              <a:lnSpc>
                <a:spcPct val="100000"/>
              </a:lnSpc>
              <a:spcBef>
                <a:spcPts val="600"/>
              </a:spcBef>
              <a:spcAft>
                <a:spcPts val="600"/>
              </a:spcAft>
              <a:buSzPts val="1280"/>
              <a:buNone/>
              <a:defRPr b="1" sz="1600"/>
            </a:lvl9pPr>
          </a:lstStyle>
          <a:p/>
        </p:txBody>
      </p:sp>
      <p:sp>
        <p:nvSpPr>
          <p:cNvPr id="50" name="Google Shape;50;p25"/>
          <p:cNvSpPr txBox="1"/>
          <p:nvPr>
            <p:ph idx="2" type="body"/>
          </p:nvPr>
        </p:nvSpPr>
        <p:spPr>
          <a:xfrm>
            <a:off x="684211" y="1270529"/>
            <a:ext cx="4937655" cy="3030538"/>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360"/>
              </a:spcBef>
              <a:spcAft>
                <a:spcPts val="0"/>
              </a:spcAft>
              <a:buSzPts val="1440"/>
              <a:buChar char="▶"/>
              <a:defRPr/>
            </a:lvl1pPr>
            <a:lvl2pPr indent="-320040" lvl="1" marL="914400" algn="l">
              <a:lnSpc>
                <a:spcPct val="100000"/>
              </a:lnSpc>
              <a:spcBef>
                <a:spcPts val="600"/>
              </a:spcBef>
              <a:spcAft>
                <a:spcPts val="0"/>
              </a:spcAft>
              <a:buSzPts val="1440"/>
              <a:buChar char="▶"/>
              <a:defRPr/>
            </a:lvl2pPr>
            <a:lvl3pPr indent="-320039" lvl="2" marL="1371600" algn="l">
              <a:lnSpc>
                <a:spcPct val="100000"/>
              </a:lnSpc>
              <a:spcBef>
                <a:spcPts val="600"/>
              </a:spcBef>
              <a:spcAft>
                <a:spcPts val="0"/>
              </a:spcAft>
              <a:buSzPts val="1440"/>
              <a:buChar char="▶"/>
              <a:defRPr/>
            </a:lvl3pPr>
            <a:lvl4pPr indent="-320039" lvl="3" marL="1828800" algn="l">
              <a:lnSpc>
                <a:spcPct val="100000"/>
              </a:lnSpc>
              <a:spcBef>
                <a:spcPts val="600"/>
              </a:spcBef>
              <a:spcAft>
                <a:spcPts val="0"/>
              </a:spcAft>
              <a:buSzPts val="1440"/>
              <a:buChar char="▶"/>
              <a:defRPr/>
            </a:lvl4pPr>
            <a:lvl5pPr indent="-320039" lvl="4" marL="2286000" algn="l">
              <a:lnSpc>
                <a:spcPct val="100000"/>
              </a:lnSpc>
              <a:spcBef>
                <a:spcPts val="600"/>
              </a:spcBef>
              <a:spcAft>
                <a:spcPts val="0"/>
              </a:spcAft>
              <a:buSzPts val="1440"/>
              <a:buChar char="▶"/>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51" name="Google Shape;51;p25"/>
          <p:cNvSpPr txBox="1"/>
          <p:nvPr>
            <p:ph idx="3" type="body"/>
          </p:nvPr>
        </p:nvSpPr>
        <p:spPr>
          <a:xfrm>
            <a:off x="6079066" y="685800"/>
            <a:ext cx="4665134"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560"/>
              </a:spcBef>
              <a:spcAft>
                <a:spcPts val="0"/>
              </a:spcAft>
              <a:buSzPts val="2240"/>
              <a:buNone/>
              <a:defRPr b="0" sz="2800">
                <a:solidFill>
                  <a:schemeClr val="lt1"/>
                </a:solidFill>
              </a:defRPr>
            </a:lvl1pPr>
            <a:lvl2pPr indent="-228600" lvl="1" marL="914400" algn="l">
              <a:lnSpc>
                <a:spcPct val="100000"/>
              </a:lnSpc>
              <a:spcBef>
                <a:spcPts val="600"/>
              </a:spcBef>
              <a:spcAft>
                <a:spcPts val="0"/>
              </a:spcAft>
              <a:buSzPts val="1600"/>
              <a:buNone/>
              <a:defRPr b="1" sz="2000"/>
            </a:lvl2pPr>
            <a:lvl3pPr indent="-228600" lvl="2" marL="1371600" algn="l">
              <a:lnSpc>
                <a:spcPct val="100000"/>
              </a:lnSpc>
              <a:spcBef>
                <a:spcPts val="600"/>
              </a:spcBef>
              <a:spcAft>
                <a:spcPts val="0"/>
              </a:spcAft>
              <a:buSzPts val="1440"/>
              <a:buNone/>
              <a:defRPr b="1" sz="1800"/>
            </a:lvl3pPr>
            <a:lvl4pPr indent="-228600" lvl="3" marL="1828800" algn="l">
              <a:lnSpc>
                <a:spcPct val="100000"/>
              </a:lnSpc>
              <a:spcBef>
                <a:spcPts val="600"/>
              </a:spcBef>
              <a:spcAft>
                <a:spcPts val="0"/>
              </a:spcAft>
              <a:buSzPts val="1280"/>
              <a:buNone/>
              <a:defRPr b="1" sz="1600"/>
            </a:lvl4pPr>
            <a:lvl5pPr indent="-228600" lvl="4" marL="2286000" algn="l">
              <a:lnSpc>
                <a:spcPct val="100000"/>
              </a:lnSpc>
              <a:spcBef>
                <a:spcPts val="600"/>
              </a:spcBef>
              <a:spcAft>
                <a:spcPts val="0"/>
              </a:spcAft>
              <a:buSzPts val="1280"/>
              <a:buNone/>
              <a:defRPr b="1" sz="1600"/>
            </a:lvl5pPr>
            <a:lvl6pPr indent="-228600" lvl="5" marL="2743200" algn="l">
              <a:lnSpc>
                <a:spcPct val="100000"/>
              </a:lnSpc>
              <a:spcBef>
                <a:spcPts val="600"/>
              </a:spcBef>
              <a:spcAft>
                <a:spcPts val="0"/>
              </a:spcAft>
              <a:buSzPts val="1280"/>
              <a:buNone/>
              <a:defRPr b="1" sz="1600"/>
            </a:lvl6pPr>
            <a:lvl7pPr indent="-228600" lvl="6" marL="3200400" algn="l">
              <a:lnSpc>
                <a:spcPct val="100000"/>
              </a:lnSpc>
              <a:spcBef>
                <a:spcPts val="600"/>
              </a:spcBef>
              <a:spcAft>
                <a:spcPts val="0"/>
              </a:spcAft>
              <a:buSzPts val="1280"/>
              <a:buNone/>
              <a:defRPr b="1" sz="1600"/>
            </a:lvl7pPr>
            <a:lvl8pPr indent="-228600" lvl="7" marL="3657600" algn="l">
              <a:lnSpc>
                <a:spcPct val="100000"/>
              </a:lnSpc>
              <a:spcBef>
                <a:spcPts val="600"/>
              </a:spcBef>
              <a:spcAft>
                <a:spcPts val="0"/>
              </a:spcAft>
              <a:buSzPts val="1280"/>
              <a:buNone/>
              <a:defRPr b="1" sz="1600"/>
            </a:lvl8pPr>
            <a:lvl9pPr indent="-228600" lvl="8" marL="4114800" algn="l">
              <a:lnSpc>
                <a:spcPct val="100000"/>
              </a:lnSpc>
              <a:spcBef>
                <a:spcPts val="600"/>
              </a:spcBef>
              <a:spcAft>
                <a:spcPts val="600"/>
              </a:spcAft>
              <a:buSzPts val="1280"/>
              <a:buNone/>
              <a:defRPr b="1" sz="1600"/>
            </a:lvl9pPr>
          </a:lstStyle>
          <a:p/>
        </p:txBody>
      </p:sp>
      <p:sp>
        <p:nvSpPr>
          <p:cNvPr id="52" name="Google Shape;52;p25"/>
          <p:cNvSpPr txBox="1"/>
          <p:nvPr>
            <p:ph idx="4" type="body"/>
          </p:nvPr>
        </p:nvSpPr>
        <p:spPr>
          <a:xfrm>
            <a:off x="5806545" y="1262062"/>
            <a:ext cx="4929188" cy="3030538"/>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360"/>
              </a:spcBef>
              <a:spcAft>
                <a:spcPts val="0"/>
              </a:spcAft>
              <a:buSzPts val="1440"/>
              <a:buChar char="▶"/>
              <a:defRPr/>
            </a:lvl1pPr>
            <a:lvl2pPr indent="-320040" lvl="1" marL="914400" algn="l">
              <a:lnSpc>
                <a:spcPct val="100000"/>
              </a:lnSpc>
              <a:spcBef>
                <a:spcPts val="600"/>
              </a:spcBef>
              <a:spcAft>
                <a:spcPts val="0"/>
              </a:spcAft>
              <a:buSzPts val="1440"/>
              <a:buChar char="▶"/>
              <a:defRPr/>
            </a:lvl2pPr>
            <a:lvl3pPr indent="-320039" lvl="2" marL="1371600" algn="l">
              <a:lnSpc>
                <a:spcPct val="100000"/>
              </a:lnSpc>
              <a:spcBef>
                <a:spcPts val="600"/>
              </a:spcBef>
              <a:spcAft>
                <a:spcPts val="0"/>
              </a:spcAft>
              <a:buSzPts val="1440"/>
              <a:buChar char="▶"/>
              <a:defRPr/>
            </a:lvl3pPr>
            <a:lvl4pPr indent="-320039" lvl="3" marL="1828800" algn="l">
              <a:lnSpc>
                <a:spcPct val="100000"/>
              </a:lnSpc>
              <a:spcBef>
                <a:spcPts val="600"/>
              </a:spcBef>
              <a:spcAft>
                <a:spcPts val="0"/>
              </a:spcAft>
              <a:buSzPts val="1440"/>
              <a:buChar char="▶"/>
              <a:defRPr/>
            </a:lvl4pPr>
            <a:lvl5pPr indent="-320039" lvl="4" marL="2286000" algn="l">
              <a:lnSpc>
                <a:spcPct val="100000"/>
              </a:lnSpc>
              <a:spcBef>
                <a:spcPts val="600"/>
              </a:spcBef>
              <a:spcAft>
                <a:spcPts val="0"/>
              </a:spcAft>
              <a:buSzPts val="1440"/>
              <a:buChar char="▶"/>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53" name="Google Shape;53;p25"/>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5"/>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5"/>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26"/>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6"/>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6"/>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6"/>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27"/>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7"/>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7"/>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28"/>
          <p:cNvSpPr txBox="1"/>
          <p:nvPr>
            <p:ph type="title"/>
          </p:nvPr>
        </p:nvSpPr>
        <p:spPr>
          <a:xfrm>
            <a:off x="7085012" y="685800"/>
            <a:ext cx="3657600" cy="13716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8"/>
          <p:cNvSpPr txBox="1"/>
          <p:nvPr>
            <p:ph idx="1" type="body"/>
          </p:nvPr>
        </p:nvSpPr>
        <p:spPr>
          <a:xfrm>
            <a:off x="684212" y="685800"/>
            <a:ext cx="5943601" cy="5308600"/>
          </a:xfrm>
          <a:prstGeom prst="rect">
            <a:avLst/>
          </a:prstGeom>
          <a:noFill/>
          <a:ln>
            <a:noFill/>
          </a:ln>
        </p:spPr>
        <p:txBody>
          <a:bodyPr anchorCtr="0" anchor="ctr" bIns="45700" lIns="91425" spcFirstLastPara="1" rIns="91425" wrap="square" tIns="45700">
            <a:normAutofit/>
          </a:bodyPr>
          <a:lstStyle>
            <a:lvl1pPr indent="-320040" lvl="0" marL="457200" algn="l">
              <a:lnSpc>
                <a:spcPct val="100000"/>
              </a:lnSpc>
              <a:spcBef>
                <a:spcPts val="360"/>
              </a:spcBef>
              <a:spcAft>
                <a:spcPts val="0"/>
              </a:spcAft>
              <a:buSzPts val="1440"/>
              <a:buChar char="▶"/>
              <a:defRPr/>
            </a:lvl1pPr>
            <a:lvl2pPr indent="-320040" lvl="1" marL="914400" algn="l">
              <a:lnSpc>
                <a:spcPct val="100000"/>
              </a:lnSpc>
              <a:spcBef>
                <a:spcPts val="600"/>
              </a:spcBef>
              <a:spcAft>
                <a:spcPts val="0"/>
              </a:spcAft>
              <a:buSzPts val="1440"/>
              <a:buChar char="▶"/>
              <a:defRPr/>
            </a:lvl2pPr>
            <a:lvl3pPr indent="-320039" lvl="2" marL="1371600" algn="l">
              <a:lnSpc>
                <a:spcPct val="100000"/>
              </a:lnSpc>
              <a:spcBef>
                <a:spcPts val="600"/>
              </a:spcBef>
              <a:spcAft>
                <a:spcPts val="0"/>
              </a:spcAft>
              <a:buSzPts val="1440"/>
              <a:buChar char="▶"/>
              <a:defRPr/>
            </a:lvl3pPr>
            <a:lvl4pPr indent="-320039" lvl="3" marL="1828800" algn="l">
              <a:lnSpc>
                <a:spcPct val="100000"/>
              </a:lnSpc>
              <a:spcBef>
                <a:spcPts val="600"/>
              </a:spcBef>
              <a:spcAft>
                <a:spcPts val="0"/>
              </a:spcAft>
              <a:buSzPts val="1440"/>
              <a:buChar char="▶"/>
              <a:defRPr/>
            </a:lvl4pPr>
            <a:lvl5pPr indent="-320039" lvl="4" marL="2286000" algn="l">
              <a:lnSpc>
                <a:spcPct val="100000"/>
              </a:lnSpc>
              <a:spcBef>
                <a:spcPts val="600"/>
              </a:spcBef>
              <a:spcAft>
                <a:spcPts val="0"/>
              </a:spcAft>
              <a:buSzPts val="1440"/>
              <a:buChar char="▶"/>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68" name="Google Shape;68;p28"/>
          <p:cNvSpPr txBox="1"/>
          <p:nvPr>
            <p:ph idx="2" type="body"/>
          </p:nvPr>
        </p:nvSpPr>
        <p:spPr>
          <a:xfrm>
            <a:off x="7085012" y="2209799"/>
            <a:ext cx="3657600" cy="209126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20"/>
              </a:spcBef>
              <a:spcAft>
                <a:spcPts val="0"/>
              </a:spcAft>
              <a:buSzPts val="1280"/>
              <a:buNone/>
              <a:defRPr sz="1600"/>
            </a:lvl1pPr>
            <a:lvl2pPr indent="-228600" lvl="1" marL="914400" algn="l">
              <a:lnSpc>
                <a:spcPct val="100000"/>
              </a:lnSpc>
              <a:spcBef>
                <a:spcPts val="600"/>
              </a:spcBef>
              <a:spcAft>
                <a:spcPts val="0"/>
              </a:spcAft>
              <a:buSzPts val="960"/>
              <a:buNone/>
              <a:defRPr sz="1200"/>
            </a:lvl2pPr>
            <a:lvl3pPr indent="-228600" lvl="2" marL="1371600" algn="l">
              <a:lnSpc>
                <a:spcPct val="100000"/>
              </a:lnSpc>
              <a:spcBef>
                <a:spcPts val="600"/>
              </a:spcBef>
              <a:spcAft>
                <a:spcPts val="0"/>
              </a:spcAft>
              <a:buSzPts val="800"/>
              <a:buNone/>
              <a:defRPr sz="1000"/>
            </a:lvl3pPr>
            <a:lvl4pPr indent="-228600" lvl="3" marL="1828800" algn="l">
              <a:lnSpc>
                <a:spcPct val="100000"/>
              </a:lnSpc>
              <a:spcBef>
                <a:spcPts val="600"/>
              </a:spcBef>
              <a:spcAft>
                <a:spcPts val="0"/>
              </a:spcAft>
              <a:buSzPts val="720"/>
              <a:buNone/>
              <a:defRPr sz="900"/>
            </a:lvl4pPr>
            <a:lvl5pPr indent="-228600" lvl="4" marL="2286000" algn="l">
              <a:lnSpc>
                <a:spcPct val="100000"/>
              </a:lnSpc>
              <a:spcBef>
                <a:spcPts val="600"/>
              </a:spcBef>
              <a:spcAft>
                <a:spcPts val="0"/>
              </a:spcAft>
              <a:buSzPts val="720"/>
              <a:buNone/>
              <a:defRPr sz="900"/>
            </a:lvl5pPr>
            <a:lvl6pPr indent="-228600" lvl="5" marL="2743200" algn="l">
              <a:lnSpc>
                <a:spcPct val="100000"/>
              </a:lnSpc>
              <a:spcBef>
                <a:spcPts val="600"/>
              </a:spcBef>
              <a:spcAft>
                <a:spcPts val="0"/>
              </a:spcAft>
              <a:buSzPts val="720"/>
              <a:buNone/>
              <a:defRPr sz="900"/>
            </a:lvl6pPr>
            <a:lvl7pPr indent="-228600" lvl="6" marL="3200400" algn="l">
              <a:lnSpc>
                <a:spcPct val="100000"/>
              </a:lnSpc>
              <a:spcBef>
                <a:spcPts val="600"/>
              </a:spcBef>
              <a:spcAft>
                <a:spcPts val="0"/>
              </a:spcAft>
              <a:buSzPts val="720"/>
              <a:buNone/>
              <a:defRPr sz="900"/>
            </a:lvl7pPr>
            <a:lvl8pPr indent="-228600" lvl="7" marL="3657600" algn="l">
              <a:lnSpc>
                <a:spcPct val="100000"/>
              </a:lnSpc>
              <a:spcBef>
                <a:spcPts val="600"/>
              </a:spcBef>
              <a:spcAft>
                <a:spcPts val="0"/>
              </a:spcAft>
              <a:buSzPts val="720"/>
              <a:buNone/>
              <a:defRPr sz="900"/>
            </a:lvl8pPr>
            <a:lvl9pPr indent="-228600" lvl="8" marL="4114800" algn="l">
              <a:lnSpc>
                <a:spcPct val="100000"/>
              </a:lnSpc>
              <a:spcBef>
                <a:spcPts val="600"/>
              </a:spcBef>
              <a:spcAft>
                <a:spcPts val="600"/>
              </a:spcAft>
              <a:buSzPts val="720"/>
              <a:buNone/>
              <a:defRPr sz="900"/>
            </a:lvl9pPr>
          </a:lstStyle>
          <a:p/>
        </p:txBody>
      </p:sp>
      <p:sp>
        <p:nvSpPr>
          <p:cNvPr id="69" name="Google Shape;69;p28"/>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8"/>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8"/>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sp>
        <p:nvSpPr>
          <p:cNvPr id="73" name="Google Shape;73;p29"/>
          <p:cNvSpPr txBox="1"/>
          <p:nvPr>
            <p:ph type="title"/>
          </p:nvPr>
        </p:nvSpPr>
        <p:spPr>
          <a:xfrm>
            <a:off x="4722812" y="1447800"/>
            <a:ext cx="6019800" cy="11430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800"/>
              <a:buFont typeface="Century Gothic"/>
              <a:buNone/>
              <a:defRPr b="0"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9"/>
          <p:cNvSpPr/>
          <p:nvPr>
            <p:ph idx="2" type="pic"/>
          </p:nvPr>
        </p:nvSpPr>
        <p:spPr>
          <a:xfrm>
            <a:off x="989012" y="914400"/>
            <a:ext cx="3280974" cy="4572000"/>
          </a:xfrm>
          <a:prstGeom prst="snip2DiagRect">
            <a:avLst>
              <a:gd fmla="val 10815" name="adj1"/>
              <a:gd fmla="val 0" name="adj2"/>
            </a:avLst>
          </a:prstGeom>
          <a:noFill/>
          <a:ln cap="flat" cmpd="sng" w="15875">
            <a:solidFill>
              <a:schemeClr val="lt1">
                <a:alpha val="40000"/>
              </a:schemeClr>
            </a:solidFill>
            <a:prstDash val="solid"/>
            <a:round/>
            <a:headEnd len="sm" w="sm" type="none"/>
            <a:tailEnd len="sm" w="sm" type="none"/>
          </a:ln>
        </p:spPr>
      </p:sp>
      <p:sp>
        <p:nvSpPr>
          <p:cNvPr id="75" name="Google Shape;75;p29"/>
          <p:cNvSpPr txBox="1"/>
          <p:nvPr>
            <p:ph idx="1" type="body"/>
          </p:nvPr>
        </p:nvSpPr>
        <p:spPr>
          <a:xfrm>
            <a:off x="4722812" y="2777066"/>
            <a:ext cx="6021388" cy="204893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60"/>
              </a:spcBef>
              <a:spcAft>
                <a:spcPts val="0"/>
              </a:spcAft>
              <a:buSzPts val="1440"/>
              <a:buNone/>
              <a:defRPr sz="1800"/>
            </a:lvl1pPr>
            <a:lvl2pPr indent="-228600" lvl="1" marL="914400" algn="l">
              <a:lnSpc>
                <a:spcPct val="100000"/>
              </a:lnSpc>
              <a:spcBef>
                <a:spcPts val="600"/>
              </a:spcBef>
              <a:spcAft>
                <a:spcPts val="0"/>
              </a:spcAft>
              <a:buSzPts val="960"/>
              <a:buNone/>
              <a:defRPr sz="1200"/>
            </a:lvl2pPr>
            <a:lvl3pPr indent="-228600" lvl="2" marL="1371600" algn="l">
              <a:lnSpc>
                <a:spcPct val="100000"/>
              </a:lnSpc>
              <a:spcBef>
                <a:spcPts val="600"/>
              </a:spcBef>
              <a:spcAft>
                <a:spcPts val="0"/>
              </a:spcAft>
              <a:buSzPts val="800"/>
              <a:buNone/>
              <a:defRPr sz="1000"/>
            </a:lvl3pPr>
            <a:lvl4pPr indent="-228600" lvl="3" marL="1828800" algn="l">
              <a:lnSpc>
                <a:spcPct val="100000"/>
              </a:lnSpc>
              <a:spcBef>
                <a:spcPts val="600"/>
              </a:spcBef>
              <a:spcAft>
                <a:spcPts val="0"/>
              </a:spcAft>
              <a:buSzPts val="720"/>
              <a:buNone/>
              <a:defRPr sz="900"/>
            </a:lvl4pPr>
            <a:lvl5pPr indent="-228600" lvl="4" marL="2286000" algn="l">
              <a:lnSpc>
                <a:spcPct val="100000"/>
              </a:lnSpc>
              <a:spcBef>
                <a:spcPts val="600"/>
              </a:spcBef>
              <a:spcAft>
                <a:spcPts val="0"/>
              </a:spcAft>
              <a:buSzPts val="720"/>
              <a:buNone/>
              <a:defRPr sz="900"/>
            </a:lvl5pPr>
            <a:lvl6pPr indent="-228600" lvl="5" marL="2743200" algn="l">
              <a:lnSpc>
                <a:spcPct val="100000"/>
              </a:lnSpc>
              <a:spcBef>
                <a:spcPts val="600"/>
              </a:spcBef>
              <a:spcAft>
                <a:spcPts val="0"/>
              </a:spcAft>
              <a:buSzPts val="720"/>
              <a:buNone/>
              <a:defRPr sz="900"/>
            </a:lvl6pPr>
            <a:lvl7pPr indent="-228600" lvl="6" marL="3200400" algn="l">
              <a:lnSpc>
                <a:spcPct val="100000"/>
              </a:lnSpc>
              <a:spcBef>
                <a:spcPts val="600"/>
              </a:spcBef>
              <a:spcAft>
                <a:spcPts val="0"/>
              </a:spcAft>
              <a:buSzPts val="720"/>
              <a:buNone/>
              <a:defRPr sz="900"/>
            </a:lvl7pPr>
            <a:lvl8pPr indent="-228600" lvl="7" marL="3657600" algn="l">
              <a:lnSpc>
                <a:spcPct val="100000"/>
              </a:lnSpc>
              <a:spcBef>
                <a:spcPts val="600"/>
              </a:spcBef>
              <a:spcAft>
                <a:spcPts val="0"/>
              </a:spcAft>
              <a:buSzPts val="720"/>
              <a:buNone/>
              <a:defRPr sz="900"/>
            </a:lvl8pPr>
            <a:lvl9pPr indent="-228600" lvl="8" marL="4114800" algn="l">
              <a:lnSpc>
                <a:spcPct val="100000"/>
              </a:lnSpc>
              <a:spcBef>
                <a:spcPts val="600"/>
              </a:spcBef>
              <a:spcAft>
                <a:spcPts val="600"/>
              </a:spcAft>
              <a:buSzPts val="720"/>
              <a:buNone/>
              <a:defRPr sz="900"/>
            </a:lvl9pPr>
          </a:lstStyle>
          <a:p/>
        </p:txBody>
      </p:sp>
      <p:sp>
        <p:nvSpPr>
          <p:cNvPr id="76" name="Google Shape;76;p29"/>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9"/>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9"/>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9" name="Shape 79"/>
        <p:cNvGrpSpPr/>
        <p:nvPr/>
      </p:nvGrpSpPr>
      <p:grpSpPr>
        <a:xfrm>
          <a:off x="0" y="0"/>
          <a:ext cx="0" cy="0"/>
          <a:chOff x="0" y="0"/>
          <a:chExt cx="0" cy="0"/>
        </a:xfrm>
      </p:grpSpPr>
      <p:sp>
        <p:nvSpPr>
          <p:cNvPr id="80" name="Google Shape;80;p30"/>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30"/>
          <p:cNvSpPr/>
          <p:nvPr>
            <p:ph idx="2" type="pic"/>
          </p:nvPr>
        </p:nvSpPr>
        <p:spPr>
          <a:xfrm>
            <a:off x="685800" y="533400"/>
            <a:ext cx="10818812" cy="3124200"/>
          </a:xfrm>
          <a:prstGeom prst="snip2DiagRect">
            <a:avLst>
              <a:gd fmla="val 10815" name="adj1"/>
              <a:gd fmla="val 0" name="adj2"/>
            </a:avLst>
          </a:prstGeom>
          <a:noFill/>
          <a:ln cap="flat" cmpd="sng" w="15875">
            <a:solidFill>
              <a:schemeClr val="lt1">
                <a:alpha val="40000"/>
              </a:schemeClr>
            </a:solidFill>
            <a:prstDash val="solid"/>
            <a:round/>
            <a:headEnd len="sm" w="sm" type="none"/>
            <a:tailEnd len="sm" w="sm" type="none"/>
          </a:ln>
        </p:spPr>
      </p:sp>
      <p:sp>
        <p:nvSpPr>
          <p:cNvPr id="82" name="Google Shape;82;p30"/>
          <p:cNvSpPr txBox="1"/>
          <p:nvPr>
            <p:ph idx="1" type="body"/>
          </p:nvPr>
        </p:nvSpPr>
        <p:spPr>
          <a:xfrm>
            <a:off x="914402" y="3843867"/>
            <a:ext cx="8304210" cy="4572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20"/>
              </a:spcBef>
              <a:spcAft>
                <a:spcPts val="0"/>
              </a:spcAft>
              <a:buSzPts val="1280"/>
              <a:buFont typeface="Century Gothic"/>
              <a:buNone/>
              <a:defRPr sz="1600"/>
            </a:lvl1pPr>
            <a:lvl2pPr indent="-228600" lvl="1" marL="914400" algn="l">
              <a:lnSpc>
                <a:spcPct val="100000"/>
              </a:lnSpc>
              <a:spcBef>
                <a:spcPts val="600"/>
              </a:spcBef>
              <a:spcAft>
                <a:spcPts val="0"/>
              </a:spcAft>
              <a:buSzPts val="1440"/>
              <a:buFont typeface="Century Gothic"/>
              <a:buNone/>
              <a:defRPr/>
            </a:lvl2pPr>
            <a:lvl3pPr indent="-228600" lvl="2" marL="1371600" algn="l">
              <a:lnSpc>
                <a:spcPct val="100000"/>
              </a:lnSpc>
              <a:spcBef>
                <a:spcPts val="600"/>
              </a:spcBef>
              <a:spcAft>
                <a:spcPts val="0"/>
              </a:spcAft>
              <a:buSzPts val="1280"/>
              <a:buFont typeface="Century Gothic"/>
              <a:buNone/>
              <a:defRPr/>
            </a:lvl3pPr>
            <a:lvl4pPr indent="-228600" lvl="3" marL="1828800" algn="l">
              <a:lnSpc>
                <a:spcPct val="100000"/>
              </a:lnSpc>
              <a:spcBef>
                <a:spcPts val="600"/>
              </a:spcBef>
              <a:spcAft>
                <a:spcPts val="0"/>
              </a:spcAft>
              <a:buSzPts val="1120"/>
              <a:buFont typeface="Century Gothic"/>
              <a:buNone/>
              <a:defRPr/>
            </a:lvl4pPr>
            <a:lvl5pPr indent="-228600" lvl="4" marL="2286000" algn="l">
              <a:lnSpc>
                <a:spcPct val="100000"/>
              </a:lnSpc>
              <a:spcBef>
                <a:spcPts val="600"/>
              </a:spcBef>
              <a:spcAft>
                <a:spcPts val="0"/>
              </a:spcAft>
              <a:buSzPts val="1120"/>
              <a:buFont typeface="Century Gothic"/>
              <a:buNone/>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83" name="Google Shape;83;p30"/>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0"/>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0"/>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6" name="Shape 86"/>
        <p:cNvGrpSpPr/>
        <p:nvPr/>
      </p:nvGrpSpPr>
      <p:grpSpPr>
        <a:xfrm>
          <a:off x="0" y="0"/>
          <a:ext cx="0" cy="0"/>
          <a:chOff x="0" y="0"/>
          <a:chExt cx="0" cy="0"/>
        </a:xfrm>
      </p:grpSpPr>
      <p:sp>
        <p:nvSpPr>
          <p:cNvPr id="87" name="Google Shape;87;p31"/>
          <p:cNvSpPr txBox="1"/>
          <p:nvPr>
            <p:ph type="title"/>
          </p:nvPr>
        </p:nvSpPr>
        <p:spPr>
          <a:xfrm>
            <a:off x="684213" y="685800"/>
            <a:ext cx="10058400" cy="27432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3200"/>
              <a:buFont typeface="Century Gothic"/>
              <a:buNone/>
              <a:defRPr b="0"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31"/>
          <p:cNvSpPr txBox="1"/>
          <p:nvPr>
            <p:ph idx="1" type="body"/>
          </p:nvPr>
        </p:nvSpPr>
        <p:spPr>
          <a:xfrm>
            <a:off x="684212" y="4114800"/>
            <a:ext cx="8535988" cy="18796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400"/>
              </a:spcBef>
              <a:spcAft>
                <a:spcPts val="0"/>
              </a:spcAft>
              <a:buSzPts val="1600"/>
              <a:buNone/>
              <a:defRPr sz="2000">
                <a:solidFill>
                  <a:srgbClr val="0F486F"/>
                </a:solidFill>
              </a:defRPr>
            </a:lvl1pPr>
            <a:lvl2pPr indent="-228600" lvl="1" marL="914400" algn="l">
              <a:lnSpc>
                <a:spcPct val="100000"/>
              </a:lnSpc>
              <a:spcBef>
                <a:spcPts val="600"/>
              </a:spcBef>
              <a:spcAft>
                <a:spcPts val="0"/>
              </a:spcAft>
              <a:buSzPts val="1440"/>
              <a:buNone/>
              <a:defRPr sz="1800">
                <a:solidFill>
                  <a:schemeClr val="lt1"/>
                </a:solidFill>
              </a:defRPr>
            </a:lvl2pPr>
            <a:lvl3pPr indent="-228600" lvl="2" marL="1371600" algn="l">
              <a:lnSpc>
                <a:spcPct val="100000"/>
              </a:lnSpc>
              <a:spcBef>
                <a:spcPts val="600"/>
              </a:spcBef>
              <a:spcAft>
                <a:spcPts val="0"/>
              </a:spcAft>
              <a:buSzPts val="1280"/>
              <a:buNone/>
              <a:defRPr sz="1600">
                <a:solidFill>
                  <a:schemeClr val="lt1"/>
                </a:solidFill>
              </a:defRPr>
            </a:lvl3pPr>
            <a:lvl4pPr indent="-228600" lvl="3" marL="1828800" algn="l">
              <a:lnSpc>
                <a:spcPct val="100000"/>
              </a:lnSpc>
              <a:spcBef>
                <a:spcPts val="600"/>
              </a:spcBef>
              <a:spcAft>
                <a:spcPts val="0"/>
              </a:spcAft>
              <a:buSzPts val="1120"/>
              <a:buNone/>
              <a:defRPr sz="1400">
                <a:solidFill>
                  <a:schemeClr val="lt1"/>
                </a:solidFill>
              </a:defRPr>
            </a:lvl4pPr>
            <a:lvl5pPr indent="-228600" lvl="4" marL="2286000" algn="l">
              <a:lnSpc>
                <a:spcPct val="100000"/>
              </a:lnSpc>
              <a:spcBef>
                <a:spcPts val="600"/>
              </a:spcBef>
              <a:spcAft>
                <a:spcPts val="0"/>
              </a:spcAft>
              <a:buSzPts val="1120"/>
              <a:buNone/>
              <a:defRPr sz="1400">
                <a:solidFill>
                  <a:schemeClr val="lt1"/>
                </a:solidFill>
              </a:defRPr>
            </a:lvl5pPr>
            <a:lvl6pPr indent="-228600" lvl="5" marL="2743200" algn="l">
              <a:lnSpc>
                <a:spcPct val="100000"/>
              </a:lnSpc>
              <a:spcBef>
                <a:spcPts val="600"/>
              </a:spcBef>
              <a:spcAft>
                <a:spcPts val="0"/>
              </a:spcAft>
              <a:buSzPts val="1120"/>
              <a:buNone/>
              <a:defRPr sz="1400">
                <a:solidFill>
                  <a:schemeClr val="lt1"/>
                </a:solidFill>
              </a:defRPr>
            </a:lvl6pPr>
            <a:lvl7pPr indent="-228600" lvl="6" marL="3200400" algn="l">
              <a:lnSpc>
                <a:spcPct val="100000"/>
              </a:lnSpc>
              <a:spcBef>
                <a:spcPts val="600"/>
              </a:spcBef>
              <a:spcAft>
                <a:spcPts val="0"/>
              </a:spcAft>
              <a:buSzPts val="1120"/>
              <a:buNone/>
              <a:defRPr sz="1400">
                <a:solidFill>
                  <a:schemeClr val="lt1"/>
                </a:solidFill>
              </a:defRPr>
            </a:lvl7pPr>
            <a:lvl8pPr indent="-228600" lvl="7" marL="3657600" algn="l">
              <a:lnSpc>
                <a:spcPct val="100000"/>
              </a:lnSpc>
              <a:spcBef>
                <a:spcPts val="600"/>
              </a:spcBef>
              <a:spcAft>
                <a:spcPts val="0"/>
              </a:spcAft>
              <a:buSzPts val="1120"/>
              <a:buNone/>
              <a:defRPr sz="1400">
                <a:solidFill>
                  <a:schemeClr val="lt1"/>
                </a:solidFill>
              </a:defRPr>
            </a:lvl8pPr>
            <a:lvl9pPr indent="-228600" lvl="8" marL="4114800" algn="l">
              <a:lnSpc>
                <a:spcPct val="100000"/>
              </a:lnSpc>
              <a:spcBef>
                <a:spcPts val="600"/>
              </a:spcBef>
              <a:spcAft>
                <a:spcPts val="600"/>
              </a:spcAft>
              <a:buSzPts val="1120"/>
              <a:buNone/>
              <a:defRPr sz="1400">
                <a:solidFill>
                  <a:schemeClr val="lt1"/>
                </a:solidFill>
              </a:defRPr>
            </a:lvl9pPr>
          </a:lstStyle>
          <a:p/>
        </p:txBody>
      </p:sp>
      <p:sp>
        <p:nvSpPr>
          <p:cNvPr id="89" name="Google Shape;89;p31"/>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31"/>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31"/>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2" name="Shape 92"/>
        <p:cNvGrpSpPr/>
        <p:nvPr/>
      </p:nvGrpSpPr>
      <p:grpSpPr>
        <a:xfrm>
          <a:off x="0" y="0"/>
          <a:ext cx="0" cy="0"/>
          <a:chOff x="0" y="0"/>
          <a:chExt cx="0" cy="0"/>
        </a:xfrm>
      </p:grpSpPr>
      <p:sp>
        <p:nvSpPr>
          <p:cNvPr id="93" name="Google Shape;93;p32"/>
          <p:cNvSpPr txBox="1"/>
          <p:nvPr>
            <p:ph type="title"/>
          </p:nvPr>
        </p:nvSpPr>
        <p:spPr>
          <a:xfrm>
            <a:off x="1141411" y="685800"/>
            <a:ext cx="9144001" cy="27432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3200"/>
              <a:buFont typeface="Century Gothic"/>
              <a:buNone/>
              <a:defRPr b="0"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2"/>
          <p:cNvSpPr txBox="1"/>
          <p:nvPr>
            <p:ph idx="1" type="body"/>
          </p:nvPr>
        </p:nvSpPr>
        <p:spPr>
          <a:xfrm>
            <a:off x="1446212" y="3429000"/>
            <a:ext cx="8534400" cy="3810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400"/>
              </a:spcBef>
              <a:spcAft>
                <a:spcPts val="0"/>
              </a:spcAft>
              <a:buSzPts val="1600"/>
              <a:buFont typeface="Century Gothic"/>
              <a:buNone/>
              <a:defRPr/>
            </a:lvl1pPr>
            <a:lvl2pPr indent="-228600" lvl="1" marL="914400" algn="l">
              <a:lnSpc>
                <a:spcPct val="100000"/>
              </a:lnSpc>
              <a:spcBef>
                <a:spcPts val="600"/>
              </a:spcBef>
              <a:spcAft>
                <a:spcPts val="0"/>
              </a:spcAft>
              <a:buSzPts val="1440"/>
              <a:buFont typeface="Century Gothic"/>
              <a:buNone/>
              <a:defRPr/>
            </a:lvl2pPr>
            <a:lvl3pPr indent="-228600" lvl="2" marL="1371600" algn="l">
              <a:lnSpc>
                <a:spcPct val="100000"/>
              </a:lnSpc>
              <a:spcBef>
                <a:spcPts val="600"/>
              </a:spcBef>
              <a:spcAft>
                <a:spcPts val="0"/>
              </a:spcAft>
              <a:buSzPts val="1280"/>
              <a:buFont typeface="Century Gothic"/>
              <a:buNone/>
              <a:defRPr/>
            </a:lvl3pPr>
            <a:lvl4pPr indent="-228600" lvl="3" marL="1828800" algn="l">
              <a:lnSpc>
                <a:spcPct val="100000"/>
              </a:lnSpc>
              <a:spcBef>
                <a:spcPts val="600"/>
              </a:spcBef>
              <a:spcAft>
                <a:spcPts val="0"/>
              </a:spcAft>
              <a:buSzPts val="1120"/>
              <a:buFont typeface="Century Gothic"/>
              <a:buNone/>
              <a:defRPr/>
            </a:lvl4pPr>
            <a:lvl5pPr indent="-228600" lvl="4" marL="2286000" algn="l">
              <a:lnSpc>
                <a:spcPct val="100000"/>
              </a:lnSpc>
              <a:spcBef>
                <a:spcPts val="600"/>
              </a:spcBef>
              <a:spcAft>
                <a:spcPts val="0"/>
              </a:spcAft>
              <a:buSzPts val="1120"/>
              <a:buFont typeface="Century Gothic"/>
              <a:buNone/>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95" name="Google Shape;95;p32"/>
          <p:cNvSpPr txBox="1"/>
          <p:nvPr>
            <p:ph idx="2" type="body"/>
          </p:nvPr>
        </p:nvSpPr>
        <p:spPr>
          <a:xfrm>
            <a:off x="684213" y="4301067"/>
            <a:ext cx="8534400" cy="1684865"/>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400"/>
              </a:spcBef>
              <a:spcAft>
                <a:spcPts val="0"/>
              </a:spcAft>
              <a:buSzPts val="1600"/>
              <a:buNone/>
              <a:defRPr sz="2000">
                <a:solidFill>
                  <a:srgbClr val="0F486F"/>
                </a:solidFill>
              </a:defRPr>
            </a:lvl1pPr>
            <a:lvl2pPr indent="-228600" lvl="1" marL="914400" algn="l">
              <a:lnSpc>
                <a:spcPct val="100000"/>
              </a:lnSpc>
              <a:spcBef>
                <a:spcPts val="600"/>
              </a:spcBef>
              <a:spcAft>
                <a:spcPts val="0"/>
              </a:spcAft>
              <a:buSzPts val="1440"/>
              <a:buNone/>
              <a:defRPr sz="1800">
                <a:solidFill>
                  <a:schemeClr val="lt1"/>
                </a:solidFill>
              </a:defRPr>
            </a:lvl2pPr>
            <a:lvl3pPr indent="-228600" lvl="2" marL="1371600" algn="l">
              <a:lnSpc>
                <a:spcPct val="100000"/>
              </a:lnSpc>
              <a:spcBef>
                <a:spcPts val="600"/>
              </a:spcBef>
              <a:spcAft>
                <a:spcPts val="0"/>
              </a:spcAft>
              <a:buSzPts val="1280"/>
              <a:buNone/>
              <a:defRPr sz="1600">
                <a:solidFill>
                  <a:schemeClr val="lt1"/>
                </a:solidFill>
              </a:defRPr>
            </a:lvl3pPr>
            <a:lvl4pPr indent="-228600" lvl="3" marL="1828800" algn="l">
              <a:lnSpc>
                <a:spcPct val="100000"/>
              </a:lnSpc>
              <a:spcBef>
                <a:spcPts val="600"/>
              </a:spcBef>
              <a:spcAft>
                <a:spcPts val="0"/>
              </a:spcAft>
              <a:buSzPts val="1120"/>
              <a:buNone/>
              <a:defRPr sz="1400">
                <a:solidFill>
                  <a:schemeClr val="lt1"/>
                </a:solidFill>
              </a:defRPr>
            </a:lvl4pPr>
            <a:lvl5pPr indent="-228600" lvl="4" marL="2286000" algn="l">
              <a:lnSpc>
                <a:spcPct val="100000"/>
              </a:lnSpc>
              <a:spcBef>
                <a:spcPts val="600"/>
              </a:spcBef>
              <a:spcAft>
                <a:spcPts val="0"/>
              </a:spcAft>
              <a:buSzPts val="1120"/>
              <a:buNone/>
              <a:defRPr sz="1400">
                <a:solidFill>
                  <a:schemeClr val="lt1"/>
                </a:solidFill>
              </a:defRPr>
            </a:lvl5pPr>
            <a:lvl6pPr indent="-228600" lvl="5" marL="2743200" algn="l">
              <a:lnSpc>
                <a:spcPct val="100000"/>
              </a:lnSpc>
              <a:spcBef>
                <a:spcPts val="600"/>
              </a:spcBef>
              <a:spcAft>
                <a:spcPts val="0"/>
              </a:spcAft>
              <a:buSzPts val="1120"/>
              <a:buNone/>
              <a:defRPr sz="1400">
                <a:solidFill>
                  <a:schemeClr val="lt1"/>
                </a:solidFill>
              </a:defRPr>
            </a:lvl6pPr>
            <a:lvl7pPr indent="-228600" lvl="6" marL="3200400" algn="l">
              <a:lnSpc>
                <a:spcPct val="100000"/>
              </a:lnSpc>
              <a:spcBef>
                <a:spcPts val="600"/>
              </a:spcBef>
              <a:spcAft>
                <a:spcPts val="0"/>
              </a:spcAft>
              <a:buSzPts val="1120"/>
              <a:buNone/>
              <a:defRPr sz="1400">
                <a:solidFill>
                  <a:schemeClr val="lt1"/>
                </a:solidFill>
              </a:defRPr>
            </a:lvl7pPr>
            <a:lvl8pPr indent="-228600" lvl="7" marL="3657600" algn="l">
              <a:lnSpc>
                <a:spcPct val="100000"/>
              </a:lnSpc>
              <a:spcBef>
                <a:spcPts val="600"/>
              </a:spcBef>
              <a:spcAft>
                <a:spcPts val="0"/>
              </a:spcAft>
              <a:buSzPts val="1120"/>
              <a:buNone/>
              <a:defRPr sz="1400">
                <a:solidFill>
                  <a:schemeClr val="lt1"/>
                </a:solidFill>
              </a:defRPr>
            </a:lvl8pPr>
            <a:lvl9pPr indent="-228600" lvl="8" marL="4114800" algn="l">
              <a:lnSpc>
                <a:spcPct val="100000"/>
              </a:lnSpc>
              <a:spcBef>
                <a:spcPts val="600"/>
              </a:spcBef>
              <a:spcAft>
                <a:spcPts val="600"/>
              </a:spcAft>
              <a:buSzPts val="1120"/>
              <a:buNone/>
              <a:defRPr sz="1400">
                <a:solidFill>
                  <a:schemeClr val="lt1"/>
                </a:solidFill>
              </a:defRPr>
            </a:lvl9pPr>
          </a:lstStyle>
          <a:p/>
        </p:txBody>
      </p:sp>
      <p:sp>
        <p:nvSpPr>
          <p:cNvPr id="96" name="Google Shape;96;p32"/>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2"/>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32"/>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99" name="Google Shape;99;p32"/>
          <p:cNvSpPr txBox="1"/>
          <p:nvPr/>
        </p:nvSpPr>
        <p:spPr>
          <a:xfrm>
            <a:off x="531812" y="812222"/>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
        <p:nvSpPr>
          <p:cNvPr id="100" name="Google Shape;100;p32"/>
          <p:cNvSpPr txBox="1"/>
          <p:nvPr/>
        </p:nvSpPr>
        <p:spPr>
          <a:xfrm>
            <a:off x="10285412" y="2768601"/>
            <a:ext cx="609600" cy="584776"/>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1" name="Shape 101"/>
        <p:cNvGrpSpPr/>
        <p:nvPr/>
      </p:nvGrpSpPr>
      <p:grpSpPr>
        <a:xfrm>
          <a:off x="0" y="0"/>
          <a:ext cx="0" cy="0"/>
          <a:chOff x="0" y="0"/>
          <a:chExt cx="0" cy="0"/>
        </a:xfrm>
      </p:grpSpPr>
      <p:sp>
        <p:nvSpPr>
          <p:cNvPr id="102" name="Google Shape;102;p33"/>
          <p:cNvSpPr txBox="1"/>
          <p:nvPr>
            <p:ph type="title"/>
          </p:nvPr>
        </p:nvSpPr>
        <p:spPr>
          <a:xfrm>
            <a:off x="684212" y="3429000"/>
            <a:ext cx="8534400" cy="16974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3200"/>
              <a:buFont typeface="Century Gothic"/>
              <a:buNone/>
              <a:defRPr b="0"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3"/>
          <p:cNvSpPr txBox="1"/>
          <p:nvPr>
            <p:ph idx="1" type="body"/>
          </p:nvPr>
        </p:nvSpPr>
        <p:spPr>
          <a:xfrm>
            <a:off x="684211" y="5132981"/>
            <a:ext cx="8535990" cy="860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00"/>
              </a:spcBef>
              <a:spcAft>
                <a:spcPts val="0"/>
              </a:spcAft>
              <a:buSzPts val="1600"/>
              <a:buNone/>
              <a:defRPr sz="2000">
                <a:solidFill>
                  <a:srgbClr val="0F486F"/>
                </a:solidFill>
              </a:defRPr>
            </a:lvl1pPr>
            <a:lvl2pPr indent="-228600" lvl="1" marL="914400" algn="l">
              <a:lnSpc>
                <a:spcPct val="100000"/>
              </a:lnSpc>
              <a:spcBef>
                <a:spcPts val="600"/>
              </a:spcBef>
              <a:spcAft>
                <a:spcPts val="0"/>
              </a:spcAft>
              <a:buSzPts val="1440"/>
              <a:buNone/>
              <a:defRPr sz="1800">
                <a:solidFill>
                  <a:schemeClr val="lt1"/>
                </a:solidFill>
              </a:defRPr>
            </a:lvl2pPr>
            <a:lvl3pPr indent="-228600" lvl="2" marL="1371600" algn="l">
              <a:lnSpc>
                <a:spcPct val="100000"/>
              </a:lnSpc>
              <a:spcBef>
                <a:spcPts val="600"/>
              </a:spcBef>
              <a:spcAft>
                <a:spcPts val="0"/>
              </a:spcAft>
              <a:buSzPts val="1280"/>
              <a:buNone/>
              <a:defRPr sz="1600">
                <a:solidFill>
                  <a:schemeClr val="lt1"/>
                </a:solidFill>
              </a:defRPr>
            </a:lvl3pPr>
            <a:lvl4pPr indent="-228600" lvl="3" marL="1828800" algn="l">
              <a:lnSpc>
                <a:spcPct val="100000"/>
              </a:lnSpc>
              <a:spcBef>
                <a:spcPts val="600"/>
              </a:spcBef>
              <a:spcAft>
                <a:spcPts val="0"/>
              </a:spcAft>
              <a:buSzPts val="1120"/>
              <a:buNone/>
              <a:defRPr sz="1400">
                <a:solidFill>
                  <a:schemeClr val="lt1"/>
                </a:solidFill>
              </a:defRPr>
            </a:lvl4pPr>
            <a:lvl5pPr indent="-228600" lvl="4" marL="2286000" algn="l">
              <a:lnSpc>
                <a:spcPct val="100000"/>
              </a:lnSpc>
              <a:spcBef>
                <a:spcPts val="600"/>
              </a:spcBef>
              <a:spcAft>
                <a:spcPts val="0"/>
              </a:spcAft>
              <a:buSzPts val="1120"/>
              <a:buNone/>
              <a:defRPr sz="1400">
                <a:solidFill>
                  <a:schemeClr val="lt1"/>
                </a:solidFill>
              </a:defRPr>
            </a:lvl5pPr>
            <a:lvl6pPr indent="-228600" lvl="5" marL="2743200" algn="l">
              <a:lnSpc>
                <a:spcPct val="100000"/>
              </a:lnSpc>
              <a:spcBef>
                <a:spcPts val="600"/>
              </a:spcBef>
              <a:spcAft>
                <a:spcPts val="0"/>
              </a:spcAft>
              <a:buSzPts val="1120"/>
              <a:buNone/>
              <a:defRPr sz="1400">
                <a:solidFill>
                  <a:schemeClr val="lt1"/>
                </a:solidFill>
              </a:defRPr>
            </a:lvl6pPr>
            <a:lvl7pPr indent="-228600" lvl="6" marL="3200400" algn="l">
              <a:lnSpc>
                <a:spcPct val="100000"/>
              </a:lnSpc>
              <a:spcBef>
                <a:spcPts val="600"/>
              </a:spcBef>
              <a:spcAft>
                <a:spcPts val="0"/>
              </a:spcAft>
              <a:buSzPts val="1120"/>
              <a:buNone/>
              <a:defRPr sz="1400">
                <a:solidFill>
                  <a:schemeClr val="lt1"/>
                </a:solidFill>
              </a:defRPr>
            </a:lvl7pPr>
            <a:lvl8pPr indent="-228600" lvl="7" marL="3657600" algn="l">
              <a:lnSpc>
                <a:spcPct val="100000"/>
              </a:lnSpc>
              <a:spcBef>
                <a:spcPts val="600"/>
              </a:spcBef>
              <a:spcAft>
                <a:spcPts val="0"/>
              </a:spcAft>
              <a:buSzPts val="1120"/>
              <a:buNone/>
              <a:defRPr sz="1400">
                <a:solidFill>
                  <a:schemeClr val="lt1"/>
                </a:solidFill>
              </a:defRPr>
            </a:lvl8pPr>
            <a:lvl9pPr indent="-228600" lvl="8" marL="4114800" algn="l">
              <a:lnSpc>
                <a:spcPct val="100000"/>
              </a:lnSpc>
              <a:spcBef>
                <a:spcPts val="600"/>
              </a:spcBef>
              <a:spcAft>
                <a:spcPts val="600"/>
              </a:spcAft>
              <a:buSzPts val="1120"/>
              <a:buNone/>
              <a:defRPr sz="1400">
                <a:solidFill>
                  <a:schemeClr val="lt1"/>
                </a:solidFill>
              </a:defRPr>
            </a:lvl9pPr>
          </a:lstStyle>
          <a:p/>
        </p:txBody>
      </p:sp>
      <p:sp>
        <p:nvSpPr>
          <p:cNvPr id="104" name="Google Shape;104;p33"/>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33"/>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3"/>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07" name="Shape 107"/>
        <p:cNvGrpSpPr/>
        <p:nvPr/>
      </p:nvGrpSpPr>
      <p:grpSpPr>
        <a:xfrm>
          <a:off x="0" y="0"/>
          <a:ext cx="0" cy="0"/>
          <a:chOff x="0" y="0"/>
          <a:chExt cx="0" cy="0"/>
        </a:xfrm>
      </p:grpSpPr>
      <p:sp>
        <p:nvSpPr>
          <p:cNvPr id="108" name="Google Shape;108;p34"/>
          <p:cNvSpPr txBox="1"/>
          <p:nvPr>
            <p:ph type="title"/>
          </p:nvPr>
        </p:nvSpPr>
        <p:spPr>
          <a:xfrm>
            <a:off x="1141413" y="685800"/>
            <a:ext cx="9144000" cy="27432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3200"/>
              <a:buFont typeface="Century Gothic"/>
              <a:buNone/>
              <a:defRPr b="0"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34"/>
          <p:cNvSpPr txBox="1"/>
          <p:nvPr>
            <p:ph idx="1" type="body"/>
          </p:nvPr>
        </p:nvSpPr>
        <p:spPr>
          <a:xfrm>
            <a:off x="684212" y="3928534"/>
            <a:ext cx="8534401" cy="1049866"/>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SzPts val="1920"/>
              <a:buNone/>
              <a:defRPr b="0" sz="2400" cap="none">
                <a:solidFill>
                  <a:schemeClr val="lt1"/>
                </a:solidFill>
              </a:defRPr>
            </a:lvl1pPr>
            <a:lvl2pPr indent="-320040" lvl="1" marL="914400" algn="l">
              <a:lnSpc>
                <a:spcPct val="100000"/>
              </a:lnSpc>
              <a:spcBef>
                <a:spcPts val="600"/>
              </a:spcBef>
              <a:spcAft>
                <a:spcPts val="0"/>
              </a:spcAft>
              <a:buSzPts val="1440"/>
              <a:buChar char="▶"/>
              <a:defRPr/>
            </a:lvl2pPr>
            <a:lvl3pPr indent="-320039" lvl="2" marL="1371600" algn="l">
              <a:lnSpc>
                <a:spcPct val="100000"/>
              </a:lnSpc>
              <a:spcBef>
                <a:spcPts val="600"/>
              </a:spcBef>
              <a:spcAft>
                <a:spcPts val="0"/>
              </a:spcAft>
              <a:buSzPts val="1440"/>
              <a:buChar char="▶"/>
              <a:defRPr/>
            </a:lvl3pPr>
            <a:lvl4pPr indent="-320039" lvl="3" marL="1828800" algn="l">
              <a:lnSpc>
                <a:spcPct val="100000"/>
              </a:lnSpc>
              <a:spcBef>
                <a:spcPts val="600"/>
              </a:spcBef>
              <a:spcAft>
                <a:spcPts val="0"/>
              </a:spcAft>
              <a:buSzPts val="1440"/>
              <a:buChar char="▶"/>
              <a:defRPr/>
            </a:lvl4pPr>
            <a:lvl5pPr indent="-320039" lvl="4" marL="2286000" algn="l">
              <a:lnSpc>
                <a:spcPct val="100000"/>
              </a:lnSpc>
              <a:spcBef>
                <a:spcPts val="600"/>
              </a:spcBef>
              <a:spcAft>
                <a:spcPts val="0"/>
              </a:spcAft>
              <a:buSzPts val="1440"/>
              <a:buChar char="▶"/>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110" name="Google Shape;110;p34"/>
          <p:cNvSpPr txBox="1"/>
          <p:nvPr>
            <p:ph idx="2" type="body"/>
          </p:nvPr>
        </p:nvSpPr>
        <p:spPr>
          <a:xfrm>
            <a:off x="684211" y="4978400"/>
            <a:ext cx="8534401" cy="10160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60"/>
              </a:spcBef>
              <a:spcAft>
                <a:spcPts val="0"/>
              </a:spcAft>
              <a:buSzPts val="1440"/>
              <a:buNone/>
              <a:defRPr sz="1800">
                <a:solidFill>
                  <a:srgbClr val="0F486F"/>
                </a:solidFill>
              </a:defRPr>
            </a:lvl1pPr>
            <a:lvl2pPr indent="-228600" lvl="1" marL="914400" algn="l">
              <a:lnSpc>
                <a:spcPct val="100000"/>
              </a:lnSpc>
              <a:spcBef>
                <a:spcPts val="600"/>
              </a:spcBef>
              <a:spcAft>
                <a:spcPts val="0"/>
              </a:spcAft>
              <a:buSzPts val="1440"/>
              <a:buNone/>
              <a:defRPr sz="1800">
                <a:solidFill>
                  <a:schemeClr val="lt1"/>
                </a:solidFill>
              </a:defRPr>
            </a:lvl2pPr>
            <a:lvl3pPr indent="-228600" lvl="2" marL="1371600" algn="l">
              <a:lnSpc>
                <a:spcPct val="100000"/>
              </a:lnSpc>
              <a:spcBef>
                <a:spcPts val="600"/>
              </a:spcBef>
              <a:spcAft>
                <a:spcPts val="0"/>
              </a:spcAft>
              <a:buSzPts val="1280"/>
              <a:buNone/>
              <a:defRPr sz="1600">
                <a:solidFill>
                  <a:schemeClr val="lt1"/>
                </a:solidFill>
              </a:defRPr>
            </a:lvl3pPr>
            <a:lvl4pPr indent="-228600" lvl="3" marL="1828800" algn="l">
              <a:lnSpc>
                <a:spcPct val="100000"/>
              </a:lnSpc>
              <a:spcBef>
                <a:spcPts val="600"/>
              </a:spcBef>
              <a:spcAft>
                <a:spcPts val="0"/>
              </a:spcAft>
              <a:buSzPts val="1120"/>
              <a:buNone/>
              <a:defRPr sz="1400">
                <a:solidFill>
                  <a:schemeClr val="lt1"/>
                </a:solidFill>
              </a:defRPr>
            </a:lvl4pPr>
            <a:lvl5pPr indent="-228600" lvl="4" marL="2286000" algn="l">
              <a:lnSpc>
                <a:spcPct val="100000"/>
              </a:lnSpc>
              <a:spcBef>
                <a:spcPts val="600"/>
              </a:spcBef>
              <a:spcAft>
                <a:spcPts val="0"/>
              </a:spcAft>
              <a:buSzPts val="1120"/>
              <a:buNone/>
              <a:defRPr sz="1400">
                <a:solidFill>
                  <a:schemeClr val="lt1"/>
                </a:solidFill>
              </a:defRPr>
            </a:lvl5pPr>
            <a:lvl6pPr indent="-228600" lvl="5" marL="2743200" algn="l">
              <a:lnSpc>
                <a:spcPct val="100000"/>
              </a:lnSpc>
              <a:spcBef>
                <a:spcPts val="600"/>
              </a:spcBef>
              <a:spcAft>
                <a:spcPts val="0"/>
              </a:spcAft>
              <a:buSzPts val="1120"/>
              <a:buNone/>
              <a:defRPr sz="1400">
                <a:solidFill>
                  <a:schemeClr val="lt1"/>
                </a:solidFill>
              </a:defRPr>
            </a:lvl6pPr>
            <a:lvl7pPr indent="-228600" lvl="6" marL="3200400" algn="l">
              <a:lnSpc>
                <a:spcPct val="100000"/>
              </a:lnSpc>
              <a:spcBef>
                <a:spcPts val="600"/>
              </a:spcBef>
              <a:spcAft>
                <a:spcPts val="0"/>
              </a:spcAft>
              <a:buSzPts val="1120"/>
              <a:buNone/>
              <a:defRPr sz="1400">
                <a:solidFill>
                  <a:schemeClr val="lt1"/>
                </a:solidFill>
              </a:defRPr>
            </a:lvl7pPr>
            <a:lvl8pPr indent="-228600" lvl="7" marL="3657600" algn="l">
              <a:lnSpc>
                <a:spcPct val="100000"/>
              </a:lnSpc>
              <a:spcBef>
                <a:spcPts val="600"/>
              </a:spcBef>
              <a:spcAft>
                <a:spcPts val="0"/>
              </a:spcAft>
              <a:buSzPts val="1120"/>
              <a:buNone/>
              <a:defRPr sz="1400">
                <a:solidFill>
                  <a:schemeClr val="lt1"/>
                </a:solidFill>
              </a:defRPr>
            </a:lvl8pPr>
            <a:lvl9pPr indent="-228600" lvl="8" marL="4114800" algn="l">
              <a:lnSpc>
                <a:spcPct val="100000"/>
              </a:lnSpc>
              <a:spcBef>
                <a:spcPts val="600"/>
              </a:spcBef>
              <a:spcAft>
                <a:spcPts val="600"/>
              </a:spcAft>
              <a:buSzPts val="1120"/>
              <a:buNone/>
              <a:defRPr sz="1400">
                <a:solidFill>
                  <a:schemeClr val="lt1"/>
                </a:solidFill>
              </a:defRPr>
            </a:lvl9pPr>
          </a:lstStyle>
          <a:p/>
        </p:txBody>
      </p:sp>
      <p:sp>
        <p:nvSpPr>
          <p:cNvPr id="111" name="Google Shape;111;p34"/>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34"/>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34"/>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114" name="Google Shape;114;p34"/>
          <p:cNvSpPr txBox="1"/>
          <p:nvPr/>
        </p:nvSpPr>
        <p:spPr>
          <a:xfrm>
            <a:off x="531812" y="812222"/>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
        <p:nvSpPr>
          <p:cNvPr id="115" name="Google Shape;115;p34"/>
          <p:cNvSpPr txBox="1"/>
          <p:nvPr/>
        </p:nvSpPr>
        <p:spPr>
          <a:xfrm>
            <a:off x="10285412" y="2768601"/>
            <a:ext cx="609600" cy="584776"/>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16" name="Shape 116"/>
        <p:cNvGrpSpPr/>
        <p:nvPr/>
      </p:nvGrpSpPr>
      <p:grpSpPr>
        <a:xfrm>
          <a:off x="0" y="0"/>
          <a:ext cx="0" cy="0"/>
          <a:chOff x="0" y="0"/>
          <a:chExt cx="0" cy="0"/>
        </a:xfrm>
      </p:grpSpPr>
      <p:sp>
        <p:nvSpPr>
          <p:cNvPr id="117" name="Google Shape;117;p35"/>
          <p:cNvSpPr txBox="1"/>
          <p:nvPr>
            <p:ph type="title"/>
          </p:nvPr>
        </p:nvSpPr>
        <p:spPr>
          <a:xfrm>
            <a:off x="684213" y="685800"/>
            <a:ext cx="10058400" cy="27432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3600"/>
              <a:buFont typeface="Century Gothic"/>
              <a:buNone/>
              <a:defRPr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5"/>
          <p:cNvSpPr txBox="1"/>
          <p:nvPr>
            <p:ph idx="1" type="body"/>
          </p:nvPr>
        </p:nvSpPr>
        <p:spPr>
          <a:xfrm>
            <a:off x="684212" y="3928534"/>
            <a:ext cx="8534400" cy="8382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SzPts val="1920"/>
              <a:buNone/>
              <a:defRPr b="0" sz="2400" cap="none">
                <a:solidFill>
                  <a:schemeClr val="lt1"/>
                </a:solidFill>
              </a:defRPr>
            </a:lvl1pPr>
            <a:lvl2pPr indent="-320040" lvl="1" marL="914400" algn="l">
              <a:lnSpc>
                <a:spcPct val="100000"/>
              </a:lnSpc>
              <a:spcBef>
                <a:spcPts val="600"/>
              </a:spcBef>
              <a:spcAft>
                <a:spcPts val="0"/>
              </a:spcAft>
              <a:buSzPts val="1440"/>
              <a:buChar char="▶"/>
              <a:defRPr/>
            </a:lvl2pPr>
            <a:lvl3pPr indent="-320039" lvl="2" marL="1371600" algn="l">
              <a:lnSpc>
                <a:spcPct val="100000"/>
              </a:lnSpc>
              <a:spcBef>
                <a:spcPts val="600"/>
              </a:spcBef>
              <a:spcAft>
                <a:spcPts val="0"/>
              </a:spcAft>
              <a:buSzPts val="1440"/>
              <a:buChar char="▶"/>
              <a:defRPr/>
            </a:lvl3pPr>
            <a:lvl4pPr indent="-320039" lvl="3" marL="1828800" algn="l">
              <a:lnSpc>
                <a:spcPct val="100000"/>
              </a:lnSpc>
              <a:spcBef>
                <a:spcPts val="600"/>
              </a:spcBef>
              <a:spcAft>
                <a:spcPts val="0"/>
              </a:spcAft>
              <a:buSzPts val="1440"/>
              <a:buChar char="▶"/>
              <a:defRPr/>
            </a:lvl4pPr>
            <a:lvl5pPr indent="-320039" lvl="4" marL="2286000" algn="l">
              <a:lnSpc>
                <a:spcPct val="100000"/>
              </a:lnSpc>
              <a:spcBef>
                <a:spcPts val="600"/>
              </a:spcBef>
              <a:spcAft>
                <a:spcPts val="0"/>
              </a:spcAft>
              <a:buSzPts val="1440"/>
              <a:buChar char="▶"/>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119" name="Google Shape;119;p35"/>
          <p:cNvSpPr txBox="1"/>
          <p:nvPr>
            <p:ph idx="2" type="body"/>
          </p:nvPr>
        </p:nvSpPr>
        <p:spPr>
          <a:xfrm>
            <a:off x="684211" y="4766732"/>
            <a:ext cx="8534401" cy="122766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60"/>
              </a:spcBef>
              <a:spcAft>
                <a:spcPts val="0"/>
              </a:spcAft>
              <a:buSzPts val="1440"/>
              <a:buNone/>
              <a:defRPr sz="1800">
                <a:solidFill>
                  <a:srgbClr val="0F486F"/>
                </a:solidFill>
              </a:defRPr>
            </a:lvl1pPr>
            <a:lvl2pPr indent="-228600" lvl="1" marL="914400" algn="l">
              <a:lnSpc>
                <a:spcPct val="100000"/>
              </a:lnSpc>
              <a:spcBef>
                <a:spcPts val="600"/>
              </a:spcBef>
              <a:spcAft>
                <a:spcPts val="0"/>
              </a:spcAft>
              <a:buSzPts val="1440"/>
              <a:buNone/>
              <a:defRPr sz="1800">
                <a:solidFill>
                  <a:schemeClr val="lt1"/>
                </a:solidFill>
              </a:defRPr>
            </a:lvl2pPr>
            <a:lvl3pPr indent="-228600" lvl="2" marL="1371600" algn="l">
              <a:lnSpc>
                <a:spcPct val="100000"/>
              </a:lnSpc>
              <a:spcBef>
                <a:spcPts val="600"/>
              </a:spcBef>
              <a:spcAft>
                <a:spcPts val="0"/>
              </a:spcAft>
              <a:buSzPts val="1280"/>
              <a:buNone/>
              <a:defRPr sz="1600">
                <a:solidFill>
                  <a:schemeClr val="lt1"/>
                </a:solidFill>
              </a:defRPr>
            </a:lvl3pPr>
            <a:lvl4pPr indent="-228600" lvl="3" marL="1828800" algn="l">
              <a:lnSpc>
                <a:spcPct val="100000"/>
              </a:lnSpc>
              <a:spcBef>
                <a:spcPts val="600"/>
              </a:spcBef>
              <a:spcAft>
                <a:spcPts val="0"/>
              </a:spcAft>
              <a:buSzPts val="1120"/>
              <a:buNone/>
              <a:defRPr sz="1400">
                <a:solidFill>
                  <a:schemeClr val="lt1"/>
                </a:solidFill>
              </a:defRPr>
            </a:lvl4pPr>
            <a:lvl5pPr indent="-228600" lvl="4" marL="2286000" algn="l">
              <a:lnSpc>
                <a:spcPct val="100000"/>
              </a:lnSpc>
              <a:spcBef>
                <a:spcPts val="600"/>
              </a:spcBef>
              <a:spcAft>
                <a:spcPts val="0"/>
              </a:spcAft>
              <a:buSzPts val="1120"/>
              <a:buNone/>
              <a:defRPr sz="1400">
                <a:solidFill>
                  <a:schemeClr val="lt1"/>
                </a:solidFill>
              </a:defRPr>
            </a:lvl5pPr>
            <a:lvl6pPr indent="-228600" lvl="5" marL="2743200" algn="l">
              <a:lnSpc>
                <a:spcPct val="100000"/>
              </a:lnSpc>
              <a:spcBef>
                <a:spcPts val="600"/>
              </a:spcBef>
              <a:spcAft>
                <a:spcPts val="0"/>
              </a:spcAft>
              <a:buSzPts val="1120"/>
              <a:buNone/>
              <a:defRPr sz="1400">
                <a:solidFill>
                  <a:schemeClr val="lt1"/>
                </a:solidFill>
              </a:defRPr>
            </a:lvl6pPr>
            <a:lvl7pPr indent="-228600" lvl="6" marL="3200400" algn="l">
              <a:lnSpc>
                <a:spcPct val="100000"/>
              </a:lnSpc>
              <a:spcBef>
                <a:spcPts val="600"/>
              </a:spcBef>
              <a:spcAft>
                <a:spcPts val="0"/>
              </a:spcAft>
              <a:buSzPts val="1120"/>
              <a:buNone/>
              <a:defRPr sz="1400">
                <a:solidFill>
                  <a:schemeClr val="lt1"/>
                </a:solidFill>
              </a:defRPr>
            </a:lvl7pPr>
            <a:lvl8pPr indent="-228600" lvl="7" marL="3657600" algn="l">
              <a:lnSpc>
                <a:spcPct val="100000"/>
              </a:lnSpc>
              <a:spcBef>
                <a:spcPts val="600"/>
              </a:spcBef>
              <a:spcAft>
                <a:spcPts val="0"/>
              </a:spcAft>
              <a:buSzPts val="1120"/>
              <a:buNone/>
              <a:defRPr sz="1400">
                <a:solidFill>
                  <a:schemeClr val="lt1"/>
                </a:solidFill>
              </a:defRPr>
            </a:lvl8pPr>
            <a:lvl9pPr indent="-228600" lvl="8" marL="4114800" algn="l">
              <a:lnSpc>
                <a:spcPct val="100000"/>
              </a:lnSpc>
              <a:spcBef>
                <a:spcPts val="600"/>
              </a:spcBef>
              <a:spcAft>
                <a:spcPts val="600"/>
              </a:spcAft>
              <a:buSzPts val="1120"/>
              <a:buNone/>
              <a:defRPr sz="1400">
                <a:solidFill>
                  <a:schemeClr val="lt1"/>
                </a:solidFill>
              </a:defRPr>
            </a:lvl9pPr>
          </a:lstStyle>
          <a:p/>
        </p:txBody>
      </p:sp>
      <p:sp>
        <p:nvSpPr>
          <p:cNvPr id="120" name="Google Shape;120;p35"/>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35"/>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5"/>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3" name="Shape 123"/>
        <p:cNvGrpSpPr/>
        <p:nvPr/>
      </p:nvGrpSpPr>
      <p:grpSpPr>
        <a:xfrm>
          <a:off x="0" y="0"/>
          <a:ext cx="0" cy="0"/>
          <a:chOff x="0" y="0"/>
          <a:chExt cx="0" cy="0"/>
        </a:xfrm>
      </p:grpSpPr>
      <p:sp>
        <p:nvSpPr>
          <p:cNvPr id="124" name="Google Shape;124;p36"/>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36"/>
          <p:cNvSpPr txBox="1"/>
          <p:nvPr>
            <p:ph idx="1" type="body"/>
          </p:nvPr>
        </p:nvSpPr>
        <p:spPr>
          <a:xfrm rot="5400000">
            <a:off x="3143778" y="-1773767"/>
            <a:ext cx="3615267" cy="85344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360"/>
              </a:spcBef>
              <a:spcAft>
                <a:spcPts val="0"/>
              </a:spcAft>
              <a:buSzPts val="1440"/>
              <a:buChar char="▶"/>
              <a:defRPr/>
            </a:lvl1pPr>
            <a:lvl2pPr indent="-320040" lvl="1" marL="914400" algn="l">
              <a:lnSpc>
                <a:spcPct val="100000"/>
              </a:lnSpc>
              <a:spcBef>
                <a:spcPts val="600"/>
              </a:spcBef>
              <a:spcAft>
                <a:spcPts val="0"/>
              </a:spcAft>
              <a:buSzPts val="1440"/>
              <a:buChar char="▶"/>
              <a:defRPr/>
            </a:lvl2pPr>
            <a:lvl3pPr indent="-320039" lvl="2" marL="1371600" algn="l">
              <a:lnSpc>
                <a:spcPct val="100000"/>
              </a:lnSpc>
              <a:spcBef>
                <a:spcPts val="600"/>
              </a:spcBef>
              <a:spcAft>
                <a:spcPts val="0"/>
              </a:spcAft>
              <a:buSzPts val="1440"/>
              <a:buChar char="▶"/>
              <a:defRPr/>
            </a:lvl3pPr>
            <a:lvl4pPr indent="-320039" lvl="3" marL="1828800" algn="l">
              <a:lnSpc>
                <a:spcPct val="100000"/>
              </a:lnSpc>
              <a:spcBef>
                <a:spcPts val="600"/>
              </a:spcBef>
              <a:spcAft>
                <a:spcPts val="0"/>
              </a:spcAft>
              <a:buSzPts val="1440"/>
              <a:buChar char="▶"/>
              <a:defRPr/>
            </a:lvl4pPr>
            <a:lvl5pPr indent="-320039" lvl="4" marL="2286000" algn="l">
              <a:lnSpc>
                <a:spcPct val="100000"/>
              </a:lnSpc>
              <a:spcBef>
                <a:spcPts val="600"/>
              </a:spcBef>
              <a:spcAft>
                <a:spcPts val="0"/>
              </a:spcAft>
              <a:buSzPts val="1440"/>
              <a:buChar char="▶"/>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126" name="Google Shape;126;p36"/>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36"/>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6"/>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9" name="Shape 129"/>
        <p:cNvGrpSpPr/>
        <p:nvPr/>
      </p:nvGrpSpPr>
      <p:grpSpPr>
        <a:xfrm>
          <a:off x="0" y="0"/>
          <a:ext cx="0" cy="0"/>
          <a:chOff x="0" y="0"/>
          <a:chExt cx="0" cy="0"/>
        </a:xfrm>
      </p:grpSpPr>
      <p:sp>
        <p:nvSpPr>
          <p:cNvPr id="130" name="Google Shape;130;p37"/>
          <p:cNvSpPr txBox="1"/>
          <p:nvPr>
            <p:ph type="title"/>
          </p:nvPr>
        </p:nvSpPr>
        <p:spPr>
          <a:xfrm rot="5400000">
            <a:off x="7427912" y="1943100"/>
            <a:ext cx="4572000" cy="20574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7"/>
          <p:cNvSpPr txBox="1"/>
          <p:nvPr>
            <p:ph idx="1" type="body"/>
          </p:nvPr>
        </p:nvSpPr>
        <p:spPr>
          <a:xfrm rot="5400000">
            <a:off x="1943100" y="-571500"/>
            <a:ext cx="5308600" cy="78232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360"/>
              </a:spcBef>
              <a:spcAft>
                <a:spcPts val="0"/>
              </a:spcAft>
              <a:buSzPts val="1440"/>
              <a:buChar char="▶"/>
              <a:defRPr/>
            </a:lvl1pPr>
            <a:lvl2pPr indent="-320040" lvl="1" marL="914400" algn="l">
              <a:lnSpc>
                <a:spcPct val="100000"/>
              </a:lnSpc>
              <a:spcBef>
                <a:spcPts val="600"/>
              </a:spcBef>
              <a:spcAft>
                <a:spcPts val="0"/>
              </a:spcAft>
              <a:buSzPts val="1440"/>
              <a:buChar char="▶"/>
              <a:defRPr/>
            </a:lvl2pPr>
            <a:lvl3pPr indent="-320039" lvl="2" marL="1371600" algn="l">
              <a:lnSpc>
                <a:spcPct val="100000"/>
              </a:lnSpc>
              <a:spcBef>
                <a:spcPts val="600"/>
              </a:spcBef>
              <a:spcAft>
                <a:spcPts val="0"/>
              </a:spcAft>
              <a:buSzPts val="1440"/>
              <a:buChar char="▶"/>
              <a:defRPr/>
            </a:lvl3pPr>
            <a:lvl4pPr indent="-320039" lvl="3" marL="1828800" algn="l">
              <a:lnSpc>
                <a:spcPct val="100000"/>
              </a:lnSpc>
              <a:spcBef>
                <a:spcPts val="600"/>
              </a:spcBef>
              <a:spcAft>
                <a:spcPts val="0"/>
              </a:spcAft>
              <a:buSzPts val="1440"/>
              <a:buChar char="▶"/>
              <a:defRPr/>
            </a:lvl4pPr>
            <a:lvl5pPr indent="-320039" lvl="4" marL="2286000" algn="l">
              <a:lnSpc>
                <a:spcPct val="100000"/>
              </a:lnSpc>
              <a:spcBef>
                <a:spcPts val="600"/>
              </a:spcBef>
              <a:spcAft>
                <a:spcPts val="0"/>
              </a:spcAft>
              <a:buSzPts val="1440"/>
              <a:buChar char="▶"/>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132" name="Google Shape;132;p37"/>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37"/>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37"/>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7" name="Shape 147"/>
        <p:cNvGrpSpPr/>
        <p:nvPr/>
      </p:nvGrpSpPr>
      <p:grpSpPr>
        <a:xfrm>
          <a:off x="0" y="0"/>
          <a:ext cx="0" cy="0"/>
          <a:chOff x="0" y="0"/>
          <a:chExt cx="0" cy="0"/>
        </a:xfrm>
      </p:grpSpPr>
      <p:sp>
        <p:nvSpPr>
          <p:cNvPr id="148" name="Google Shape;148;p22"/>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22"/>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20040" lvl="0" marL="457200" algn="l">
              <a:lnSpc>
                <a:spcPct val="100000"/>
              </a:lnSpc>
              <a:spcBef>
                <a:spcPts val="360"/>
              </a:spcBef>
              <a:spcAft>
                <a:spcPts val="0"/>
              </a:spcAft>
              <a:buSzPts val="1440"/>
              <a:buChar char="▶"/>
              <a:defRPr/>
            </a:lvl1pPr>
            <a:lvl2pPr indent="-320040" lvl="1" marL="914400" algn="l">
              <a:lnSpc>
                <a:spcPct val="100000"/>
              </a:lnSpc>
              <a:spcBef>
                <a:spcPts val="600"/>
              </a:spcBef>
              <a:spcAft>
                <a:spcPts val="0"/>
              </a:spcAft>
              <a:buSzPts val="1440"/>
              <a:buChar char="▶"/>
              <a:defRPr/>
            </a:lvl2pPr>
            <a:lvl3pPr indent="-320039" lvl="2" marL="1371600" algn="l">
              <a:lnSpc>
                <a:spcPct val="100000"/>
              </a:lnSpc>
              <a:spcBef>
                <a:spcPts val="600"/>
              </a:spcBef>
              <a:spcAft>
                <a:spcPts val="0"/>
              </a:spcAft>
              <a:buSzPts val="1440"/>
              <a:buChar char="▶"/>
              <a:defRPr/>
            </a:lvl3pPr>
            <a:lvl4pPr indent="-320039" lvl="3" marL="1828800" algn="l">
              <a:lnSpc>
                <a:spcPct val="100000"/>
              </a:lnSpc>
              <a:spcBef>
                <a:spcPts val="600"/>
              </a:spcBef>
              <a:spcAft>
                <a:spcPts val="0"/>
              </a:spcAft>
              <a:buSzPts val="1440"/>
              <a:buChar char="▶"/>
              <a:defRPr/>
            </a:lvl4pPr>
            <a:lvl5pPr indent="-320039" lvl="4" marL="2286000" algn="l">
              <a:lnSpc>
                <a:spcPct val="100000"/>
              </a:lnSpc>
              <a:spcBef>
                <a:spcPts val="600"/>
              </a:spcBef>
              <a:spcAft>
                <a:spcPts val="0"/>
              </a:spcAft>
              <a:buSzPts val="1440"/>
              <a:buChar char="▶"/>
              <a:defRPr/>
            </a:lvl5pPr>
            <a:lvl6pPr indent="-320039" lvl="5" marL="2743200" algn="l">
              <a:lnSpc>
                <a:spcPct val="100000"/>
              </a:lnSpc>
              <a:spcBef>
                <a:spcPts val="600"/>
              </a:spcBef>
              <a:spcAft>
                <a:spcPts val="0"/>
              </a:spcAft>
              <a:buSzPts val="1440"/>
              <a:buChar char="▶"/>
              <a:defRPr/>
            </a:lvl6pPr>
            <a:lvl7pPr indent="-320039" lvl="6" marL="3200400" algn="l">
              <a:lnSpc>
                <a:spcPct val="100000"/>
              </a:lnSpc>
              <a:spcBef>
                <a:spcPts val="600"/>
              </a:spcBef>
              <a:spcAft>
                <a:spcPts val="0"/>
              </a:spcAft>
              <a:buSzPts val="1440"/>
              <a:buChar char="▶"/>
              <a:defRPr/>
            </a:lvl7pPr>
            <a:lvl8pPr indent="-320040" lvl="7" marL="3657600" algn="l">
              <a:lnSpc>
                <a:spcPct val="100000"/>
              </a:lnSpc>
              <a:spcBef>
                <a:spcPts val="600"/>
              </a:spcBef>
              <a:spcAft>
                <a:spcPts val="0"/>
              </a:spcAft>
              <a:buSzPts val="1440"/>
              <a:buChar char="▶"/>
              <a:defRPr/>
            </a:lvl8pPr>
            <a:lvl9pPr indent="-320040" lvl="8" marL="4114800" algn="l">
              <a:lnSpc>
                <a:spcPct val="100000"/>
              </a:lnSpc>
              <a:spcBef>
                <a:spcPts val="600"/>
              </a:spcBef>
              <a:spcAft>
                <a:spcPts val="600"/>
              </a:spcAft>
              <a:buSzPts val="1440"/>
              <a:buChar char="▶"/>
              <a:defRPr/>
            </a:lvl9pPr>
          </a:lstStyle>
          <a:p/>
        </p:txBody>
      </p:sp>
      <p:sp>
        <p:nvSpPr>
          <p:cNvPr id="150" name="Google Shape;150;p22"/>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22"/>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22"/>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5" name="Shape 5"/>
        <p:cNvGrpSpPr/>
        <p:nvPr/>
      </p:nvGrpSpPr>
      <p:grpSpPr>
        <a:xfrm>
          <a:off x="0" y="0"/>
          <a:ext cx="0" cy="0"/>
          <a:chOff x="0" y="0"/>
          <a:chExt cx="0" cy="0"/>
        </a:xfrm>
      </p:grpSpPr>
      <p:grpSp>
        <p:nvGrpSpPr>
          <p:cNvPr id="6" name="Google Shape;6;p18"/>
          <p:cNvGrpSpPr/>
          <p:nvPr/>
        </p:nvGrpSpPr>
        <p:grpSpPr>
          <a:xfrm>
            <a:off x="9206969" y="2963333"/>
            <a:ext cx="2981858" cy="3208867"/>
            <a:chOff x="9206969" y="2963333"/>
            <a:chExt cx="2981858" cy="3208867"/>
          </a:xfrm>
        </p:grpSpPr>
        <p:cxnSp>
          <p:nvCxnSpPr>
            <p:cNvPr id="7" name="Google Shape;7;p18"/>
            <p:cNvCxnSpPr/>
            <p:nvPr/>
          </p:nvCxnSpPr>
          <p:spPr>
            <a:xfrm flipH="1">
              <a:off x="11276012" y="2963333"/>
              <a:ext cx="912814" cy="912812"/>
            </a:xfrm>
            <a:prstGeom prst="straightConnector1">
              <a:avLst/>
            </a:prstGeom>
            <a:noFill/>
            <a:ln cap="flat" cmpd="sng" w="9525">
              <a:solidFill>
                <a:schemeClr val="lt1"/>
              </a:solidFill>
              <a:prstDash val="solid"/>
              <a:round/>
              <a:headEnd len="sm" w="sm" type="none"/>
              <a:tailEnd len="sm" w="sm" type="none"/>
            </a:ln>
          </p:spPr>
        </p:cxnSp>
        <p:cxnSp>
          <p:nvCxnSpPr>
            <p:cNvPr id="8" name="Google Shape;8;p18"/>
            <p:cNvCxnSpPr/>
            <p:nvPr/>
          </p:nvCxnSpPr>
          <p:spPr>
            <a:xfrm flipH="1">
              <a:off x="9206969" y="3190344"/>
              <a:ext cx="2981857" cy="2981856"/>
            </a:xfrm>
            <a:prstGeom prst="straightConnector1">
              <a:avLst/>
            </a:prstGeom>
            <a:noFill/>
            <a:ln cap="flat" cmpd="sng" w="9525">
              <a:solidFill>
                <a:schemeClr val="lt1"/>
              </a:solidFill>
              <a:prstDash val="solid"/>
              <a:round/>
              <a:headEnd len="sm" w="sm" type="none"/>
              <a:tailEnd len="sm" w="sm" type="none"/>
            </a:ln>
          </p:spPr>
        </p:cxnSp>
        <p:cxnSp>
          <p:nvCxnSpPr>
            <p:cNvPr id="9" name="Google Shape;9;p18"/>
            <p:cNvCxnSpPr/>
            <p:nvPr/>
          </p:nvCxnSpPr>
          <p:spPr>
            <a:xfrm flipH="1">
              <a:off x="10292292" y="3285067"/>
              <a:ext cx="1896534" cy="1896533"/>
            </a:xfrm>
            <a:prstGeom prst="straightConnector1">
              <a:avLst/>
            </a:prstGeom>
            <a:noFill/>
            <a:ln cap="flat" cmpd="sng" w="9525">
              <a:solidFill>
                <a:schemeClr val="lt1"/>
              </a:solidFill>
              <a:prstDash val="solid"/>
              <a:round/>
              <a:headEnd len="sm" w="sm" type="none"/>
              <a:tailEnd len="sm" w="sm" type="none"/>
            </a:ln>
          </p:spPr>
        </p:cxnSp>
        <p:cxnSp>
          <p:nvCxnSpPr>
            <p:cNvPr id="10" name="Google Shape;10;p18"/>
            <p:cNvCxnSpPr/>
            <p:nvPr/>
          </p:nvCxnSpPr>
          <p:spPr>
            <a:xfrm flipH="1">
              <a:off x="10443103" y="3131080"/>
              <a:ext cx="1745722" cy="1745720"/>
            </a:xfrm>
            <a:prstGeom prst="straightConnector1">
              <a:avLst/>
            </a:prstGeom>
            <a:noFill/>
            <a:ln cap="flat" cmpd="sng" w="28575">
              <a:solidFill>
                <a:schemeClr val="lt1"/>
              </a:solidFill>
              <a:prstDash val="solid"/>
              <a:round/>
              <a:headEnd len="sm" w="sm" type="none"/>
              <a:tailEnd len="sm" w="sm" type="none"/>
            </a:ln>
          </p:spPr>
        </p:cxnSp>
        <p:cxnSp>
          <p:nvCxnSpPr>
            <p:cNvPr id="11" name="Google Shape;11;p18"/>
            <p:cNvCxnSpPr/>
            <p:nvPr/>
          </p:nvCxnSpPr>
          <p:spPr>
            <a:xfrm flipH="1">
              <a:off x="10918826" y="3683001"/>
              <a:ext cx="1270001" cy="1269999"/>
            </a:xfrm>
            <a:prstGeom prst="straightConnector1">
              <a:avLst/>
            </a:prstGeom>
            <a:noFill/>
            <a:ln cap="flat" cmpd="sng" w="28575">
              <a:solidFill>
                <a:schemeClr val="lt1"/>
              </a:solidFill>
              <a:prstDash val="solid"/>
              <a:round/>
              <a:headEnd len="sm" w="sm" type="none"/>
              <a:tailEnd len="sm" w="sm" type="none"/>
            </a:ln>
          </p:spPr>
        </p:cxnSp>
      </p:grpSp>
      <p:sp>
        <p:nvSpPr>
          <p:cNvPr id="12" name="Google Shape;12;p18"/>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chemeClr val="lt1"/>
              </a:buClr>
              <a:buSzPts val="3600"/>
              <a:buFont typeface="Century Gothic"/>
              <a:buNone/>
              <a:defRPr b="0" i="0" sz="36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9pPr>
          </a:lstStyle>
          <a:p/>
        </p:txBody>
      </p:sp>
      <p:sp>
        <p:nvSpPr>
          <p:cNvPr id="13" name="Google Shape;13;p18"/>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30200" lvl="0" marL="457200" marR="0" rtl="0" algn="l">
              <a:lnSpc>
                <a:spcPct val="100000"/>
              </a:lnSpc>
              <a:spcBef>
                <a:spcPts val="400"/>
              </a:spcBef>
              <a:spcAft>
                <a:spcPts val="0"/>
              </a:spcAft>
              <a:buClr>
                <a:schemeClr val="lt1"/>
              </a:buClr>
              <a:buSzPts val="1600"/>
              <a:buFont typeface="Noto Sans Symbols"/>
              <a:buChar char="▶"/>
              <a:defRPr b="0" i="0" sz="2000" u="none" cap="none" strike="noStrike">
                <a:solidFill>
                  <a:srgbClr val="0F486F"/>
                </a:solidFill>
                <a:latin typeface="Century Gothic"/>
                <a:ea typeface="Century Gothic"/>
                <a:cs typeface="Century Gothic"/>
                <a:sym typeface="Century Gothic"/>
              </a:defRPr>
            </a:lvl1pPr>
            <a:lvl2pPr indent="-320040" lvl="1" marL="914400" marR="0" rtl="0" algn="l">
              <a:lnSpc>
                <a:spcPct val="100000"/>
              </a:lnSpc>
              <a:spcBef>
                <a:spcPts val="600"/>
              </a:spcBef>
              <a:spcAft>
                <a:spcPts val="0"/>
              </a:spcAft>
              <a:buClr>
                <a:schemeClr val="lt1"/>
              </a:buClr>
              <a:buSzPts val="1440"/>
              <a:buFont typeface="Noto Sans Symbols"/>
              <a:buChar char="▶"/>
              <a:defRPr b="0" i="0" sz="1800" u="none" cap="none" strike="noStrike">
                <a:solidFill>
                  <a:srgbClr val="0F486F"/>
                </a:solidFill>
                <a:latin typeface="Century Gothic"/>
                <a:ea typeface="Century Gothic"/>
                <a:cs typeface="Century Gothic"/>
                <a:sym typeface="Century Gothic"/>
              </a:defRPr>
            </a:lvl2pPr>
            <a:lvl3pPr indent="-309880" lvl="2" marL="1371600" marR="0" rtl="0" algn="l">
              <a:lnSpc>
                <a:spcPct val="100000"/>
              </a:lnSpc>
              <a:spcBef>
                <a:spcPts val="600"/>
              </a:spcBef>
              <a:spcAft>
                <a:spcPts val="0"/>
              </a:spcAft>
              <a:buClr>
                <a:schemeClr val="lt1"/>
              </a:buClr>
              <a:buSzPts val="1280"/>
              <a:buFont typeface="Noto Sans Symbols"/>
              <a:buChar char="▶"/>
              <a:defRPr b="0" i="0" sz="1600" u="none" cap="none" strike="noStrike">
                <a:solidFill>
                  <a:srgbClr val="0F486F"/>
                </a:solidFill>
                <a:latin typeface="Century Gothic"/>
                <a:ea typeface="Century Gothic"/>
                <a:cs typeface="Century Gothic"/>
                <a:sym typeface="Century Gothic"/>
              </a:defRPr>
            </a:lvl3pPr>
            <a:lvl4pPr indent="-299719" lvl="3" marL="1828800" marR="0" rtl="0" algn="l">
              <a:lnSpc>
                <a:spcPct val="100000"/>
              </a:lnSpc>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4pPr>
            <a:lvl5pPr indent="-299720" lvl="4" marL="2286000" marR="0" rtl="0" algn="l">
              <a:lnSpc>
                <a:spcPct val="100000"/>
              </a:lnSpc>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5pPr>
            <a:lvl6pPr indent="-299720" lvl="5" marL="2743200" marR="0" rtl="0" algn="l">
              <a:lnSpc>
                <a:spcPct val="100000"/>
              </a:lnSpc>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6pPr>
            <a:lvl7pPr indent="-299720" lvl="6" marL="3200400" marR="0" rtl="0" algn="l">
              <a:lnSpc>
                <a:spcPct val="100000"/>
              </a:lnSpc>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7pPr>
            <a:lvl8pPr indent="-299720" lvl="7" marL="3657600" marR="0" rtl="0" algn="l">
              <a:lnSpc>
                <a:spcPct val="100000"/>
              </a:lnSpc>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8pPr>
            <a:lvl9pPr indent="-299720" lvl="8" marL="4114800" marR="0" rtl="0" algn="l">
              <a:lnSpc>
                <a:spcPct val="100000"/>
              </a:lnSpc>
              <a:spcBef>
                <a:spcPts val="600"/>
              </a:spcBef>
              <a:spcAft>
                <a:spcPts val="60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9pPr>
          </a:lstStyle>
          <a:p/>
        </p:txBody>
      </p:sp>
      <p:sp>
        <p:nvSpPr>
          <p:cNvPr id="14" name="Google Shape;14;p18"/>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rgbClr val="09304A"/>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15" name="Google Shape;15;p18"/>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09304A"/>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16" name="Google Shape;16;p18"/>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3200"/>
              <a:buFont typeface="Arial"/>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
              <a:srgbClr val="FFFFFF"/>
            </a:gs>
            <a:gs pos="100000">
              <a:srgbClr val="43D5FA"/>
            </a:gs>
          </a:gsLst>
          <a:lin ang="6120000" scaled="0"/>
        </a:gradFill>
      </p:bgPr>
    </p:bg>
    <p:spTree>
      <p:nvGrpSpPr>
        <p:cNvPr id="135" name="Shape 135"/>
        <p:cNvGrpSpPr/>
        <p:nvPr/>
      </p:nvGrpSpPr>
      <p:grpSpPr>
        <a:xfrm>
          <a:off x="0" y="0"/>
          <a:ext cx="0" cy="0"/>
          <a:chOff x="0" y="0"/>
          <a:chExt cx="0" cy="0"/>
        </a:xfrm>
      </p:grpSpPr>
      <p:grpSp>
        <p:nvGrpSpPr>
          <p:cNvPr id="136" name="Google Shape;136;p21"/>
          <p:cNvGrpSpPr/>
          <p:nvPr/>
        </p:nvGrpSpPr>
        <p:grpSpPr>
          <a:xfrm>
            <a:off x="9206969" y="2963333"/>
            <a:ext cx="2981858" cy="3208867"/>
            <a:chOff x="9206969" y="2963333"/>
            <a:chExt cx="2981858" cy="3208867"/>
          </a:xfrm>
        </p:grpSpPr>
        <p:cxnSp>
          <p:nvCxnSpPr>
            <p:cNvPr id="137" name="Google Shape;137;p21"/>
            <p:cNvCxnSpPr/>
            <p:nvPr/>
          </p:nvCxnSpPr>
          <p:spPr>
            <a:xfrm flipH="1">
              <a:off x="11276012" y="2963333"/>
              <a:ext cx="912814" cy="912812"/>
            </a:xfrm>
            <a:prstGeom prst="straightConnector1">
              <a:avLst/>
            </a:prstGeom>
            <a:noFill/>
            <a:ln cap="flat" cmpd="sng" w="9525">
              <a:solidFill>
                <a:schemeClr val="dk1"/>
              </a:solidFill>
              <a:prstDash val="solid"/>
              <a:round/>
              <a:headEnd len="sm" w="sm" type="none"/>
              <a:tailEnd len="sm" w="sm" type="none"/>
            </a:ln>
          </p:spPr>
        </p:cxnSp>
        <p:cxnSp>
          <p:nvCxnSpPr>
            <p:cNvPr id="138" name="Google Shape;138;p21"/>
            <p:cNvCxnSpPr/>
            <p:nvPr/>
          </p:nvCxnSpPr>
          <p:spPr>
            <a:xfrm flipH="1">
              <a:off x="9206969" y="3190344"/>
              <a:ext cx="2981857" cy="2981856"/>
            </a:xfrm>
            <a:prstGeom prst="straightConnector1">
              <a:avLst/>
            </a:prstGeom>
            <a:noFill/>
            <a:ln cap="flat" cmpd="sng" w="9525">
              <a:solidFill>
                <a:schemeClr val="dk1"/>
              </a:solidFill>
              <a:prstDash val="solid"/>
              <a:round/>
              <a:headEnd len="sm" w="sm" type="none"/>
              <a:tailEnd len="sm" w="sm" type="none"/>
            </a:ln>
          </p:spPr>
        </p:cxnSp>
        <p:cxnSp>
          <p:nvCxnSpPr>
            <p:cNvPr id="139" name="Google Shape;139;p21"/>
            <p:cNvCxnSpPr/>
            <p:nvPr/>
          </p:nvCxnSpPr>
          <p:spPr>
            <a:xfrm flipH="1">
              <a:off x="10292292" y="3285067"/>
              <a:ext cx="1896534" cy="1896533"/>
            </a:xfrm>
            <a:prstGeom prst="straightConnector1">
              <a:avLst/>
            </a:prstGeom>
            <a:noFill/>
            <a:ln cap="flat" cmpd="sng" w="9525">
              <a:solidFill>
                <a:schemeClr val="dk1"/>
              </a:solidFill>
              <a:prstDash val="solid"/>
              <a:round/>
              <a:headEnd len="sm" w="sm" type="none"/>
              <a:tailEnd len="sm" w="sm" type="none"/>
            </a:ln>
          </p:spPr>
        </p:cxnSp>
        <p:cxnSp>
          <p:nvCxnSpPr>
            <p:cNvPr id="140" name="Google Shape;140;p21"/>
            <p:cNvCxnSpPr/>
            <p:nvPr/>
          </p:nvCxnSpPr>
          <p:spPr>
            <a:xfrm flipH="1">
              <a:off x="10443103" y="3131080"/>
              <a:ext cx="1745722" cy="1745720"/>
            </a:xfrm>
            <a:prstGeom prst="straightConnector1">
              <a:avLst/>
            </a:prstGeom>
            <a:noFill/>
            <a:ln cap="flat" cmpd="sng" w="28575">
              <a:solidFill>
                <a:schemeClr val="dk1"/>
              </a:solidFill>
              <a:prstDash val="solid"/>
              <a:round/>
              <a:headEnd len="sm" w="sm" type="none"/>
              <a:tailEnd len="sm" w="sm" type="none"/>
            </a:ln>
          </p:spPr>
        </p:cxnSp>
        <p:cxnSp>
          <p:nvCxnSpPr>
            <p:cNvPr id="141" name="Google Shape;141;p21"/>
            <p:cNvCxnSpPr/>
            <p:nvPr/>
          </p:nvCxnSpPr>
          <p:spPr>
            <a:xfrm flipH="1">
              <a:off x="10918826" y="3683001"/>
              <a:ext cx="1270001" cy="1269999"/>
            </a:xfrm>
            <a:prstGeom prst="straightConnector1">
              <a:avLst/>
            </a:prstGeom>
            <a:noFill/>
            <a:ln cap="flat" cmpd="sng" w="28575">
              <a:solidFill>
                <a:schemeClr val="dk1"/>
              </a:solidFill>
              <a:prstDash val="solid"/>
              <a:round/>
              <a:headEnd len="sm" w="sm" type="none"/>
              <a:tailEnd len="sm" w="sm" type="none"/>
            </a:ln>
          </p:spPr>
        </p:cxnSp>
      </p:grpSp>
      <p:sp>
        <p:nvSpPr>
          <p:cNvPr id="142" name="Google Shape;142;p21"/>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chemeClr val="dk1"/>
              </a:buClr>
              <a:buSzPts val="3600"/>
              <a:buFont typeface="Century Gothic"/>
              <a:buNone/>
              <a:defRPr b="0" i="0" sz="36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143" name="Google Shape;143;p21"/>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30200" lvl="0" marL="457200" marR="0" rtl="0" algn="l">
              <a:lnSpc>
                <a:spcPct val="100000"/>
              </a:lnSpc>
              <a:spcBef>
                <a:spcPts val="400"/>
              </a:spcBef>
              <a:spcAft>
                <a:spcPts val="0"/>
              </a:spcAft>
              <a:buClr>
                <a:schemeClr val="dk1"/>
              </a:buClr>
              <a:buSzPts val="1600"/>
              <a:buFont typeface="Noto Sans Symbols"/>
              <a:buChar char="▶"/>
              <a:defRPr b="0" i="0" sz="2000" u="none" cap="none" strike="noStrike">
                <a:solidFill>
                  <a:srgbClr val="22C4ED"/>
                </a:solidFill>
                <a:latin typeface="Century Gothic"/>
                <a:ea typeface="Century Gothic"/>
                <a:cs typeface="Century Gothic"/>
                <a:sym typeface="Century Gothic"/>
              </a:defRPr>
            </a:lvl1pPr>
            <a:lvl2pPr indent="-320040" lvl="1" marL="914400" marR="0" rtl="0" algn="l">
              <a:lnSpc>
                <a:spcPct val="100000"/>
              </a:lnSpc>
              <a:spcBef>
                <a:spcPts val="600"/>
              </a:spcBef>
              <a:spcAft>
                <a:spcPts val="0"/>
              </a:spcAft>
              <a:buClr>
                <a:schemeClr val="dk1"/>
              </a:buClr>
              <a:buSzPts val="1440"/>
              <a:buFont typeface="Noto Sans Symbols"/>
              <a:buChar char="▶"/>
              <a:defRPr b="0" i="0" sz="1800" u="none" cap="none" strike="noStrike">
                <a:solidFill>
                  <a:srgbClr val="22C4ED"/>
                </a:solidFill>
                <a:latin typeface="Century Gothic"/>
                <a:ea typeface="Century Gothic"/>
                <a:cs typeface="Century Gothic"/>
                <a:sym typeface="Century Gothic"/>
              </a:defRPr>
            </a:lvl2pPr>
            <a:lvl3pPr indent="-309880" lvl="2" marL="1371600" marR="0" rtl="0" algn="l">
              <a:lnSpc>
                <a:spcPct val="100000"/>
              </a:lnSpc>
              <a:spcBef>
                <a:spcPts val="600"/>
              </a:spcBef>
              <a:spcAft>
                <a:spcPts val="0"/>
              </a:spcAft>
              <a:buClr>
                <a:schemeClr val="dk1"/>
              </a:buClr>
              <a:buSzPts val="1280"/>
              <a:buFont typeface="Noto Sans Symbols"/>
              <a:buChar char="▶"/>
              <a:defRPr b="0" i="0" sz="1600" u="none" cap="none" strike="noStrike">
                <a:solidFill>
                  <a:srgbClr val="22C4ED"/>
                </a:solidFill>
                <a:latin typeface="Century Gothic"/>
                <a:ea typeface="Century Gothic"/>
                <a:cs typeface="Century Gothic"/>
                <a:sym typeface="Century Gothic"/>
              </a:defRPr>
            </a:lvl3pPr>
            <a:lvl4pPr indent="-299719" lvl="3" marL="1828800" marR="0" rtl="0" algn="l">
              <a:lnSpc>
                <a:spcPct val="100000"/>
              </a:lnSpc>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4pPr>
            <a:lvl5pPr indent="-299720" lvl="4" marL="2286000" marR="0" rtl="0" algn="l">
              <a:lnSpc>
                <a:spcPct val="100000"/>
              </a:lnSpc>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5pPr>
            <a:lvl6pPr indent="-299720" lvl="5" marL="2743200" marR="0" rtl="0" algn="l">
              <a:lnSpc>
                <a:spcPct val="100000"/>
              </a:lnSpc>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6pPr>
            <a:lvl7pPr indent="-299720" lvl="6" marL="3200400" marR="0" rtl="0" algn="l">
              <a:lnSpc>
                <a:spcPct val="100000"/>
              </a:lnSpc>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7pPr>
            <a:lvl8pPr indent="-299720" lvl="7" marL="3657600" marR="0" rtl="0" algn="l">
              <a:lnSpc>
                <a:spcPct val="100000"/>
              </a:lnSpc>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8pPr>
            <a:lvl9pPr indent="-299720" lvl="8" marL="4114800" marR="0" rtl="0" algn="l">
              <a:lnSpc>
                <a:spcPct val="100000"/>
              </a:lnSpc>
              <a:spcBef>
                <a:spcPts val="600"/>
              </a:spcBef>
              <a:spcAft>
                <a:spcPts val="60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9pPr>
          </a:lstStyle>
          <a:p/>
        </p:txBody>
      </p:sp>
      <p:sp>
        <p:nvSpPr>
          <p:cNvPr id="144" name="Google Shape;144;p21"/>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rgbClr val="0D88A7"/>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45" name="Google Shape;145;p21"/>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0D88A7"/>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46" name="Google Shape;146;p21"/>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3200"/>
              <a:buFont typeface="Arial"/>
              <a:buNone/>
              <a:defRPr b="0" i="0" sz="3200" u="none" cap="none" strike="noStrike">
                <a:solidFill>
                  <a:srgbClr val="0D88A7"/>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
          <p:cNvSpPr txBox="1"/>
          <p:nvPr>
            <p:ph type="ctrTitle"/>
          </p:nvPr>
        </p:nvSpPr>
        <p:spPr>
          <a:xfrm>
            <a:off x="675862" y="425179"/>
            <a:ext cx="10614990" cy="182509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100000"/>
              </a:lnSpc>
              <a:spcBef>
                <a:spcPts val="0"/>
              </a:spcBef>
              <a:spcAft>
                <a:spcPts val="0"/>
              </a:spcAft>
              <a:buClr>
                <a:schemeClr val="lt1"/>
              </a:buClr>
              <a:buSzPct val="100000"/>
              <a:buFont typeface="Century Gothic"/>
              <a:buNone/>
            </a:pPr>
            <a:br>
              <a:rPr lang="en-US" sz="5300"/>
            </a:br>
            <a:br>
              <a:rPr lang="en-US" sz="5300"/>
            </a:br>
            <a:r>
              <a:rPr lang="en-US" sz="5300"/>
              <a:t>MEMOIR</a:t>
            </a:r>
            <a:br>
              <a:rPr lang="en-US" sz="1600"/>
            </a:br>
            <a:br>
              <a:rPr lang="en-US" sz="1600"/>
            </a:br>
            <a:r>
              <a:rPr lang="en-US" sz="1600"/>
              <a:t>DR MARTIN KEAVENEY</a:t>
            </a:r>
            <a:endParaRPr/>
          </a:p>
        </p:txBody>
      </p:sp>
      <p:sp>
        <p:nvSpPr>
          <p:cNvPr id="158" name="Google Shape;158;p1"/>
          <p:cNvSpPr txBox="1"/>
          <p:nvPr>
            <p:ph idx="1" type="subTitle"/>
          </p:nvPr>
        </p:nvSpPr>
        <p:spPr>
          <a:xfrm>
            <a:off x="1040295" y="5747021"/>
            <a:ext cx="9448800" cy="6858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100000"/>
              </a:lnSpc>
              <a:spcBef>
                <a:spcPts val="925"/>
              </a:spcBef>
              <a:spcAft>
                <a:spcPts val="0"/>
              </a:spcAft>
              <a:buSzPts val="420"/>
              <a:buNone/>
            </a:pPr>
            <a:r>
              <a:rPr lang="en-US" sz="9700">
                <a:solidFill>
                  <a:schemeClr val="lt1"/>
                </a:solidFill>
              </a:rPr>
              <a:t>INTRODUCTION TO MEMOIR</a:t>
            </a:r>
            <a:endParaRPr sz="9700"/>
          </a:p>
          <a:p>
            <a:pPr indent="0" lvl="0" marL="0" rtl="0" algn="l">
              <a:lnSpc>
                <a:spcPct val="100000"/>
              </a:lnSpc>
              <a:spcBef>
                <a:spcPts val="925"/>
              </a:spcBef>
              <a:spcAft>
                <a:spcPts val="0"/>
              </a:spcAft>
              <a:buSzPct val="79999"/>
              <a:buNone/>
            </a:pPr>
            <a:r>
              <a:t/>
            </a:r>
            <a:endParaRPr/>
          </a:p>
          <a:p>
            <a:pPr indent="0" lvl="0" marL="0" rtl="0" algn="l">
              <a:lnSpc>
                <a:spcPct val="100000"/>
              </a:lnSpc>
              <a:spcBef>
                <a:spcPts val="925"/>
              </a:spcBef>
              <a:spcAft>
                <a:spcPts val="0"/>
              </a:spcAft>
              <a:buSzPct val="79999"/>
              <a:buNone/>
            </a:pPr>
            <a:r>
              <a:t/>
            </a:r>
            <a:endParaRPr/>
          </a:p>
          <a:p>
            <a:pPr indent="0" lvl="0" marL="0" rtl="0" algn="l">
              <a:lnSpc>
                <a:spcPct val="100000"/>
              </a:lnSpc>
              <a:spcBef>
                <a:spcPts val="925"/>
              </a:spcBef>
              <a:spcAft>
                <a:spcPts val="0"/>
              </a:spcAft>
              <a:buSzPct val="79999"/>
              <a:buNone/>
            </a:pPr>
            <a:r>
              <a:t/>
            </a:r>
            <a:endParaRPr/>
          </a:p>
          <a:p>
            <a:pPr indent="0" lvl="0" marL="0" rtl="0" algn="l">
              <a:lnSpc>
                <a:spcPct val="100000"/>
              </a:lnSpc>
              <a:spcBef>
                <a:spcPts val="925"/>
              </a:spcBef>
              <a:spcAft>
                <a:spcPts val="0"/>
              </a:spcAft>
              <a:buSzPct val="79999"/>
              <a:buNone/>
            </a:pPr>
            <a:r>
              <a:t/>
            </a:r>
            <a:endParaRPr/>
          </a:p>
          <a:p>
            <a:pPr indent="0" lvl="0" marL="0" rtl="0" algn="l">
              <a:lnSpc>
                <a:spcPct val="100000"/>
              </a:lnSpc>
              <a:spcBef>
                <a:spcPts val="925"/>
              </a:spcBef>
              <a:spcAft>
                <a:spcPts val="0"/>
              </a:spcAft>
              <a:buSzPct val="79999"/>
              <a:buNone/>
            </a:pPr>
            <a:r>
              <a:t/>
            </a:r>
            <a:endParaRPr/>
          </a:p>
          <a:p>
            <a:pPr indent="0" lvl="0" marL="0" rtl="0" algn="l">
              <a:lnSpc>
                <a:spcPct val="100000"/>
              </a:lnSpc>
              <a:spcBef>
                <a:spcPts val="925"/>
              </a:spcBef>
              <a:spcAft>
                <a:spcPts val="0"/>
              </a:spcAft>
              <a:buSzPct val="79999"/>
              <a:buNone/>
            </a:pPr>
            <a:r>
              <a:t/>
            </a:r>
            <a:endParaRPr/>
          </a:p>
        </p:txBody>
      </p:sp>
      <p:pic>
        <p:nvPicPr>
          <p:cNvPr descr="A picture containing person, person, glasses, standing&#10;&#10;Description automatically generated" id="159" name="Google Shape;159;p1"/>
          <p:cNvPicPr preferRelativeResize="0"/>
          <p:nvPr/>
        </p:nvPicPr>
        <p:blipFill rotWithShape="1">
          <a:blip r:embed="rId3">
            <a:alphaModFix/>
          </a:blip>
          <a:srcRect b="0" l="0" r="0" t="0"/>
          <a:stretch/>
        </p:blipFill>
        <p:spPr>
          <a:xfrm>
            <a:off x="4667249" y="2628900"/>
            <a:ext cx="5363015" cy="30032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163" name="Shape 163"/>
        <p:cNvGrpSpPr/>
        <p:nvPr/>
      </p:nvGrpSpPr>
      <p:grpSpPr>
        <a:xfrm>
          <a:off x="0" y="0"/>
          <a:ext cx="0" cy="0"/>
          <a:chOff x="0" y="0"/>
          <a:chExt cx="0" cy="0"/>
        </a:xfrm>
      </p:grpSpPr>
      <p:grpSp>
        <p:nvGrpSpPr>
          <p:cNvPr id="164" name="Google Shape;164;p2"/>
          <p:cNvGrpSpPr/>
          <p:nvPr/>
        </p:nvGrpSpPr>
        <p:grpSpPr>
          <a:xfrm>
            <a:off x="1396411" y="926069"/>
            <a:ext cx="9396000" cy="3134199"/>
            <a:chOff x="712199" y="240269"/>
            <a:chExt cx="9396000" cy="3134199"/>
          </a:xfrm>
        </p:grpSpPr>
        <p:sp>
          <p:nvSpPr>
            <p:cNvPr id="165" name="Google Shape;165;p2"/>
            <p:cNvSpPr/>
            <p:nvPr/>
          </p:nvSpPr>
          <p:spPr>
            <a:xfrm>
              <a:off x="1900199" y="240269"/>
              <a:ext cx="1944000" cy="194400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2"/>
            <p:cNvSpPr/>
            <p:nvPr/>
          </p:nvSpPr>
          <p:spPr>
            <a:xfrm>
              <a:off x="712199" y="2654468"/>
              <a:ext cx="43200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2"/>
            <p:cNvSpPr txBox="1"/>
            <p:nvPr/>
          </p:nvSpPr>
          <p:spPr>
            <a:xfrm>
              <a:off x="712199" y="2654468"/>
              <a:ext cx="432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lt1"/>
                </a:buClr>
                <a:buSzPts val="4600"/>
                <a:buFont typeface="Century Gothic"/>
                <a:buNone/>
              </a:pPr>
              <a:r>
                <a:rPr b="0" i="0" lang="en-US" sz="4600" u="none" cap="none" strike="noStrike">
                  <a:solidFill>
                    <a:schemeClr val="lt1"/>
                  </a:solidFill>
                  <a:latin typeface="Century Gothic"/>
                  <a:ea typeface="Century Gothic"/>
                  <a:cs typeface="Century Gothic"/>
                  <a:sym typeface="Century Gothic"/>
                </a:rPr>
                <a:t>Genre: Memoir</a:t>
              </a:r>
              <a:endParaRPr b="0" i="0" sz="4600" u="none" cap="none" strike="noStrike">
                <a:solidFill>
                  <a:schemeClr val="lt1"/>
                </a:solidFill>
                <a:latin typeface="Century Gothic"/>
                <a:ea typeface="Century Gothic"/>
                <a:cs typeface="Century Gothic"/>
                <a:sym typeface="Century Gothic"/>
              </a:endParaRPr>
            </a:p>
          </p:txBody>
        </p:sp>
        <p:sp>
          <p:nvSpPr>
            <p:cNvPr id="168" name="Google Shape;168;p2"/>
            <p:cNvSpPr/>
            <p:nvPr/>
          </p:nvSpPr>
          <p:spPr>
            <a:xfrm>
              <a:off x="6976199" y="240269"/>
              <a:ext cx="1944000" cy="19440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2"/>
            <p:cNvSpPr/>
            <p:nvPr/>
          </p:nvSpPr>
          <p:spPr>
            <a:xfrm>
              <a:off x="5788199" y="2654468"/>
              <a:ext cx="43200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2"/>
            <p:cNvSpPr txBox="1"/>
            <p:nvPr/>
          </p:nvSpPr>
          <p:spPr>
            <a:xfrm>
              <a:off x="5788199" y="2654468"/>
              <a:ext cx="432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lt1"/>
                </a:buClr>
                <a:buSzPts val="4600"/>
                <a:buFont typeface="Century Gothic"/>
                <a:buNone/>
              </a:pPr>
              <a:r>
                <a:rPr b="0" i="0" lang="en-US" sz="4600" u="none" cap="none" strike="noStrike">
                  <a:solidFill>
                    <a:schemeClr val="lt1"/>
                  </a:solidFill>
                  <a:latin typeface="Century Gothic"/>
                  <a:ea typeface="Century Gothic"/>
                  <a:cs typeface="Century Gothic"/>
                  <a:sym typeface="Century Gothic"/>
                </a:rPr>
                <a:t>Craft: Tone</a:t>
              </a:r>
              <a:endParaRPr b="0" i="0" sz="4600" u="none" cap="none" strike="noStrike">
                <a:solidFill>
                  <a:schemeClr val="lt1"/>
                </a:solidFill>
                <a:latin typeface="Century Gothic"/>
                <a:ea typeface="Century Gothic"/>
                <a:cs typeface="Century Gothic"/>
                <a:sym typeface="Century Gothic"/>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4" name="Shape 174"/>
        <p:cNvGrpSpPr/>
        <p:nvPr/>
      </p:nvGrpSpPr>
      <p:grpSpPr>
        <a:xfrm>
          <a:off x="0" y="0"/>
          <a:ext cx="0" cy="0"/>
          <a:chOff x="0" y="0"/>
          <a:chExt cx="0" cy="0"/>
        </a:xfrm>
      </p:grpSpPr>
      <p:sp>
        <p:nvSpPr>
          <p:cNvPr id="175" name="Google Shape;175;p3"/>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176" name="Google Shape;176;p3"/>
          <p:cNvSpPr/>
          <p:nvPr/>
        </p:nvSpPr>
        <p:spPr>
          <a:xfrm>
            <a:off x="1" y="0"/>
            <a:ext cx="12188825" cy="4572000"/>
          </a:xfrm>
          <a:prstGeom prst="snip2DiagRect">
            <a:avLst>
              <a:gd fmla="val 0" name="adj1"/>
              <a:gd fmla="val 0" name="adj2"/>
            </a:avLst>
          </a:prstGeom>
          <a:solidFill>
            <a:schemeClr val="lt1">
              <a:alpha val="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177" name="Google Shape;177;p3"/>
          <p:cNvGrpSpPr/>
          <p:nvPr/>
        </p:nvGrpSpPr>
        <p:grpSpPr>
          <a:xfrm>
            <a:off x="2773846" y="643229"/>
            <a:ext cx="5752798" cy="1583135"/>
            <a:chOff x="1808646" y="290"/>
            <a:chExt cx="5752798" cy="1583135"/>
          </a:xfrm>
        </p:grpSpPr>
        <p:sp>
          <p:nvSpPr>
            <p:cNvPr id="178" name="Google Shape;178;p3"/>
            <p:cNvSpPr/>
            <p:nvPr/>
          </p:nvSpPr>
          <p:spPr>
            <a:xfrm>
              <a:off x="1808646" y="290"/>
              <a:ext cx="2638075" cy="1582845"/>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3"/>
            <p:cNvSpPr txBox="1"/>
            <p:nvPr/>
          </p:nvSpPr>
          <p:spPr>
            <a:xfrm>
              <a:off x="1808646" y="290"/>
              <a:ext cx="2638075" cy="1582845"/>
            </a:xfrm>
            <a:prstGeom prst="rect">
              <a:avLst/>
            </a:prstGeom>
            <a:noFill/>
            <a:ln>
              <a:noFill/>
            </a:ln>
          </p:spPr>
          <p:txBody>
            <a:bodyPr anchorCtr="0" anchor="ctr" bIns="160000" lIns="160000" spcFirstLastPara="1" rIns="160000" wrap="square" tIns="160000">
              <a:noAutofit/>
            </a:bodyPr>
            <a:lstStyle/>
            <a:p>
              <a:pPr indent="0" lvl="0" marL="0" marR="0" rtl="0" algn="ctr">
                <a:lnSpc>
                  <a:spcPct val="90000"/>
                </a:lnSpc>
                <a:spcBef>
                  <a:spcPts val="0"/>
                </a:spcBef>
                <a:spcAft>
                  <a:spcPts val="0"/>
                </a:spcAft>
                <a:buClr>
                  <a:schemeClr val="lt1"/>
                </a:buClr>
                <a:buSzPts val="4200"/>
                <a:buFont typeface="Century Gothic"/>
                <a:buNone/>
              </a:pPr>
              <a:r>
                <a:rPr b="0" i="0" lang="en-US" sz="4200" u="sng" cap="none" strike="noStrike">
                  <a:solidFill>
                    <a:schemeClr val="lt1"/>
                  </a:solidFill>
                  <a:latin typeface="Century Gothic"/>
                  <a:ea typeface="Century Gothic"/>
                  <a:cs typeface="Century Gothic"/>
                  <a:sym typeface="Century Gothic"/>
                </a:rPr>
                <a:t>Memoir</a:t>
              </a:r>
              <a:endParaRPr b="0" i="0" sz="4200" u="none" cap="none" strike="noStrike">
                <a:solidFill>
                  <a:schemeClr val="lt1"/>
                </a:solidFill>
                <a:latin typeface="Century Gothic"/>
                <a:ea typeface="Century Gothic"/>
                <a:cs typeface="Century Gothic"/>
                <a:sym typeface="Century Gothic"/>
              </a:endParaRPr>
            </a:p>
          </p:txBody>
        </p:sp>
        <p:sp>
          <p:nvSpPr>
            <p:cNvPr id="180" name="Google Shape;180;p3"/>
            <p:cNvSpPr/>
            <p:nvPr/>
          </p:nvSpPr>
          <p:spPr>
            <a:xfrm>
              <a:off x="4923369" y="580"/>
              <a:ext cx="2638075" cy="1582845"/>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3"/>
            <p:cNvSpPr txBox="1"/>
            <p:nvPr/>
          </p:nvSpPr>
          <p:spPr>
            <a:xfrm>
              <a:off x="4923369" y="580"/>
              <a:ext cx="2638075" cy="1582845"/>
            </a:xfrm>
            <a:prstGeom prst="rect">
              <a:avLst/>
            </a:prstGeom>
            <a:noFill/>
            <a:ln>
              <a:noFill/>
            </a:ln>
          </p:spPr>
          <p:txBody>
            <a:bodyPr anchorCtr="0" anchor="ctr" bIns="160000" lIns="160000" spcFirstLastPara="1" rIns="160000" wrap="square" tIns="160000">
              <a:noAutofit/>
            </a:bodyPr>
            <a:lstStyle/>
            <a:p>
              <a:pPr indent="0" lvl="0" marL="0" marR="0" rtl="0" algn="ctr">
                <a:lnSpc>
                  <a:spcPct val="90000"/>
                </a:lnSpc>
                <a:spcBef>
                  <a:spcPts val="0"/>
                </a:spcBef>
                <a:spcAft>
                  <a:spcPts val="0"/>
                </a:spcAft>
                <a:buClr>
                  <a:schemeClr val="lt1"/>
                </a:buClr>
                <a:buSzPts val="4200"/>
                <a:buFont typeface="Century Gothic"/>
                <a:buNone/>
              </a:pPr>
              <a:r>
                <a:rPr b="0" i="0" lang="en-US" sz="4200" u="none" cap="none" strike="noStrike">
                  <a:solidFill>
                    <a:schemeClr val="lt1"/>
                  </a:solidFill>
                  <a:latin typeface="Century Gothic"/>
                  <a:ea typeface="Century Gothic"/>
                  <a:cs typeface="Century Gothic"/>
                  <a:sym typeface="Century Gothic"/>
                </a:rPr>
                <a:t>What is Memoir?</a:t>
              </a:r>
              <a:endParaRPr b="0" i="0" sz="1400" u="none" cap="none" strike="noStrike">
                <a:solidFill>
                  <a:srgbClr val="000000"/>
                </a:solidFill>
                <a:latin typeface="Arial"/>
                <a:ea typeface="Arial"/>
                <a:cs typeface="Arial"/>
                <a:sym typeface="Arial"/>
              </a:endParaRPr>
            </a:p>
          </p:txBody>
        </p:sp>
      </p:grpSp>
      <p:sp>
        <p:nvSpPr>
          <p:cNvPr id="182" name="Google Shape;182;p3"/>
          <p:cNvSpPr txBox="1"/>
          <p:nvPr/>
        </p:nvSpPr>
        <p:spPr>
          <a:xfrm>
            <a:off x="753165" y="2630701"/>
            <a:ext cx="9157252" cy="31393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‘The memoir is a narrative essay, organized around a single theme, topic or situation which uses selective aspects of the life history, often combined with other material, to explore it in depth’(Cohen 209).</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Cohen, Phil. ‘Recognizing in the Inferno That Which is Not: Reflections on Writing a Memoir’. </a:t>
            </a:r>
            <a:r>
              <a:rPr b="0" i="1" lang="en-US" sz="1800" u="none" cap="none" strike="noStrike">
                <a:solidFill>
                  <a:schemeClr val="dk1"/>
                </a:solidFill>
                <a:latin typeface="Century Gothic"/>
                <a:ea typeface="Century Gothic"/>
                <a:cs typeface="Century Gothic"/>
                <a:sym typeface="Century Gothic"/>
              </a:rPr>
              <a:t>History Workshop Journal </a:t>
            </a:r>
            <a:r>
              <a:rPr b="0" i="0" lang="en-US" sz="1800" u="none" cap="none" strike="noStrike">
                <a:solidFill>
                  <a:schemeClr val="dk1"/>
                </a:solidFill>
                <a:latin typeface="Century Gothic"/>
                <a:ea typeface="Century Gothic"/>
                <a:cs typeface="Century Gothic"/>
                <a:sym typeface="Century Gothic"/>
              </a:rPr>
              <a:t>74 (AUTUMN 2012), pp. 173-191</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sp>
        <p:nvSpPr>
          <p:cNvPr id="187" name="Google Shape;187;p4"/>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188" name="Google Shape;188;p4"/>
          <p:cNvSpPr/>
          <p:nvPr/>
        </p:nvSpPr>
        <p:spPr>
          <a:xfrm>
            <a:off x="1" y="0"/>
            <a:ext cx="12188825" cy="4572000"/>
          </a:xfrm>
          <a:prstGeom prst="snip2DiagRect">
            <a:avLst>
              <a:gd fmla="val 0" name="adj1"/>
              <a:gd fmla="val 0" name="adj2"/>
            </a:avLst>
          </a:prstGeom>
          <a:solidFill>
            <a:schemeClr val="lt1">
              <a:alpha val="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189" name="Google Shape;189;p4"/>
          <p:cNvGrpSpPr/>
          <p:nvPr/>
        </p:nvGrpSpPr>
        <p:grpSpPr>
          <a:xfrm>
            <a:off x="2773846" y="643229"/>
            <a:ext cx="5539958" cy="1582845"/>
            <a:chOff x="1808646" y="290"/>
            <a:chExt cx="5539958" cy="1582845"/>
          </a:xfrm>
        </p:grpSpPr>
        <p:sp>
          <p:nvSpPr>
            <p:cNvPr id="190" name="Google Shape;190;p4"/>
            <p:cNvSpPr/>
            <p:nvPr/>
          </p:nvSpPr>
          <p:spPr>
            <a:xfrm>
              <a:off x="1808646" y="290"/>
              <a:ext cx="2638075" cy="1582845"/>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4"/>
            <p:cNvSpPr txBox="1"/>
            <p:nvPr/>
          </p:nvSpPr>
          <p:spPr>
            <a:xfrm>
              <a:off x="1808646" y="290"/>
              <a:ext cx="2638075" cy="1582845"/>
            </a:xfrm>
            <a:prstGeom prst="rect">
              <a:avLst/>
            </a:prstGeom>
            <a:noFill/>
            <a:ln>
              <a:noFill/>
            </a:ln>
          </p:spPr>
          <p:txBody>
            <a:bodyPr anchorCtr="0" anchor="ctr" bIns="182875" lIns="182875" spcFirstLastPara="1" rIns="182875" wrap="square" tIns="182875">
              <a:noAutofit/>
            </a:bodyPr>
            <a:lstStyle/>
            <a:p>
              <a:pPr indent="0" lvl="0" marL="0" marR="0" rtl="0" algn="ctr">
                <a:lnSpc>
                  <a:spcPct val="90000"/>
                </a:lnSpc>
                <a:spcBef>
                  <a:spcPts val="0"/>
                </a:spcBef>
                <a:spcAft>
                  <a:spcPts val="0"/>
                </a:spcAft>
                <a:buClr>
                  <a:schemeClr val="lt1"/>
                </a:buClr>
                <a:buSzPts val="4800"/>
                <a:buFont typeface="Century Gothic"/>
                <a:buNone/>
              </a:pPr>
              <a:r>
                <a:rPr b="0" i="0" lang="en-US" sz="4800" u="none" cap="none" strike="noStrike">
                  <a:solidFill>
                    <a:schemeClr val="lt1"/>
                  </a:solidFill>
                  <a:latin typeface="Century Gothic"/>
                  <a:ea typeface="Century Gothic"/>
                  <a:cs typeface="Century Gothic"/>
                  <a:sym typeface="Century Gothic"/>
                </a:rPr>
                <a:t>Memoir</a:t>
              </a:r>
              <a:endParaRPr b="0" i="0" sz="1400" u="none" cap="none" strike="noStrike">
                <a:solidFill>
                  <a:srgbClr val="000000"/>
                </a:solidFill>
                <a:latin typeface="Arial"/>
                <a:ea typeface="Arial"/>
                <a:cs typeface="Arial"/>
                <a:sym typeface="Arial"/>
              </a:endParaRPr>
            </a:p>
          </p:txBody>
        </p:sp>
        <p:sp>
          <p:nvSpPr>
            <p:cNvPr id="192" name="Google Shape;192;p4"/>
            <p:cNvSpPr/>
            <p:nvPr/>
          </p:nvSpPr>
          <p:spPr>
            <a:xfrm>
              <a:off x="4710529" y="290"/>
              <a:ext cx="2638075" cy="1582845"/>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4"/>
            <p:cNvSpPr txBox="1"/>
            <p:nvPr/>
          </p:nvSpPr>
          <p:spPr>
            <a:xfrm>
              <a:off x="4710529" y="290"/>
              <a:ext cx="2638075" cy="1582845"/>
            </a:xfrm>
            <a:prstGeom prst="rect">
              <a:avLst/>
            </a:prstGeom>
            <a:noFill/>
            <a:ln>
              <a:noFill/>
            </a:ln>
          </p:spPr>
          <p:txBody>
            <a:bodyPr anchorCtr="0" anchor="ctr" bIns="182875" lIns="182875" spcFirstLastPara="1" rIns="182875" wrap="square" tIns="182875">
              <a:noAutofit/>
            </a:bodyPr>
            <a:lstStyle/>
            <a:p>
              <a:pPr indent="0" lvl="0" marL="0" marR="0" rtl="0" algn="ctr">
                <a:lnSpc>
                  <a:spcPct val="90000"/>
                </a:lnSpc>
                <a:spcBef>
                  <a:spcPts val="0"/>
                </a:spcBef>
                <a:spcAft>
                  <a:spcPts val="0"/>
                </a:spcAft>
                <a:buClr>
                  <a:schemeClr val="lt1"/>
                </a:buClr>
                <a:buSzPts val="4800"/>
                <a:buFont typeface="Century Gothic"/>
                <a:buNone/>
              </a:pPr>
              <a:r>
                <a:rPr b="0" i="0" lang="en-US" sz="4800" u="none" cap="none" strike="noStrike">
                  <a:solidFill>
                    <a:schemeClr val="lt1"/>
                  </a:solidFill>
                  <a:latin typeface="Century Gothic"/>
                  <a:ea typeface="Century Gothic"/>
                  <a:cs typeface="Century Gothic"/>
                  <a:sym typeface="Century Gothic"/>
                </a:rPr>
                <a:t>Focus</a:t>
              </a:r>
              <a:endParaRPr b="0" i="0" sz="1400" u="none" cap="none" strike="noStrike">
                <a:solidFill>
                  <a:srgbClr val="000000"/>
                </a:solidFill>
                <a:latin typeface="Arial"/>
                <a:ea typeface="Arial"/>
                <a:cs typeface="Arial"/>
                <a:sym typeface="Arial"/>
              </a:endParaRPr>
            </a:p>
          </p:txBody>
        </p:sp>
      </p:grpSp>
      <p:sp>
        <p:nvSpPr>
          <p:cNvPr id="194" name="Google Shape;194;p4"/>
          <p:cNvSpPr txBox="1"/>
          <p:nvPr/>
        </p:nvSpPr>
        <p:spPr>
          <a:xfrm>
            <a:off x="1126435" y="2575679"/>
            <a:ext cx="9157200" cy="25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‘[A]lthough it is always based on personal recollection, its focus can be on something other than the author’s own life – a portrait of a parent or mentor, or a particular milieu, for example. It is much more difficult for autobiographies to be unself-centred precisely because they have a more totalizing ambition: to unfold the whole life-story-so far, with the aim of achieving a provisional summing up, some evaluation of its personal meaning and/or social significance. (Cohen 177)</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8" name="Shape 198"/>
        <p:cNvGrpSpPr/>
        <p:nvPr/>
      </p:nvGrpSpPr>
      <p:grpSpPr>
        <a:xfrm>
          <a:off x="0" y="0"/>
          <a:ext cx="0" cy="0"/>
          <a:chOff x="0" y="0"/>
          <a:chExt cx="0" cy="0"/>
        </a:xfrm>
      </p:grpSpPr>
      <p:sp>
        <p:nvSpPr>
          <p:cNvPr id="199" name="Google Shape;199;p5"/>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00" name="Google Shape;200;p5"/>
          <p:cNvSpPr/>
          <p:nvPr/>
        </p:nvSpPr>
        <p:spPr>
          <a:xfrm>
            <a:off x="1" y="0"/>
            <a:ext cx="12188825" cy="4572000"/>
          </a:xfrm>
          <a:prstGeom prst="snip2DiagRect">
            <a:avLst>
              <a:gd fmla="val 0" name="adj1"/>
              <a:gd fmla="val 0" name="adj2"/>
            </a:avLst>
          </a:prstGeom>
          <a:solidFill>
            <a:schemeClr val="lt1">
              <a:alpha val="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201" name="Google Shape;201;p5"/>
          <p:cNvGrpSpPr/>
          <p:nvPr/>
        </p:nvGrpSpPr>
        <p:grpSpPr>
          <a:xfrm>
            <a:off x="2523937" y="643924"/>
            <a:ext cx="6346785" cy="1813367"/>
            <a:chOff x="1558737" y="985"/>
            <a:chExt cx="6346785" cy="1813367"/>
          </a:xfrm>
        </p:grpSpPr>
        <p:sp>
          <p:nvSpPr>
            <p:cNvPr id="202" name="Google Shape;202;p5"/>
            <p:cNvSpPr/>
            <p:nvPr/>
          </p:nvSpPr>
          <p:spPr>
            <a:xfrm>
              <a:off x="1558737" y="985"/>
              <a:ext cx="3022278" cy="1813367"/>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5"/>
            <p:cNvSpPr txBox="1"/>
            <p:nvPr/>
          </p:nvSpPr>
          <p:spPr>
            <a:xfrm>
              <a:off x="1558737" y="985"/>
              <a:ext cx="3022278" cy="1813367"/>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204" name="Google Shape;204;p5"/>
            <p:cNvSpPr/>
            <p:nvPr/>
          </p:nvSpPr>
          <p:spPr>
            <a:xfrm>
              <a:off x="4883244" y="985"/>
              <a:ext cx="3022278" cy="1813367"/>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5"/>
            <p:cNvSpPr txBox="1"/>
            <p:nvPr/>
          </p:nvSpPr>
          <p:spPr>
            <a:xfrm>
              <a:off x="4883244" y="985"/>
              <a:ext cx="3022278" cy="1813367"/>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none" cap="none" strike="noStrike">
                  <a:solidFill>
                    <a:schemeClr val="lt1"/>
                  </a:solidFill>
                  <a:latin typeface="Century Gothic"/>
                  <a:ea typeface="Century Gothic"/>
                  <a:cs typeface="Century Gothic"/>
                  <a:sym typeface="Century Gothic"/>
                </a:rPr>
                <a:t>History and Art </a:t>
              </a:r>
              <a:endParaRPr b="0" i="0" sz="1400" u="none" cap="none" strike="noStrike">
                <a:solidFill>
                  <a:srgbClr val="000000"/>
                </a:solidFill>
                <a:latin typeface="Arial"/>
                <a:ea typeface="Arial"/>
                <a:cs typeface="Arial"/>
                <a:sym typeface="Arial"/>
              </a:endParaRPr>
            </a:p>
          </p:txBody>
        </p:sp>
      </p:grpSp>
      <p:sp>
        <p:nvSpPr>
          <p:cNvPr id="206" name="Google Shape;206;p5"/>
          <p:cNvSpPr txBox="1"/>
          <p:nvPr/>
        </p:nvSpPr>
        <p:spPr>
          <a:xfrm>
            <a:off x="1378226" y="2663687"/>
            <a:ext cx="9157200" cy="286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‘[T]he only historian who may justly add to his story by use of imagination to fill in a bit of the past is the memoirist, for only the memoirist is writing primarily of himself, and not of other people and institutions. He must construct his own personality and those of men and women in his past in a way more akin to the novelist than to the historian, for he must involve himself in love affairs and marriage, divorce, birth and death, perhaps even in criminal activity.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Mathias, Frank. ‘Writing a Memoir: The Involvement of Art with Craft.’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a:t>
            </a:r>
            <a:r>
              <a:rPr b="0" i="1" lang="en-US" sz="1800" u="none" cap="none" strike="noStrike">
                <a:solidFill>
                  <a:schemeClr val="dk1"/>
                </a:solidFill>
                <a:latin typeface="Century Gothic"/>
                <a:ea typeface="Century Gothic"/>
                <a:cs typeface="Century Gothic"/>
                <a:sym typeface="Century Gothic"/>
              </a:rPr>
              <a:t>The History Teacher 19.3 </a:t>
            </a:r>
            <a:r>
              <a:rPr b="0" i="0" lang="en-US" sz="1800" u="none" cap="none" strike="noStrike">
                <a:solidFill>
                  <a:schemeClr val="dk1"/>
                </a:solidFill>
                <a:latin typeface="Century Gothic"/>
                <a:ea typeface="Century Gothic"/>
                <a:cs typeface="Century Gothic"/>
                <a:sym typeface="Century Gothic"/>
              </a:rPr>
              <a:t>(May, 1986), pp. 373-383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0" name="Shape 210"/>
        <p:cNvGrpSpPr/>
        <p:nvPr/>
      </p:nvGrpSpPr>
      <p:grpSpPr>
        <a:xfrm>
          <a:off x="0" y="0"/>
          <a:ext cx="0" cy="0"/>
          <a:chOff x="0" y="0"/>
          <a:chExt cx="0" cy="0"/>
        </a:xfrm>
      </p:grpSpPr>
      <p:sp>
        <p:nvSpPr>
          <p:cNvPr id="211" name="Google Shape;211;p6"/>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12" name="Google Shape;212;p6"/>
          <p:cNvSpPr/>
          <p:nvPr/>
        </p:nvSpPr>
        <p:spPr>
          <a:xfrm>
            <a:off x="1" y="0"/>
            <a:ext cx="12188825" cy="4572000"/>
          </a:xfrm>
          <a:prstGeom prst="snip2DiagRect">
            <a:avLst>
              <a:gd fmla="val 0" name="adj1"/>
              <a:gd fmla="val 0" name="adj2"/>
            </a:avLst>
          </a:prstGeom>
          <a:solidFill>
            <a:schemeClr val="lt1">
              <a:alpha val="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213" name="Google Shape;213;p6"/>
          <p:cNvGrpSpPr/>
          <p:nvPr/>
        </p:nvGrpSpPr>
        <p:grpSpPr>
          <a:xfrm>
            <a:off x="2523937" y="643924"/>
            <a:ext cx="6346785" cy="1813367"/>
            <a:chOff x="1558737" y="985"/>
            <a:chExt cx="6346785" cy="1813367"/>
          </a:xfrm>
        </p:grpSpPr>
        <p:sp>
          <p:nvSpPr>
            <p:cNvPr id="214" name="Google Shape;214;p6"/>
            <p:cNvSpPr/>
            <p:nvPr/>
          </p:nvSpPr>
          <p:spPr>
            <a:xfrm>
              <a:off x="1558737" y="985"/>
              <a:ext cx="3022278" cy="1813367"/>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6"/>
            <p:cNvSpPr txBox="1"/>
            <p:nvPr/>
          </p:nvSpPr>
          <p:spPr>
            <a:xfrm>
              <a:off x="1558737" y="985"/>
              <a:ext cx="3022278" cy="1813367"/>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216" name="Google Shape;216;p6"/>
            <p:cNvSpPr/>
            <p:nvPr/>
          </p:nvSpPr>
          <p:spPr>
            <a:xfrm>
              <a:off x="4883244" y="985"/>
              <a:ext cx="3022278" cy="1813367"/>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6"/>
            <p:cNvSpPr txBox="1"/>
            <p:nvPr/>
          </p:nvSpPr>
          <p:spPr>
            <a:xfrm>
              <a:off x="4883244" y="985"/>
              <a:ext cx="3022278" cy="1813367"/>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none" cap="none" strike="noStrike">
                  <a:solidFill>
                    <a:schemeClr val="lt1"/>
                  </a:solidFill>
                  <a:latin typeface="Century Gothic"/>
                  <a:ea typeface="Century Gothic"/>
                  <a:cs typeface="Century Gothic"/>
                  <a:sym typeface="Century Gothic"/>
                </a:rPr>
                <a:t>Using the form</a:t>
              </a:r>
              <a:endParaRPr b="0" i="0" sz="5000" u="none" cap="none" strike="noStrike">
                <a:solidFill>
                  <a:schemeClr val="lt1"/>
                </a:solidFill>
                <a:latin typeface="Century Gothic"/>
                <a:ea typeface="Century Gothic"/>
                <a:cs typeface="Century Gothic"/>
                <a:sym typeface="Century Gothic"/>
              </a:endParaRPr>
            </a:p>
          </p:txBody>
        </p:sp>
      </p:grpSp>
      <p:sp>
        <p:nvSpPr>
          <p:cNvPr id="218" name="Google Shape;218;p6"/>
          <p:cNvSpPr txBox="1"/>
          <p:nvPr/>
        </p:nvSpPr>
        <p:spPr>
          <a:xfrm>
            <a:off x="1378226" y="2663687"/>
            <a:ext cx="915725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
        <p:nvSpPr>
          <p:cNvPr id="219" name="Google Shape;219;p6"/>
          <p:cNvSpPr/>
          <p:nvPr/>
        </p:nvSpPr>
        <p:spPr>
          <a:xfrm>
            <a:off x="397565" y="3033019"/>
            <a:ext cx="9859618"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‘[The Memoirist’ may devise dialogue […] for this enhances the truth and impact of the story – after all , the memoirist was actually there, and can remember the theme if not the exact words used. In short, good, readable narrative history may well be art, but it still lacks the imaginative, artistic brushwork expected and attainable in a top-flight memoir. (Mathias 375).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3" name="Shape 223"/>
        <p:cNvGrpSpPr/>
        <p:nvPr/>
      </p:nvGrpSpPr>
      <p:grpSpPr>
        <a:xfrm>
          <a:off x="0" y="0"/>
          <a:ext cx="0" cy="0"/>
          <a:chOff x="0" y="0"/>
          <a:chExt cx="0" cy="0"/>
        </a:xfrm>
      </p:grpSpPr>
      <p:sp>
        <p:nvSpPr>
          <p:cNvPr id="224" name="Google Shape;224;g28640eb54e0_0_0"/>
          <p:cNvSpPr/>
          <p:nvPr/>
        </p:nvSpPr>
        <p:spPr>
          <a:xfrm>
            <a:off x="-139175" y="0"/>
            <a:ext cx="12192000" cy="6858000"/>
          </a:xfrm>
          <a:prstGeom prst="rect">
            <a:avLst/>
          </a:prstGeom>
          <a:gradFill>
            <a:gsLst>
              <a:gs pos="0">
                <a:srgbClr val="62D2EF"/>
              </a:gs>
              <a:gs pos="10000">
                <a:srgbClr val="62D2EF"/>
              </a:gs>
              <a:gs pos="100000">
                <a:srgbClr val="05578D"/>
              </a:gs>
            </a:gsLst>
            <a:lin ang="611987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25" name="Google Shape;225;g28640eb54e0_0_0"/>
          <p:cNvSpPr/>
          <p:nvPr/>
        </p:nvSpPr>
        <p:spPr>
          <a:xfrm>
            <a:off x="1" y="0"/>
            <a:ext cx="12188700" cy="4572000"/>
          </a:xfrm>
          <a:prstGeom prst="snip2DiagRect">
            <a:avLst>
              <a:gd fmla="val 0" name="adj1"/>
              <a:gd fmla="val 0" name="adj2"/>
            </a:avLst>
          </a:prstGeom>
          <a:solidFill>
            <a:schemeClr val="lt1">
              <a:alpha val="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226" name="Google Shape;226;g28640eb54e0_0_0"/>
          <p:cNvGrpSpPr/>
          <p:nvPr/>
        </p:nvGrpSpPr>
        <p:grpSpPr>
          <a:xfrm>
            <a:off x="2523937" y="643924"/>
            <a:ext cx="6346707" cy="1813500"/>
            <a:chOff x="1558737" y="985"/>
            <a:chExt cx="6346707" cy="1813500"/>
          </a:xfrm>
        </p:grpSpPr>
        <p:sp>
          <p:nvSpPr>
            <p:cNvPr id="227" name="Google Shape;227;g28640eb54e0_0_0"/>
            <p:cNvSpPr/>
            <p:nvPr/>
          </p:nvSpPr>
          <p:spPr>
            <a:xfrm>
              <a:off x="1558737" y="985"/>
              <a:ext cx="3022200" cy="1813500"/>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g28640eb54e0_0_0"/>
            <p:cNvSpPr txBox="1"/>
            <p:nvPr/>
          </p:nvSpPr>
          <p:spPr>
            <a:xfrm>
              <a:off x="1558737" y="985"/>
              <a:ext cx="3022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229" name="Google Shape;229;g28640eb54e0_0_0"/>
            <p:cNvSpPr/>
            <p:nvPr/>
          </p:nvSpPr>
          <p:spPr>
            <a:xfrm>
              <a:off x="4883244" y="985"/>
              <a:ext cx="3022200" cy="1813500"/>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g28640eb54e0_0_0"/>
            <p:cNvSpPr txBox="1"/>
            <p:nvPr/>
          </p:nvSpPr>
          <p:spPr>
            <a:xfrm>
              <a:off x="4883244" y="985"/>
              <a:ext cx="3022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Why Me?</a:t>
              </a:r>
              <a:endParaRPr b="0" i="0" sz="5000" u="none" cap="none" strike="noStrike">
                <a:solidFill>
                  <a:schemeClr val="lt1"/>
                </a:solidFill>
                <a:latin typeface="Century Gothic"/>
                <a:ea typeface="Century Gothic"/>
                <a:cs typeface="Century Gothic"/>
                <a:sym typeface="Century Gothic"/>
              </a:endParaRPr>
            </a:p>
          </p:txBody>
        </p:sp>
      </p:grpSp>
      <p:sp>
        <p:nvSpPr>
          <p:cNvPr id="231" name="Google Shape;231;g28640eb54e0_0_0"/>
          <p:cNvSpPr txBox="1"/>
          <p:nvPr/>
        </p:nvSpPr>
        <p:spPr>
          <a:xfrm>
            <a:off x="1378226" y="2663687"/>
            <a:ext cx="915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5" name="Shape 235"/>
        <p:cNvGrpSpPr/>
        <p:nvPr/>
      </p:nvGrpSpPr>
      <p:grpSpPr>
        <a:xfrm>
          <a:off x="0" y="0"/>
          <a:ext cx="0" cy="0"/>
          <a:chOff x="0" y="0"/>
          <a:chExt cx="0" cy="0"/>
        </a:xfrm>
      </p:grpSpPr>
      <p:sp>
        <p:nvSpPr>
          <p:cNvPr id="236" name="Google Shape;236;g28640eb54e0_0_12"/>
          <p:cNvSpPr/>
          <p:nvPr/>
        </p:nvSpPr>
        <p:spPr>
          <a:xfrm>
            <a:off x="-139175" y="0"/>
            <a:ext cx="12192000" cy="6858000"/>
          </a:xfrm>
          <a:prstGeom prst="rect">
            <a:avLst/>
          </a:prstGeom>
          <a:gradFill>
            <a:gsLst>
              <a:gs pos="0">
                <a:srgbClr val="62D2EF"/>
              </a:gs>
              <a:gs pos="10000">
                <a:srgbClr val="62D2EF"/>
              </a:gs>
              <a:gs pos="100000">
                <a:srgbClr val="05578D"/>
              </a:gs>
            </a:gsLst>
            <a:lin ang="611987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37" name="Google Shape;237;g28640eb54e0_0_12"/>
          <p:cNvSpPr/>
          <p:nvPr/>
        </p:nvSpPr>
        <p:spPr>
          <a:xfrm>
            <a:off x="1" y="0"/>
            <a:ext cx="12188700" cy="4572000"/>
          </a:xfrm>
          <a:prstGeom prst="snip2DiagRect">
            <a:avLst>
              <a:gd fmla="val 0" name="adj1"/>
              <a:gd fmla="val 0" name="adj2"/>
            </a:avLst>
          </a:prstGeom>
          <a:solidFill>
            <a:schemeClr val="lt1">
              <a:alpha val="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238" name="Google Shape;238;g28640eb54e0_0_12"/>
          <p:cNvGrpSpPr/>
          <p:nvPr/>
        </p:nvGrpSpPr>
        <p:grpSpPr>
          <a:xfrm>
            <a:off x="2523937" y="643924"/>
            <a:ext cx="6884914" cy="1813501"/>
            <a:chOff x="1558737" y="985"/>
            <a:chExt cx="6884914" cy="1813501"/>
          </a:xfrm>
        </p:grpSpPr>
        <p:sp>
          <p:nvSpPr>
            <p:cNvPr id="239" name="Google Shape;239;g28640eb54e0_0_12"/>
            <p:cNvSpPr/>
            <p:nvPr/>
          </p:nvSpPr>
          <p:spPr>
            <a:xfrm>
              <a:off x="1558737" y="985"/>
              <a:ext cx="3022200" cy="1813500"/>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g28640eb54e0_0_12"/>
            <p:cNvSpPr txBox="1"/>
            <p:nvPr/>
          </p:nvSpPr>
          <p:spPr>
            <a:xfrm>
              <a:off x="1558737" y="985"/>
              <a:ext cx="3022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241" name="Google Shape;241;g28640eb54e0_0_12"/>
            <p:cNvSpPr/>
            <p:nvPr/>
          </p:nvSpPr>
          <p:spPr>
            <a:xfrm>
              <a:off x="4883244" y="985"/>
              <a:ext cx="3022200" cy="1813500"/>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g28640eb54e0_0_12"/>
            <p:cNvSpPr txBox="1"/>
            <p:nvPr/>
          </p:nvSpPr>
          <p:spPr>
            <a:xfrm>
              <a:off x="4883251" y="986"/>
              <a:ext cx="35604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Research</a:t>
              </a:r>
              <a:endParaRPr b="0" i="0" sz="5000" u="none" cap="none" strike="noStrike">
                <a:solidFill>
                  <a:schemeClr val="lt1"/>
                </a:solidFill>
                <a:latin typeface="Century Gothic"/>
                <a:ea typeface="Century Gothic"/>
                <a:cs typeface="Century Gothic"/>
                <a:sym typeface="Century Gothic"/>
              </a:endParaRPr>
            </a:p>
          </p:txBody>
        </p:sp>
      </p:grpSp>
      <p:sp>
        <p:nvSpPr>
          <p:cNvPr id="243" name="Google Shape;243;g28640eb54e0_0_12"/>
          <p:cNvSpPr txBox="1"/>
          <p:nvPr/>
        </p:nvSpPr>
        <p:spPr>
          <a:xfrm>
            <a:off x="1378226" y="2663687"/>
            <a:ext cx="915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7" name="Shape 247"/>
        <p:cNvGrpSpPr/>
        <p:nvPr/>
      </p:nvGrpSpPr>
      <p:grpSpPr>
        <a:xfrm>
          <a:off x="0" y="0"/>
          <a:ext cx="0" cy="0"/>
          <a:chOff x="0" y="0"/>
          <a:chExt cx="0" cy="0"/>
        </a:xfrm>
      </p:grpSpPr>
      <p:sp>
        <p:nvSpPr>
          <p:cNvPr id="248" name="Google Shape;248;g28640eb54e0_0_28"/>
          <p:cNvSpPr/>
          <p:nvPr/>
        </p:nvSpPr>
        <p:spPr>
          <a:xfrm>
            <a:off x="-139175" y="0"/>
            <a:ext cx="12192000" cy="6858000"/>
          </a:xfrm>
          <a:prstGeom prst="rect">
            <a:avLst/>
          </a:prstGeom>
          <a:gradFill>
            <a:gsLst>
              <a:gs pos="0">
                <a:srgbClr val="62D2EF"/>
              </a:gs>
              <a:gs pos="10000">
                <a:srgbClr val="62D2EF"/>
              </a:gs>
              <a:gs pos="100000">
                <a:srgbClr val="05578D"/>
              </a:gs>
            </a:gsLst>
            <a:lin ang="611987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49" name="Google Shape;249;g28640eb54e0_0_28"/>
          <p:cNvSpPr/>
          <p:nvPr/>
        </p:nvSpPr>
        <p:spPr>
          <a:xfrm>
            <a:off x="1" y="0"/>
            <a:ext cx="12188700" cy="4572000"/>
          </a:xfrm>
          <a:prstGeom prst="snip2DiagRect">
            <a:avLst>
              <a:gd fmla="val 0" name="adj1"/>
              <a:gd fmla="val 0" name="adj2"/>
            </a:avLst>
          </a:prstGeom>
          <a:solidFill>
            <a:schemeClr val="lt1">
              <a:alpha val="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250" name="Google Shape;250;g28640eb54e0_0_28"/>
          <p:cNvGrpSpPr/>
          <p:nvPr/>
        </p:nvGrpSpPr>
        <p:grpSpPr>
          <a:xfrm>
            <a:off x="2523937" y="643924"/>
            <a:ext cx="6884914" cy="1813501"/>
            <a:chOff x="1558737" y="985"/>
            <a:chExt cx="6884914" cy="1813501"/>
          </a:xfrm>
        </p:grpSpPr>
        <p:sp>
          <p:nvSpPr>
            <p:cNvPr id="251" name="Google Shape;251;g28640eb54e0_0_28"/>
            <p:cNvSpPr/>
            <p:nvPr/>
          </p:nvSpPr>
          <p:spPr>
            <a:xfrm>
              <a:off x="1558737" y="985"/>
              <a:ext cx="3022200" cy="1813500"/>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g28640eb54e0_0_28"/>
            <p:cNvSpPr txBox="1"/>
            <p:nvPr/>
          </p:nvSpPr>
          <p:spPr>
            <a:xfrm>
              <a:off x="1558737" y="985"/>
              <a:ext cx="3022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253" name="Google Shape;253;g28640eb54e0_0_28"/>
            <p:cNvSpPr/>
            <p:nvPr/>
          </p:nvSpPr>
          <p:spPr>
            <a:xfrm>
              <a:off x="4883244" y="985"/>
              <a:ext cx="3022200" cy="1813500"/>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28640eb54e0_0_28"/>
            <p:cNvSpPr txBox="1"/>
            <p:nvPr/>
          </p:nvSpPr>
          <p:spPr>
            <a:xfrm>
              <a:off x="4883251" y="986"/>
              <a:ext cx="35604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Focussing on others</a:t>
              </a:r>
              <a:endParaRPr b="0" i="0" sz="5000" u="none" cap="none" strike="noStrike">
                <a:solidFill>
                  <a:schemeClr val="lt1"/>
                </a:solidFill>
                <a:latin typeface="Century Gothic"/>
                <a:ea typeface="Century Gothic"/>
                <a:cs typeface="Century Gothic"/>
                <a:sym typeface="Century Gothic"/>
              </a:endParaRPr>
            </a:p>
          </p:txBody>
        </p:sp>
      </p:grpSp>
      <p:sp>
        <p:nvSpPr>
          <p:cNvPr id="255" name="Google Shape;255;g28640eb54e0_0_28"/>
          <p:cNvSpPr txBox="1"/>
          <p:nvPr/>
        </p:nvSpPr>
        <p:spPr>
          <a:xfrm>
            <a:off x="1378226" y="2663687"/>
            <a:ext cx="915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9" name="Shape 259"/>
        <p:cNvGrpSpPr/>
        <p:nvPr/>
      </p:nvGrpSpPr>
      <p:grpSpPr>
        <a:xfrm>
          <a:off x="0" y="0"/>
          <a:ext cx="0" cy="0"/>
          <a:chOff x="0" y="0"/>
          <a:chExt cx="0" cy="0"/>
        </a:xfrm>
      </p:grpSpPr>
      <p:sp>
        <p:nvSpPr>
          <p:cNvPr id="260" name="Google Shape;260;g28640eb54e0_0_39"/>
          <p:cNvSpPr/>
          <p:nvPr/>
        </p:nvSpPr>
        <p:spPr>
          <a:xfrm>
            <a:off x="-139175" y="0"/>
            <a:ext cx="12192000" cy="6858000"/>
          </a:xfrm>
          <a:prstGeom prst="rect">
            <a:avLst/>
          </a:prstGeom>
          <a:gradFill>
            <a:gsLst>
              <a:gs pos="0">
                <a:srgbClr val="62D2EF"/>
              </a:gs>
              <a:gs pos="10000">
                <a:srgbClr val="62D2EF"/>
              </a:gs>
              <a:gs pos="100000">
                <a:srgbClr val="05578D"/>
              </a:gs>
            </a:gsLst>
            <a:lin ang="611987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61" name="Google Shape;261;g28640eb54e0_0_39"/>
          <p:cNvSpPr/>
          <p:nvPr/>
        </p:nvSpPr>
        <p:spPr>
          <a:xfrm>
            <a:off x="1" y="0"/>
            <a:ext cx="12188700" cy="4572000"/>
          </a:xfrm>
          <a:prstGeom prst="snip2DiagRect">
            <a:avLst>
              <a:gd fmla="val 0" name="adj1"/>
              <a:gd fmla="val 0" name="adj2"/>
            </a:avLst>
          </a:prstGeom>
          <a:solidFill>
            <a:schemeClr val="lt1">
              <a:alpha val="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262" name="Google Shape;262;g28640eb54e0_0_39"/>
          <p:cNvGrpSpPr/>
          <p:nvPr/>
        </p:nvGrpSpPr>
        <p:grpSpPr>
          <a:xfrm>
            <a:off x="2523937" y="643924"/>
            <a:ext cx="6884914" cy="1813501"/>
            <a:chOff x="1558737" y="985"/>
            <a:chExt cx="6884914" cy="1813501"/>
          </a:xfrm>
        </p:grpSpPr>
        <p:sp>
          <p:nvSpPr>
            <p:cNvPr id="263" name="Google Shape;263;g28640eb54e0_0_39"/>
            <p:cNvSpPr/>
            <p:nvPr/>
          </p:nvSpPr>
          <p:spPr>
            <a:xfrm>
              <a:off x="1558737" y="985"/>
              <a:ext cx="3022200" cy="1813500"/>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g28640eb54e0_0_39"/>
            <p:cNvSpPr txBox="1"/>
            <p:nvPr/>
          </p:nvSpPr>
          <p:spPr>
            <a:xfrm>
              <a:off x="1558737" y="985"/>
              <a:ext cx="3022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265" name="Google Shape;265;g28640eb54e0_0_39"/>
            <p:cNvSpPr/>
            <p:nvPr/>
          </p:nvSpPr>
          <p:spPr>
            <a:xfrm>
              <a:off x="4883244" y="985"/>
              <a:ext cx="3022200" cy="1813500"/>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g28640eb54e0_0_39"/>
            <p:cNvSpPr txBox="1"/>
            <p:nvPr/>
          </p:nvSpPr>
          <p:spPr>
            <a:xfrm>
              <a:off x="4883251" y="986"/>
              <a:ext cx="35604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Memoir on Screen</a:t>
              </a:r>
              <a:endParaRPr b="0" i="0" sz="5000" u="none" cap="none" strike="noStrike">
                <a:solidFill>
                  <a:schemeClr val="lt1"/>
                </a:solidFill>
                <a:latin typeface="Century Gothic"/>
                <a:ea typeface="Century Gothic"/>
                <a:cs typeface="Century Gothic"/>
                <a:sym typeface="Century Gothic"/>
              </a:endParaRPr>
            </a:p>
          </p:txBody>
        </p:sp>
      </p:grpSp>
      <p:sp>
        <p:nvSpPr>
          <p:cNvPr id="267" name="Google Shape;267;g28640eb54e0_0_39"/>
          <p:cNvSpPr txBox="1"/>
          <p:nvPr/>
        </p:nvSpPr>
        <p:spPr>
          <a:xfrm>
            <a:off x="1378226" y="2663687"/>
            <a:ext cx="915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1" name="Shape 271"/>
        <p:cNvGrpSpPr/>
        <p:nvPr/>
      </p:nvGrpSpPr>
      <p:grpSpPr>
        <a:xfrm>
          <a:off x="0" y="0"/>
          <a:ext cx="0" cy="0"/>
          <a:chOff x="0" y="0"/>
          <a:chExt cx="0" cy="0"/>
        </a:xfrm>
      </p:grpSpPr>
      <p:sp>
        <p:nvSpPr>
          <p:cNvPr id="272" name="Google Shape;272;g28640eb54e0_0_61"/>
          <p:cNvSpPr/>
          <p:nvPr/>
        </p:nvSpPr>
        <p:spPr>
          <a:xfrm>
            <a:off x="-139175" y="0"/>
            <a:ext cx="12192000" cy="6858000"/>
          </a:xfrm>
          <a:prstGeom prst="rect">
            <a:avLst/>
          </a:prstGeom>
          <a:gradFill>
            <a:gsLst>
              <a:gs pos="0">
                <a:srgbClr val="62D2EF"/>
              </a:gs>
              <a:gs pos="10000">
                <a:srgbClr val="62D2EF"/>
              </a:gs>
              <a:gs pos="100000">
                <a:srgbClr val="05578D"/>
              </a:gs>
            </a:gsLst>
            <a:lin ang="611987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73" name="Google Shape;273;g28640eb54e0_0_61"/>
          <p:cNvSpPr/>
          <p:nvPr/>
        </p:nvSpPr>
        <p:spPr>
          <a:xfrm>
            <a:off x="1" y="0"/>
            <a:ext cx="12188700" cy="4572000"/>
          </a:xfrm>
          <a:prstGeom prst="snip2DiagRect">
            <a:avLst>
              <a:gd fmla="val 0" name="adj1"/>
              <a:gd fmla="val 0" name="adj2"/>
            </a:avLst>
          </a:prstGeom>
          <a:solidFill>
            <a:schemeClr val="lt1">
              <a:alpha val="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274" name="Google Shape;274;g28640eb54e0_0_61"/>
          <p:cNvGrpSpPr/>
          <p:nvPr/>
        </p:nvGrpSpPr>
        <p:grpSpPr>
          <a:xfrm>
            <a:off x="2523937" y="643924"/>
            <a:ext cx="6884914" cy="1813501"/>
            <a:chOff x="1558737" y="985"/>
            <a:chExt cx="6884914" cy="1813501"/>
          </a:xfrm>
        </p:grpSpPr>
        <p:sp>
          <p:nvSpPr>
            <p:cNvPr id="275" name="Google Shape;275;g28640eb54e0_0_61"/>
            <p:cNvSpPr/>
            <p:nvPr/>
          </p:nvSpPr>
          <p:spPr>
            <a:xfrm>
              <a:off x="1558737" y="985"/>
              <a:ext cx="3022200" cy="1813500"/>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g28640eb54e0_0_61"/>
            <p:cNvSpPr txBox="1"/>
            <p:nvPr/>
          </p:nvSpPr>
          <p:spPr>
            <a:xfrm>
              <a:off x="1558737" y="985"/>
              <a:ext cx="3022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277" name="Google Shape;277;g28640eb54e0_0_61"/>
            <p:cNvSpPr/>
            <p:nvPr/>
          </p:nvSpPr>
          <p:spPr>
            <a:xfrm>
              <a:off x="4883244" y="985"/>
              <a:ext cx="3022200" cy="1813500"/>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28640eb54e0_0_61"/>
            <p:cNvSpPr txBox="1"/>
            <p:nvPr/>
          </p:nvSpPr>
          <p:spPr>
            <a:xfrm>
              <a:off x="4883251" y="986"/>
              <a:ext cx="35604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Memoir on Essays</a:t>
              </a:r>
              <a:endParaRPr b="0" i="0" sz="5000" u="none" cap="none" strike="noStrike">
                <a:solidFill>
                  <a:schemeClr val="lt1"/>
                </a:solidFill>
                <a:latin typeface="Century Gothic"/>
                <a:ea typeface="Century Gothic"/>
                <a:cs typeface="Century Gothic"/>
                <a:sym typeface="Century Gothic"/>
              </a:endParaRPr>
            </a:p>
          </p:txBody>
        </p:sp>
      </p:grpSp>
      <p:sp>
        <p:nvSpPr>
          <p:cNvPr id="279" name="Google Shape;279;g28640eb54e0_0_61"/>
          <p:cNvSpPr txBox="1"/>
          <p:nvPr/>
        </p:nvSpPr>
        <p:spPr>
          <a:xfrm>
            <a:off x="1378226" y="2663687"/>
            <a:ext cx="915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3" name="Shape 283"/>
        <p:cNvGrpSpPr/>
        <p:nvPr/>
      </p:nvGrpSpPr>
      <p:grpSpPr>
        <a:xfrm>
          <a:off x="0" y="0"/>
          <a:ext cx="0" cy="0"/>
          <a:chOff x="0" y="0"/>
          <a:chExt cx="0" cy="0"/>
        </a:xfrm>
      </p:grpSpPr>
      <p:sp>
        <p:nvSpPr>
          <p:cNvPr id="284" name="Google Shape;284;g28640eb54e0_0_72"/>
          <p:cNvSpPr/>
          <p:nvPr/>
        </p:nvSpPr>
        <p:spPr>
          <a:xfrm>
            <a:off x="-139175" y="0"/>
            <a:ext cx="12192000" cy="6858000"/>
          </a:xfrm>
          <a:prstGeom prst="rect">
            <a:avLst/>
          </a:prstGeom>
          <a:gradFill>
            <a:gsLst>
              <a:gs pos="0">
                <a:srgbClr val="62D2EF"/>
              </a:gs>
              <a:gs pos="10000">
                <a:srgbClr val="62D2EF"/>
              </a:gs>
              <a:gs pos="100000">
                <a:srgbClr val="05578D"/>
              </a:gs>
            </a:gsLst>
            <a:lin ang="611987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85" name="Google Shape;285;g28640eb54e0_0_72"/>
          <p:cNvSpPr/>
          <p:nvPr/>
        </p:nvSpPr>
        <p:spPr>
          <a:xfrm>
            <a:off x="1" y="0"/>
            <a:ext cx="12188700" cy="4572000"/>
          </a:xfrm>
          <a:prstGeom prst="snip2DiagRect">
            <a:avLst>
              <a:gd fmla="val 0" name="adj1"/>
              <a:gd fmla="val 0" name="adj2"/>
            </a:avLst>
          </a:prstGeom>
          <a:solidFill>
            <a:schemeClr val="lt1">
              <a:alpha val="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286" name="Google Shape;286;g28640eb54e0_0_72"/>
          <p:cNvGrpSpPr/>
          <p:nvPr/>
        </p:nvGrpSpPr>
        <p:grpSpPr>
          <a:xfrm>
            <a:off x="2523937" y="643924"/>
            <a:ext cx="6884914" cy="1813501"/>
            <a:chOff x="1558737" y="985"/>
            <a:chExt cx="6884914" cy="1813501"/>
          </a:xfrm>
        </p:grpSpPr>
        <p:sp>
          <p:nvSpPr>
            <p:cNvPr id="287" name="Google Shape;287;g28640eb54e0_0_72"/>
            <p:cNvSpPr/>
            <p:nvPr/>
          </p:nvSpPr>
          <p:spPr>
            <a:xfrm>
              <a:off x="1558737" y="985"/>
              <a:ext cx="3022200" cy="1813500"/>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g28640eb54e0_0_72"/>
            <p:cNvSpPr txBox="1"/>
            <p:nvPr/>
          </p:nvSpPr>
          <p:spPr>
            <a:xfrm>
              <a:off x="1558737" y="985"/>
              <a:ext cx="3022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289" name="Google Shape;289;g28640eb54e0_0_72"/>
            <p:cNvSpPr/>
            <p:nvPr/>
          </p:nvSpPr>
          <p:spPr>
            <a:xfrm>
              <a:off x="4883244" y="985"/>
              <a:ext cx="3022200" cy="1813500"/>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g28640eb54e0_0_72"/>
            <p:cNvSpPr txBox="1"/>
            <p:nvPr/>
          </p:nvSpPr>
          <p:spPr>
            <a:xfrm>
              <a:off x="4883251" y="986"/>
              <a:ext cx="35604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Memoir in Poetry</a:t>
              </a:r>
              <a:endParaRPr b="0" i="0" sz="5000" u="none" cap="none" strike="noStrike">
                <a:solidFill>
                  <a:schemeClr val="lt1"/>
                </a:solidFill>
                <a:latin typeface="Century Gothic"/>
                <a:ea typeface="Century Gothic"/>
                <a:cs typeface="Century Gothic"/>
                <a:sym typeface="Century Gothic"/>
              </a:endParaRPr>
            </a:p>
          </p:txBody>
        </p:sp>
      </p:grpSp>
      <p:sp>
        <p:nvSpPr>
          <p:cNvPr id="291" name="Google Shape;291;g28640eb54e0_0_72"/>
          <p:cNvSpPr txBox="1"/>
          <p:nvPr/>
        </p:nvSpPr>
        <p:spPr>
          <a:xfrm>
            <a:off x="1378226" y="2663687"/>
            <a:ext cx="915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5" name="Shape 295"/>
        <p:cNvGrpSpPr/>
        <p:nvPr/>
      </p:nvGrpSpPr>
      <p:grpSpPr>
        <a:xfrm>
          <a:off x="0" y="0"/>
          <a:ext cx="0" cy="0"/>
          <a:chOff x="0" y="0"/>
          <a:chExt cx="0" cy="0"/>
        </a:xfrm>
      </p:grpSpPr>
      <p:sp>
        <p:nvSpPr>
          <p:cNvPr id="296" name="Google Shape;296;g28640eb54e0_0_105"/>
          <p:cNvSpPr/>
          <p:nvPr/>
        </p:nvSpPr>
        <p:spPr>
          <a:xfrm>
            <a:off x="-139175" y="0"/>
            <a:ext cx="12192000" cy="6858000"/>
          </a:xfrm>
          <a:prstGeom prst="rect">
            <a:avLst/>
          </a:prstGeom>
          <a:gradFill>
            <a:gsLst>
              <a:gs pos="0">
                <a:srgbClr val="62D2EF"/>
              </a:gs>
              <a:gs pos="10000">
                <a:srgbClr val="62D2EF"/>
              </a:gs>
              <a:gs pos="100000">
                <a:srgbClr val="05578D"/>
              </a:gs>
            </a:gsLst>
            <a:lin ang="611987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97" name="Google Shape;297;g28640eb54e0_0_105"/>
          <p:cNvSpPr/>
          <p:nvPr/>
        </p:nvSpPr>
        <p:spPr>
          <a:xfrm>
            <a:off x="1" y="0"/>
            <a:ext cx="12188700" cy="4572000"/>
          </a:xfrm>
          <a:prstGeom prst="snip2DiagRect">
            <a:avLst>
              <a:gd fmla="val 0" name="adj1"/>
              <a:gd fmla="val 0" name="adj2"/>
            </a:avLst>
          </a:prstGeom>
          <a:solidFill>
            <a:schemeClr val="lt1">
              <a:alpha val="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298" name="Google Shape;298;g28640eb54e0_0_105"/>
          <p:cNvGrpSpPr/>
          <p:nvPr/>
        </p:nvGrpSpPr>
        <p:grpSpPr>
          <a:xfrm>
            <a:off x="2523937" y="643924"/>
            <a:ext cx="6884914" cy="1813501"/>
            <a:chOff x="1558737" y="985"/>
            <a:chExt cx="6884914" cy="1813501"/>
          </a:xfrm>
        </p:grpSpPr>
        <p:sp>
          <p:nvSpPr>
            <p:cNvPr id="299" name="Google Shape;299;g28640eb54e0_0_105"/>
            <p:cNvSpPr/>
            <p:nvPr/>
          </p:nvSpPr>
          <p:spPr>
            <a:xfrm>
              <a:off x="1558737" y="985"/>
              <a:ext cx="3022200" cy="1813500"/>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g28640eb54e0_0_105"/>
            <p:cNvSpPr txBox="1"/>
            <p:nvPr/>
          </p:nvSpPr>
          <p:spPr>
            <a:xfrm>
              <a:off x="1558737" y="985"/>
              <a:ext cx="3022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301" name="Google Shape;301;g28640eb54e0_0_105"/>
            <p:cNvSpPr/>
            <p:nvPr/>
          </p:nvSpPr>
          <p:spPr>
            <a:xfrm>
              <a:off x="4883244" y="985"/>
              <a:ext cx="3022200" cy="1813500"/>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g28640eb54e0_0_105"/>
            <p:cNvSpPr txBox="1"/>
            <p:nvPr/>
          </p:nvSpPr>
          <p:spPr>
            <a:xfrm>
              <a:off x="4883251" y="986"/>
              <a:ext cx="35604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Fictional Memoir</a:t>
              </a:r>
              <a:endParaRPr b="0" i="0" sz="5000" u="none" cap="none" strike="noStrike">
                <a:solidFill>
                  <a:schemeClr val="lt1"/>
                </a:solidFill>
                <a:latin typeface="Century Gothic"/>
                <a:ea typeface="Century Gothic"/>
                <a:cs typeface="Century Gothic"/>
                <a:sym typeface="Century Gothic"/>
              </a:endParaRPr>
            </a:p>
          </p:txBody>
        </p:sp>
      </p:grpSp>
      <p:sp>
        <p:nvSpPr>
          <p:cNvPr id="303" name="Google Shape;303;g28640eb54e0_0_105"/>
          <p:cNvSpPr txBox="1"/>
          <p:nvPr/>
        </p:nvSpPr>
        <p:spPr>
          <a:xfrm>
            <a:off x="1378226" y="2663687"/>
            <a:ext cx="915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7" name="Shape 307"/>
        <p:cNvGrpSpPr/>
        <p:nvPr/>
      </p:nvGrpSpPr>
      <p:grpSpPr>
        <a:xfrm>
          <a:off x="0" y="0"/>
          <a:ext cx="0" cy="0"/>
          <a:chOff x="0" y="0"/>
          <a:chExt cx="0" cy="0"/>
        </a:xfrm>
      </p:grpSpPr>
      <p:sp>
        <p:nvSpPr>
          <p:cNvPr id="308" name="Google Shape;308;g28640eb54e0_0_116"/>
          <p:cNvSpPr/>
          <p:nvPr/>
        </p:nvSpPr>
        <p:spPr>
          <a:xfrm>
            <a:off x="-139175" y="0"/>
            <a:ext cx="12192000" cy="6858000"/>
          </a:xfrm>
          <a:prstGeom prst="rect">
            <a:avLst/>
          </a:prstGeom>
          <a:gradFill>
            <a:gsLst>
              <a:gs pos="0">
                <a:srgbClr val="62D2EF"/>
              </a:gs>
              <a:gs pos="10000">
                <a:srgbClr val="62D2EF"/>
              </a:gs>
              <a:gs pos="100000">
                <a:srgbClr val="05578D"/>
              </a:gs>
            </a:gsLst>
            <a:lin ang="611987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309" name="Google Shape;309;g28640eb54e0_0_116"/>
          <p:cNvSpPr/>
          <p:nvPr/>
        </p:nvSpPr>
        <p:spPr>
          <a:xfrm>
            <a:off x="1" y="0"/>
            <a:ext cx="12188700" cy="4572000"/>
          </a:xfrm>
          <a:prstGeom prst="snip2DiagRect">
            <a:avLst>
              <a:gd fmla="val 0" name="adj1"/>
              <a:gd fmla="val 0" name="adj2"/>
            </a:avLst>
          </a:prstGeom>
          <a:solidFill>
            <a:schemeClr val="lt1">
              <a:alpha val="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310" name="Google Shape;310;g28640eb54e0_0_116"/>
          <p:cNvGrpSpPr/>
          <p:nvPr/>
        </p:nvGrpSpPr>
        <p:grpSpPr>
          <a:xfrm>
            <a:off x="2523937" y="643924"/>
            <a:ext cx="6884914" cy="1813501"/>
            <a:chOff x="1558737" y="985"/>
            <a:chExt cx="6884914" cy="1813501"/>
          </a:xfrm>
        </p:grpSpPr>
        <p:sp>
          <p:nvSpPr>
            <p:cNvPr id="311" name="Google Shape;311;g28640eb54e0_0_116"/>
            <p:cNvSpPr/>
            <p:nvPr/>
          </p:nvSpPr>
          <p:spPr>
            <a:xfrm>
              <a:off x="1558737" y="985"/>
              <a:ext cx="3022200" cy="1813500"/>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g28640eb54e0_0_116"/>
            <p:cNvSpPr txBox="1"/>
            <p:nvPr/>
          </p:nvSpPr>
          <p:spPr>
            <a:xfrm>
              <a:off x="1558737" y="985"/>
              <a:ext cx="3022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313" name="Google Shape;313;g28640eb54e0_0_116"/>
            <p:cNvSpPr/>
            <p:nvPr/>
          </p:nvSpPr>
          <p:spPr>
            <a:xfrm>
              <a:off x="4883244" y="985"/>
              <a:ext cx="3022200" cy="1813500"/>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g28640eb54e0_0_116"/>
            <p:cNvSpPr txBox="1"/>
            <p:nvPr/>
          </p:nvSpPr>
          <p:spPr>
            <a:xfrm>
              <a:off x="4883251" y="986"/>
              <a:ext cx="35604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Ghost Memoir</a:t>
              </a:r>
              <a:endParaRPr b="0" i="0" sz="5000" u="none" cap="none" strike="noStrike">
                <a:solidFill>
                  <a:schemeClr val="lt1"/>
                </a:solidFill>
                <a:latin typeface="Century Gothic"/>
                <a:ea typeface="Century Gothic"/>
                <a:cs typeface="Century Gothic"/>
                <a:sym typeface="Century Gothic"/>
              </a:endParaRPr>
            </a:p>
          </p:txBody>
        </p:sp>
      </p:grpSp>
      <p:sp>
        <p:nvSpPr>
          <p:cNvPr id="315" name="Google Shape;315;g28640eb54e0_0_116"/>
          <p:cNvSpPr txBox="1"/>
          <p:nvPr/>
        </p:nvSpPr>
        <p:spPr>
          <a:xfrm>
            <a:off x="1378226" y="2663687"/>
            <a:ext cx="915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9" name="Shape 319"/>
        <p:cNvGrpSpPr/>
        <p:nvPr/>
      </p:nvGrpSpPr>
      <p:grpSpPr>
        <a:xfrm>
          <a:off x="0" y="0"/>
          <a:ext cx="0" cy="0"/>
          <a:chOff x="0" y="0"/>
          <a:chExt cx="0" cy="0"/>
        </a:xfrm>
      </p:grpSpPr>
      <p:sp>
        <p:nvSpPr>
          <p:cNvPr id="320" name="Google Shape;320;g28640eb54e0_0_138"/>
          <p:cNvSpPr/>
          <p:nvPr/>
        </p:nvSpPr>
        <p:spPr>
          <a:xfrm>
            <a:off x="-139175" y="0"/>
            <a:ext cx="12192000" cy="6858000"/>
          </a:xfrm>
          <a:prstGeom prst="rect">
            <a:avLst/>
          </a:prstGeom>
          <a:gradFill>
            <a:gsLst>
              <a:gs pos="0">
                <a:srgbClr val="62D2EF"/>
              </a:gs>
              <a:gs pos="10000">
                <a:srgbClr val="62D2EF"/>
              </a:gs>
              <a:gs pos="100000">
                <a:srgbClr val="05578D"/>
              </a:gs>
            </a:gsLst>
            <a:lin ang="611987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321" name="Google Shape;321;g28640eb54e0_0_138"/>
          <p:cNvSpPr/>
          <p:nvPr/>
        </p:nvSpPr>
        <p:spPr>
          <a:xfrm>
            <a:off x="1" y="0"/>
            <a:ext cx="12188700" cy="4572000"/>
          </a:xfrm>
          <a:prstGeom prst="snip2DiagRect">
            <a:avLst>
              <a:gd fmla="val 0" name="adj1"/>
              <a:gd fmla="val 0" name="adj2"/>
            </a:avLst>
          </a:prstGeom>
          <a:solidFill>
            <a:schemeClr val="lt1">
              <a:alpha val="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322" name="Google Shape;322;g28640eb54e0_0_138"/>
          <p:cNvGrpSpPr/>
          <p:nvPr/>
        </p:nvGrpSpPr>
        <p:grpSpPr>
          <a:xfrm>
            <a:off x="2523902" y="643925"/>
            <a:ext cx="8917631" cy="1813501"/>
            <a:chOff x="1558737" y="985"/>
            <a:chExt cx="8231913" cy="1813501"/>
          </a:xfrm>
        </p:grpSpPr>
        <p:sp>
          <p:nvSpPr>
            <p:cNvPr id="323" name="Google Shape;323;g28640eb54e0_0_138"/>
            <p:cNvSpPr/>
            <p:nvPr/>
          </p:nvSpPr>
          <p:spPr>
            <a:xfrm>
              <a:off x="1558737" y="985"/>
              <a:ext cx="3022200" cy="1813500"/>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g28640eb54e0_0_138"/>
            <p:cNvSpPr txBox="1"/>
            <p:nvPr/>
          </p:nvSpPr>
          <p:spPr>
            <a:xfrm>
              <a:off x="1558737" y="985"/>
              <a:ext cx="3022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325" name="Google Shape;325;g28640eb54e0_0_138"/>
            <p:cNvSpPr/>
            <p:nvPr/>
          </p:nvSpPr>
          <p:spPr>
            <a:xfrm>
              <a:off x="4883244" y="985"/>
              <a:ext cx="3022200" cy="1813500"/>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g28640eb54e0_0_138"/>
            <p:cNvSpPr txBox="1"/>
            <p:nvPr/>
          </p:nvSpPr>
          <p:spPr>
            <a:xfrm>
              <a:off x="4883250" y="986"/>
              <a:ext cx="49074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Autobiography</a:t>
              </a:r>
              <a:endParaRPr b="0" i="0" sz="5000" u="none" cap="none" strike="noStrike">
                <a:solidFill>
                  <a:schemeClr val="lt1"/>
                </a:solidFill>
                <a:latin typeface="Century Gothic"/>
                <a:ea typeface="Century Gothic"/>
                <a:cs typeface="Century Gothic"/>
                <a:sym typeface="Century Gothic"/>
              </a:endParaRPr>
            </a:p>
          </p:txBody>
        </p:sp>
      </p:grpSp>
      <p:sp>
        <p:nvSpPr>
          <p:cNvPr id="327" name="Google Shape;327;g28640eb54e0_0_138"/>
          <p:cNvSpPr txBox="1"/>
          <p:nvPr/>
        </p:nvSpPr>
        <p:spPr>
          <a:xfrm>
            <a:off x="1378226" y="2663687"/>
            <a:ext cx="915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1" name="Shape 331"/>
        <p:cNvGrpSpPr/>
        <p:nvPr/>
      </p:nvGrpSpPr>
      <p:grpSpPr>
        <a:xfrm>
          <a:off x="0" y="0"/>
          <a:ext cx="0" cy="0"/>
          <a:chOff x="0" y="0"/>
          <a:chExt cx="0" cy="0"/>
        </a:xfrm>
      </p:grpSpPr>
      <p:sp>
        <p:nvSpPr>
          <p:cNvPr id="332" name="Google Shape;332;g28640eb54e0_0_149"/>
          <p:cNvSpPr/>
          <p:nvPr/>
        </p:nvSpPr>
        <p:spPr>
          <a:xfrm>
            <a:off x="-139175" y="0"/>
            <a:ext cx="12192000" cy="6858000"/>
          </a:xfrm>
          <a:prstGeom prst="rect">
            <a:avLst/>
          </a:prstGeom>
          <a:gradFill>
            <a:gsLst>
              <a:gs pos="0">
                <a:srgbClr val="62D2EF"/>
              </a:gs>
              <a:gs pos="10000">
                <a:srgbClr val="62D2EF"/>
              </a:gs>
              <a:gs pos="100000">
                <a:srgbClr val="05578D"/>
              </a:gs>
            </a:gsLst>
            <a:lin ang="611987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333" name="Google Shape;333;g28640eb54e0_0_149"/>
          <p:cNvSpPr/>
          <p:nvPr/>
        </p:nvSpPr>
        <p:spPr>
          <a:xfrm>
            <a:off x="1" y="0"/>
            <a:ext cx="12188700" cy="4572000"/>
          </a:xfrm>
          <a:prstGeom prst="snip2DiagRect">
            <a:avLst>
              <a:gd fmla="val 0" name="adj1"/>
              <a:gd fmla="val 0" name="adj2"/>
            </a:avLst>
          </a:prstGeom>
          <a:solidFill>
            <a:schemeClr val="lt1">
              <a:alpha val="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334" name="Google Shape;334;g28640eb54e0_0_149"/>
          <p:cNvGrpSpPr/>
          <p:nvPr/>
        </p:nvGrpSpPr>
        <p:grpSpPr>
          <a:xfrm>
            <a:off x="2523902" y="643925"/>
            <a:ext cx="8917631" cy="1813501"/>
            <a:chOff x="1558737" y="985"/>
            <a:chExt cx="8231913" cy="1813501"/>
          </a:xfrm>
        </p:grpSpPr>
        <p:sp>
          <p:nvSpPr>
            <p:cNvPr id="335" name="Google Shape;335;g28640eb54e0_0_149"/>
            <p:cNvSpPr/>
            <p:nvPr/>
          </p:nvSpPr>
          <p:spPr>
            <a:xfrm>
              <a:off x="1558737" y="985"/>
              <a:ext cx="3022200" cy="1813500"/>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g28640eb54e0_0_149"/>
            <p:cNvSpPr txBox="1"/>
            <p:nvPr/>
          </p:nvSpPr>
          <p:spPr>
            <a:xfrm>
              <a:off x="1558737" y="985"/>
              <a:ext cx="3022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337" name="Google Shape;337;g28640eb54e0_0_149"/>
            <p:cNvSpPr/>
            <p:nvPr/>
          </p:nvSpPr>
          <p:spPr>
            <a:xfrm>
              <a:off x="4883244" y="985"/>
              <a:ext cx="3022200" cy="1813500"/>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g28640eb54e0_0_149"/>
            <p:cNvSpPr txBox="1"/>
            <p:nvPr/>
          </p:nvSpPr>
          <p:spPr>
            <a:xfrm>
              <a:off x="4883250" y="986"/>
              <a:ext cx="49074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Live Performance</a:t>
              </a:r>
              <a:endParaRPr b="0" i="0" sz="5000" u="none" cap="none" strike="noStrike">
                <a:solidFill>
                  <a:schemeClr val="lt1"/>
                </a:solidFill>
                <a:latin typeface="Century Gothic"/>
                <a:ea typeface="Century Gothic"/>
                <a:cs typeface="Century Gothic"/>
                <a:sym typeface="Century Gothic"/>
              </a:endParaRPr>
            </a:p>
          </p:txBody>
        </p:sp>
      </p:grpSp>
      <p:sp>
        <p:nvSpPr>
          <p:cNvPr id="339" name="Google Shape;339;g28640eb54e0_0_149"/>
          <p:cNvSpPr txBox="1"/>
          <p:nvPr/>
        </p:nvSpPr>
        <p:spPr>
          <a:xfrm>
            <a:off x="1378226" y="2663687"/>
            <a:ext cx="915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3" name="Shape 343"/>
        <p:cNvGrpSpPr/>
        <p:nvPr/>
      </p:nvGrpSpPr>
      <p:grpSpPr>
        <a:xfrm>
          <a:off x="0" y="0"/>
          <a:ext cx="0" cy="0"/>
          <a:chOff x="0" y="0"/>
          <a:chExt cx="0" cy="0"/>
        </a:xfrm>
      </p:grpSpPr>
      <p:sp>
        <p:nvSpPr>
          <p:cNvPr id="344" name="Google Shape;344;g28640eb54e0_0_127"/>
          <p:cNvSpPr/>
          <p:nvPr/>
        </p:nvSpPr>
        <p:spPr>
          <a:xfrm>
            <a:off x="-139175" y="0"/>
            <a:ext cx="12192000" cy="6858000"/>
          </a:xfrm>
          <a:prstGeom prst="rect">
            <a:avLst/>
          </a:prstGeom>
          <a:gradFill>
            <a:gsLst>
              <a:gs pos="0">
                <a:srgbClr val="62D2EF"/>
              </a:gs>
              <a:gs pos="10000">
                <a:srgbClr val="62D2EF"/>
              </a:gs>
              <a:gs pos="100000">
                <a:srgbClr val="05578D"/>
              </a:gs>
            </a:gsLst>
            <a:lin ang="611987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345" name="Google Shape;345;g28640eb54e0_0_127"/>
          <p:cNvSpPr/>
          <p:nvPr/>
        </p:nvSpPr>
        <p:spPr>
          <a:xfrm>
            <a:off x="1" y="0"/>
            <a:ext cx="12188700" cy="4572000"/>
          </a:xfrm>
          <a:prstGeom prst="snip2DiagRect">
            <a:avLst>
              <a:gd fmla="val 0" name="adj1"/>
              <a:gd fmla="val 0" name="adj2"/>
            </a:avLst>
          </a:prstGeom>
          <a:solidFill>
            <a:schemeClr val="lt1">
              <a:alpha val="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346" name="Google Shape;346;g28640eb54e0_0_127"/>
          <p:cNvGrpSpPr/>
          <p:nvPr/>
        </p:nvGrpSpPr>
        <p:grpSpPr>
          <a:xfrm>
            <a:off x="2523937" y="643924"/>
            <a:ext cx="7570713" cy="1813501"/>
            <a:chOff x="1558737" y="985"/>
            <a:chExt cx="7570713" cy="1813501"/>
          </a:xfrm>
        </p:grpSpPr>
        <p:sp>
          <p:nvSpPr>
            <p:cNvPr id="347" name="Google Shape;347;g28640eb54e0_0_127"/>
            <p:cNvSpPr/>
            <p:nvPr/>
          </p:nvSpPr>
          <p:spPr>
            <a:xfrm>
              <a:off x="1558737" y="985"/>
              <a:ext cx="3022200" cy="1813500"/>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g28640eb54e0_0_127"/>
            <p:cNvSpPr txBox="1"/>
            <p:nvPr/>
          </p:nvSpPr>
          <p:spPr>
            <a:xfrm>
              <a:off x="1558737" y="985"/>
              <a:ext cx="3022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sng" cap="none" strike="noStrike">
                  <a:solidFill>
                    <a:schemeClr val="lt1"/>
                  </a:solidFill>
                  <a:latin typeface="Century Gothic"/>
                  <a:ea typeface="Century Gothic"/>
                  <a:cs typeface="Century Gothic"/>
                  <a:sym typeface="Century Gothic"/>
                </a:rPr>
                <a:t>Memoir</a:t>
              </a:r>
              <a:endParaRPr b="0" i="0" sz="5000" u="none" cap="none" strike="noStrike">
                <a:solidFill>
                  <a:schemeClr val="lt1"/>
                </a:solidFill>
                <a:latin typeface="Century Gothic"/>
                <a:ea typeface="Century Gothic"/>
                <a:cs typeface="Century Gothic"/>
                <a:sym typeface="Century Gothic"/>
              </a:endParaRPr>
            </a:p>
          </p:txBody>
        </p:sp>
        <p:sp>
          <p:nvSpPr>
            <p:cNvPr id="349" name="Google Shape;349;g28640eb54e0_0_127"/>
            <p:cNvSpPr/>
            <p:nvPr/>
          </p:nvSpPr>
          <p:spPr>
            <a:xfrm>
              <a:off x="4883244" y="985"/>
              <a:ext cx="3022200" cy="1813500"/>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g28640eb54e0_0_127"/>
            <p:cNvSpPr txBox="1"/>
            <p:nvPr/>
          </p:nvSpPr>
          <p:spPr>
            <a:xfrm>
              <a:off x="4883250" y="986"/>
              <a:ext cx="4246200" cy="18135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Publication</a:t>
              </a:r>
              <a:endParaRPr b="0" i="0" sz="5000" u="none" cap="none" strike="noStrike">
                <a:solidFill>
                  <a:schemeClr val="lt1"/>
                </a:solidFill>
                <a:latin typeface="Century Gothic"/>
                <a:ea typeface="Century Gothic"/>
                <a:cs typeface="Century Gothic"/>
                <a:sym typeface="Century Gothic"/>
              </a:endParaRPr>
            </a:p>
          </p:txBody>
        </p:sp>
      </p:grpSp>
      <p:sp>
        <p:nvSpPr>
          <p:cNvPr id="351" name="Google Shape;351;g28640eb54e0_0_127"/>
          <p:cNvSpPr txBox="1"/>
          <p:nvPr/>
        </p:nvSpPr>
        <p:spPr>
          <a:xfrm>
            <a:off x="1378226" y="2663687"/>
            <a:ext cx="915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5" name="Shape 355"/>
        <p:cNvGrpSpPr/>
        <p:nvPr/>
      </p:nvGrpSpPr>
      <p:grpSpPr>
        <a:xfrm>
          <a:off x="0" y="0"/>
          <a:ext cx="0" cy="0"/>
          <a:chOff x="0" y="0"/>
          <a:chExt cx="0" cy="0"/>
        </a:xfrm>
      </p:grpSpPr>
      <p:sp>
        <p:nvSpPr>
          <p:cNvPr id="356" name="Google Shape;356;p7"/>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357" name="Google Shape;357;p7"/>
          <p:cNvSpPr/>
          <p:nvPr/>
        </p:nvSpPr>
        <p:spPr>
          <a:xfrm>
            <a:off x="1" y="0"/>
            <a:ext cx="12188825" cy="4572000"/>
          </a:xfrm>
          <a:prstGeom prst="snip2DiagRect">
            <a:avLst>
              <a:gd fmla="val 0" name="adj1"/>
              <a:gd fmla="val 0" name="adj2"/>
            </a:avLst>
          </a:prstGeom>
          <a:solidFill>
            <a:schemeClr val="lt1">
              <a:alpha val="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358" name="Google Shape;358;p7"/>
          <p:cNvGrpSpPr/>
          <p:nvPr/>
        </p:nvGrpSpPr>
        <p:grpSpPr>
          <a:xfrm>
            <a:off x="968204" y="795519"/>
            <a:ext cx="10249241" cy="3098607"/>
            <a:chOff x="3004" y="152580"/>
            <a:chExt cx="10249241" cy="3098607"/>
          </a:xfrm>
        </p:grpSpPr>
        <p:sp>
          <p:nvSpPr>
            <p:cNvPr id="359" name="Google Shape;359;p7"/>
            <p:cNvSpPr/>
            <p:nvPr/>
          </p:nvSpPr>
          <p:spPr>
            <a:xfrm>
              <a:off x="3004" y="152580"/>
              <a:ext cx="2383544" cy="1430126"/>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p7"/>
            <p:cNvSpPr txBox="1"/>
            <p:nvPr/>
          </p:nvSpPr>
          <p:spPr>
            <a:xfrm>
              <a:off x="3004" y="152580"/>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b="0" i="0" lang="en-US" sz="2800" u="sng" cap="none" strike="noStrike">
                  <a:solidFill>
                    <a:schemeClr val="lt1"/>
                  </a:solidFill>
                  <a:latin typeface="Century Gothic"/>
                  <a:ea typeface="Century Gothic"/>
                  <a:cs typeface="Century Gothic"/>
                  <a:sym typeface="Century Gothic"/>
                </a:rPr>
                <a:t>Memoir</a:t>
              </a:r>
              <a:endParaRPr b="0" i="0" sz="2800" u="none" cap="none" strike="noStrike">
                <a:solidFill>
                  <a:schemeClr val="lt1"/>
                </a:solidFill>
                <a:latin typeface="Century Gothic"/>
                <a:ea typeface="Century Gothic"/>
                <a:cs typeface="Century Gothic"/>
                <a:sym typeface="Century Gothic"/>
              </a:endParaRPr>
            </a:p>
          </p:txBody>
        </p:sp>
        <p:sp>
          <p:nvSpPr>
            <p:cNvPr id="361" name="Google Shape;361;p7"/>
            <p:cNvSpPr/>
            <p:nvPr/>
          </p:nvSpPr>
          <p:spPr>
            <a:xfrm>
              <a:off x="2624903" y="152580"/>
              <a:ext cx="2383544" cy="1430126"/>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7"/>
            <p:cNvSpPr txBox="1"/>
            <p:nvPr/>
          </p:nvSpPr>
          <p:spPr>
            <a:xfrm>
              <a:off x="2624903" y="152580"/>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b="0" i="0" lang="en-US" sz="2800" u="none" cap="none" strike="noStrike">
                  <a:solidFill>
                    <a:schemeClr val="lt1"/>
                  </a:solidFill>
                  <a:latin typeface="Century Gothic"/>
                  <a:ea typeface="Century Gothic"/>
                  <a:cs typeface="Century Gothic"/>
                  <a:sym typeface="Century Gothic"/>
                </a:rPr>
                <a:t>Focus of Period</a:t>
              </a:r>
              <a:endParaRPr b="0" i="0" sz="1400" u="none" cap="none" strike="noStrike">
                <a:solidFill>
                  <a:srgbClr val="000000"/>
                </a:solidFill>
                <a:latin typeface="Arial"/>
                <a:ea typeface="Arial"/>
                <a:cs typeface="Arial"/>
                <a:sym typeface="Arial"/>
              </a:endParaRPr>
            </a:p>
          </p:txBody>
        </p:sp>
        <p:sp>
          <p:nvSpPr>
            <p:cNvPr id="363" name="Google Shape;363;p7"/>
            <p:cNvSpPr/>
            <p:nvPr/>
          </p:nvSpPr>
          <p:spPr>
            <a:xfrm>
              <a:off x="5246802" y="152580"/>
              <a:ext cx="2383544" cy="1430126"/>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7"/>
            <p:cNvSpPr txBox="1"/>
            <p:nvPr/>
          </p:nvSpPr>
          <p:spPr>
            <a:xfrm>
              <a:off x="5246802" y="152580"/>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b="0" i="0" lang="en-US" sz="2800" u="none" cap="none" strike="noStrike">
                  <a:solidFill>
                    <a:schemeClr val="lt1"/>
                  </a:solidFill>
                  <a:latin typeface="Century Gothic"/>
                  <a:ea typeface="Century Gothic"/>
                  <a:cs typeface="Century Gothic"/>
                  <a:sym typeface="Century Gothic"/>
                </a:rPr>
                <a:t>Self-centred </a:t>
              </a:r>
              <a:endParaRPr b="0" i="0" sz="1400" u="none" cap="none" strike="noStrike">
                <a:solidFill>
                  <a:srgbClr val="000000"/>
                </a:solidFill>
                <a:latin typeface="Arial"/>
                <a:ea typeface="Arial"/>
                <a:cs typeface="Arial"/>
                <a:sym typeface="Arial"/>
              </a:endParaRPr>
            </a:p>
          </p:txBody>
        </p:sp>
        <p:sp>
          <p:nvSpPr>
            <p:cNvPr id="365" name="Google Shape;365;p7"/>
            <p:cNvSpPr/>
            <p:nvPr/>
          </p:nvSpPr>
          <p:spPr>
            <a:xfrm>
              <a:off x="7868701" y="152580"/>
              <a:ext cx="2383544" cy="1430126"/>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7"/>
            <p:cNvSpPr txBox="1"/>
            <p:nvPr/>
          </p:nvSpPr>
          <p:spPr>
            <a:xfrm>
              <a:off x="7868701" y="152580"/>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b="0" i="0" lang="en-US" sz="2800" u="none" cap="none" strike="noStrike">
                  <a:solidFill>
                    <a:schemeClr val="lt1"/>
                  </a:solidFill>
                  <a:latin typeface="Century Gothic"/>
                  <a:ea typeface="Century Gothic"/>
                  <a:cs typeface="Century Gothic"/>
                  <a:sym typeface="Century Gothic"/>
                </a:rPr>
                <a:t>Portrayal</a:t>
              </a:r>
              <a:endParaRPr b="0" i="0" sz="1400" u="none" cap="none" strike="noStrike">
                <a:solidFill>
                  <a:srgbClr val="000000"/>
                </a:solidFill>
                <a:latin typeface="Arial"/>
                <a:ea typeface="Arial"/>
                <a:cs typeface="Arial"/>
                <a:sym typeface="Arial"/>
              </a:endParaRPr>
            </a:p>
          </p:txBody>
        </p:sp>
        <p:sp>
          <p:nvSpPr>
            <p:cNvPr id="367" name="Google Shape;367;p7"/>
            <p:cNvSpPr/>
            <p:nvPr/>
          </p:nvSpPr>
          <p:spPr>
            <a:xfrm>
              <a:off x="1313953" y="1821061"/>
              <a:ext cx="2383544" cy="1430126"/>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7"/>
            <p:cNvSpPr txBox="1"/>
            <p:nvPr/>
          </p:nvSpPr>
          <p:spPr>
            <a:xfrm>
              <a:off x="1313953" y="1821061"/>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b="0" i="0" lang="en-US" sz="2800" u="none" cap="none" strike="noStrike">
                  <a:solidFill>
                    <a:schemeClr val="lt1"/>
                  </a:solidFill>
                  <a:latin typeface="Century Gothic"/>
                  <a:ea typeface="Century Gothic"/>
                  <a:cs typeface="Century Gothic"/>
                  <a:sym typeface="Century Gothic"/>
                </a:rPr>
                <a:t>Balance of fact and fiction</a:t>
              </a:r>
              <a:endParaRPr b="0" i="0" sz="1400" u="none" cap="none" strike="noStrike">
                <a:solidFill>
                  <a:srgbClr val="000000"/>
                </a:solidFill>
                <a:latin typeface="Arial"/>
                <a:ea typeface="Arial"/>
                <a:cs typeface="Arial"/>
                <a:sym typeface="Arial"/>
              </a:endParaRPr>
            </a:p>
          </p:txBody>
        </p:sp>
        <p:sp>
          <p:nvSpPr>
            <p:cNvPr id="369" name="Google Shape;369;p7"/>
            <p:cNvSpPr/>
            <p:nvPr/>
          </p:nvSpPr>
          <p:spPr>
            <a:xfrm>
              <a:off x="3935852" y="1821061"/>
              <a:ext cx="2383544" cy="1430126"/>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7"/>
            <p:cNvSpPr txBox="1"/>
            <p:nvPr/>
          </p:nvSpPr>
          <p:spPr>
            <a:xfrm>
              <a:off x="3935852" y="1821061"/>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b="0" i="0" lang="en-US" sz="2800" u="none" cap="none" strike="noStrike">
                  <a:solidFill>
                    <a:schemeClr val="lt1"/>
                  </a:solidFill>
                  <a:latin typeface="Century Gothic"/>
                  <a:ea typeface="Century Gothic"/>
                  <a:cs typeface="Century Gothic"/>
                  <a:sym typeface="Century Gothic"/>
                </a:rPr>
                <a:t>Tone</a:t>
              </a:r>
              <a:endParaRPr b="0" i="0" sz="1400" u="none" cap="none" strike="noStrike">
                <a:solidFill>
                  <a:srgbClr val="000000"/>
                </a:solidFill>
                <a:latin typeface="Arial"/>
                <a:ea typeface="Arial"/>
                <a:cs typeface="Arial"/>
                <a:sym typeface="Arial"/>
              </a:endParaRPr>
            </a:p>
          </p:txBody>
        </p:sp>
        <p:sp>
          <p:nvSpPr>
            <p:cNvPr id="371" name="Google Shape;371;p7"/>
            <p:cNvSpPr/>
            <p:nvPr/>
          </p:nvSpPr>
          <p:spPr>
            <a:xfrm>
              <a:off x="6557751" y="1821061"/>
              <a:ext cx="2383544" cy="1430126"/>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7"/>
            <p:cNvSpPr txBox="1"/>
            <p:nvPr/>
          </p:nvSpPr>
          <p:spPr>
            <a:xfrm>
              <a:off x="6557751" y="1821061"/>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b="0" i="0" lang="en-US" sz="2800" u="none" cap="none" strike="noStrike">
                  <a:solidFill>
                    <a:schemeClr val="lt1"/>
                  </a:solidFill>
                  <a:latin typeface="Century Gothic"/>
                  <a:ea typeface="Century Gothic"/>
                  <a:cs typeface="Century Gothic"/>
                  <a:sym typeface="Century Gothic"/>
                </a:rPr>
                <a:t>Others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980"/>
                </a:spcBef>
                <a:spcAft>
                  <a:spcPts val="0"/>
                </a:spcAft>
                <a:buClr>
                  <a:schemeClr val="lt1"/>
                </a:buClr>
                <a:buSzPts val="2800"/>
                <a:buFont typeface="Century Gothic"/>
                <a:buNone/>
              </a:pPr>
              <a:r>
                <a:rPr b="0" i="0" lang="en-US" sz="2800" u="none" cap="none" strike="noStrike">
                  <a:solidFill>
                    <a:schemeClr val="lt1"/>
                  </a:solidFill>
                  <a:latin typeface="Century Gothic"/>
                  <a:ea typeface="Century Gothic"/>
                  <a:cs typeface="Century Gothic"/>
                  <a:sym typeface="Century Gothic"/>
                </a:rPr>
                <a:t>Aspects</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6" name="Shape 376"/>
        <p:cNvGrpSpPr/>
        <p:nvPr/>
      </p:nvGrpSpPr>
      <p:grpSpPr>
        <a:xfrm>
          <a:off x="0" y="0"/>
          <a:ext cx="0" cy="0"/>
          <a:chOff x="0" y="0"/>
          <a:chExt cx="0" cy="0"/>
        </a:xfrm>
      </p:grpSpPr>
      <p:sp>
        <p:nvSpPr>
          <p:cNvPr id="377" name="Google Shape;377;p8"/>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378" name="Google Shape;378;p8"/>
          <p:cNvSpPr/>
          <p:nvPr/>
        </p:nvSpPr>
        <p:spPr>
          <a:xfrm>
            <a:off x="1" y="0"/>
            <a:ext cx="12188825" cy="4572000"/>
          </a:xfrm>
          <a:prstGeom prst="snip2DiagRect">
            <a:avLst>
              <a:gd fmla="val 0" name="adj1"/>
              <a:gd fmla="val 0" name="adj2"/>
            </a:avLst>
          </a:prstGeom>
          <a:solidFill>
            <a:schemeClr val="lt1">
              <a:alpha val="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379" name="Google Shape;379;p8"/>
          <p:cNvGrpSpPr/>
          <p:nvPr/>
        </p:nvGrpSpPr>
        <p:grpSpPr>
          <a:xfrm>
            <a:off x="1910605" y="645796"/>
            <a:ext cx="8364438" cy="3398053"/>
            <a:chOff x="945405" y="2857"/>
            <a:chExt cx="8364438" cy="3398053"/>
          </a:xfrm>
        </p:grpSpPr>
        <p:sp>
          <p:nvSpPr>
            <p:cNvPr id="380" name="Google Shape;380;p8"/>
            <p:cNvSpPr/>
            <p:nvPr/>
          </p:nvSpPr>
          <p:spPr>
            <a:xfrm>
              <a:off x="945405" y="2857"/>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8"/>
            <p:cNvSpPr txBox="1"/>
            <p:nvPr/>
          </p:nvSpPr>
          <p:spPr>
            <a:xfrm>
              <a:off x="945405" y="2857"/>
              <a:ext cx="2613886" cy="1568332"/>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Century Gothic"/>
                <a:buNone/>
              </a:pPr>
              <a:r>
                <a:rPr b="0" i="0" lang="en-US" sz="3100" u="sng" cap="none" strike="noStrike">
                  <a:solidFill>
                    <a:schemeClr val="lt1"/>
                  </a:solidFill>
                  <a:latin typeface="Century Gothic"/>
                  <a:ea typeface="Century Gothic"/>
                  <a:cs typeface="Century Gothic"/>
                  <a:sym typeface="Century Gothic"/>
                </a:rPr>
                <a:t>Memoir</a:t>
              </a:r>
              <a:endParaRPr b="0" i="0" sz="3100" u="none" cap="none" strike="noStrike">
                <a:solidFill>
                  <a:schemeClr val="lt1"/>
                </a:solidFill>
                <a:latin typeface="Century Gothic"/>
                <a:ea typeface="Century Gothic"/>
                <a:cs typeface="Century Gothic"/>
                <a:sym typeface="Century Gothic"/>
              </a:endParaRPr>
            </a:p>
          </p:txBody>
        </p:sp>
        <p:sp>
          <p:nvSpPr>
            <p:cNvPr id="382" name="Google Shape;382;p8"/>
            <p:cNvSpPr/>
            <p:nvPr/>
          </p:nvSpPr>
          <p:spPr>
            <a:xfrm>
              <a:off x="3820681" y="2857"/>
              <a:ext cx="2613886" cy="1568332"/>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8"/>
            <p:cNvSpPr txBox="1"/>
            <p:nvPr/>
          </p:nvSpPr>
          <p:spPr>
            <a:xfrm>
              <a:off x="3820681" y="2857"/>
              <a:ext cx="2613886" cy="1568332"/>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Century Gothic"/>
                <a:buNone/>
              </a:pPr>
              <a:r>
                <a:rPr b="0" i="0" lang="en-US" sz="3100" u="none" cap="none" strike="noStrike">
                  <a:solidFill>
                    <a:schemeClr val="lt1"/>
                  </a:solidFill>
                  <a:latin typeface="Century Gothic"/>
                  <a:ea typeface="Century Gothic"/>
                  <a:cs typeface="Century Gothic"/>
                  <a:sym typeface="Century Gothic"/>
                </a:rPr>
                <a:t>Research</a:t>
              </a:r>
              <a:endParaRPr b="0" i="0" sz="1400" u="none" cap="none" strike="noStrike">
                <a:solidFill>
                  <a:srgbClr val="000000"/>
                </a:solidFill>
                <a:latin typeface="Arial"/>
                <a:ea typeface="Arial"/>
                <a:cs typeface="Arial"/>
                <a:sym typeface="Arial"/>
              </a:endParaRPr>
            </a:p>
          </p:txBody>
        </p:sp>
        <p:sp>
          <p:nvSpPr>
            <p:cNvPr id="384" name="Google Shape;384;p8"/>
            <p:cNvSpPr/>
            <p:nvPr/>
          </p:nvSpPr>
          <p:spPr>
            <a:xfrm>
              <a:off x="6695957" y="2857"/>
              <a:ext cx="2613886" cy="1568332"/>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8"/>
            <p:cNvSpPr txBox="1"/>
            <p:nvPr/>
          </p:nvSpPr>
          <p:spPr>
            <a:xfrm>
              <a:off x="6695957" y="2857"/>
              <a:ext cx="2613886" cy="1568332"/>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Century Gothic"/>
                <a:buNone/>
              </a:pPr>
              <a:r>
                <a:rPr b="0" i="0" lang="en-US" sz="3100" u="none" cap="none" strike="noStrike">
                  <a:solidFill>
                    <a:schemeClr val="lt1"/>
                  </a:solidFill>
                  <a:latin typeface="Century Gothic"/>
                  <a:ea typeface="Century Gothic"/>
                  <a:cs typeface="Century Gothic"/>
                  <a:sym typeface="Century Gothic"/>
                </a:rPr>
                <a:t>Use of Images</a:t>
              </a:r>
              <a:endParaRPr b="0" i="0" sz="3100" u="none" cap="none" strike="noStrike">
                <a:solidFill>
                  <a:schemeClr val="lt1"/>
                </a:solidFill>
                <a:latin typeface="Century Gothic"/>
                <a:ea typeface="Century Gothic"/>
                <a:cs typeface="Century Gothic"/>
                <a:sym typeface="Century Gothic"/>
              </a:endParaRPr>
            </a:p>
          </p:txBody>
        </p:sp>
        <p:sp>
          <p:nvSpPr>
            <p:cNvPr id="386" name="Google Shape;386;p8"/>
            <p:cNvSpPr/>
            <p:nvPr/>
          </p:nvSpPr>
          <p:spPr>
            <a:xfrm>
              <a:off x="945405" y="1832578"/>
              <a:ext cx="2613886" cy="1568332"/>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8"/>
            <p:cNvSpPr txBox="1"/>
            <p:nvPr/>
          </p:nvSpPr>
          <p:spPr>
            <a:xfrm>
              <a:off x="945405" y="1832578"/>
              <a:ext cx="2613886" cy="1568332"/>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Century Gothic"/>
                <a:buNone/>
              </a:pPr>
              <a:r>
                <a:rPr b="0" i="0" lang="en-US" sz="3100" u="none" cap="none" strike="noStrike">
                  <a:solidFill>
                    <a:schemeClr val="lt1"/>
                  </a:solidFill>
                  <a:latin typeface="Century Gothic"/>
                  <a:ea typeface="Century Gothic"/>
                  <a:cs typeface="Century Gothic"/>
                  <a:sym typeface="Century Gothic"/>
                </a:rPr>
                <a:t>Legal concerns</a:t>
              </a:r>
              <a:endParaRPr b="0" i="0" sz="3100" u="none" cap="none" strike="noStrike">
                <a:solidFill>
                  <a:schemeClr val="lt1"/>
                </a:solidFill>
                <a:latin typeface="Century Gothic"/>
                <a:ea typeface="Century Gothic"/>
                <a:cs typeface="Century Gothic"/>
                <a:sym typeface="Century Gothic"/>
              </a:endParaRPr>
            </a:p>
          </p:txBody>
        </p:sp>
        <p:sp>
          <p:nvSpPr>
            <p:cNvPr id="388" name="Google Shape;388;p8"/>
            <p:cNvSpPr/>
            <p:nvPr/>
          </p:nvSpPr>
          <p:spPr>
            <a:xfrm>
              <a:off x="3820681" y="1832578"/>
              <a:ext cx="2613886" cy="1568332"/>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8"/>
            <p:cNvSpPr txBox="1"/>
            <p:nvPr/>
          </p:nvSpPr>
          <p:spPr>
            <a:xfrm>
              <a:off x="3820681" y="1832578"/>
              <a:ext cx="2613886" cy="1568332"/>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Century Gothic"/>
                <a:buNone/>
              </a:pPr>
              <a:r>
                <a:rPr b="0" i="0" lang="en-US" sz="3100" u="none" cap="none" strike="noStrike">
                  <a:solidFill>
                    <a:schemeClr val="lt1"/>
                  </a:solidFill>
                  <a:latin typeface="Century Gothic"/>
                  <a:ea typeface="Century Gothic"/>
                  <a:cs typeface="Century Gothic"/>
                  <a:sym typeface="Century Gothic"/>
                </a:rPr>
                <a:t>Presentation</a:t>
              </a:r>
              <a:endParaRPr b="0" i="0" sz="1400" u="none" cap="none" strike="noStrike">
                <a:solidFill>
                  <a:srgbClr val="000000"/>
                </a:solidFill>
                <a:latin typeface="Arial"/>
                <a:ea typeface="Arial"/>
                <a:cs typeface="Arial"/>
                <a:sym typeface="Arial"/>
              </a:endParaRPr>
            </a:p>
          </p:txBody>
        </p:sp>
        <p:sp>
          <p:nvSpPr>
            <p:cNvPr id="390" name="Google Shape;390;p8"/>
            <p:cNvSpPr/>
            <p:nvPr/>
          </p:nvSpPr>
          <p:spPr>
            <a:xfrm>
              <a:off x="6695957" y="1832578"/>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8"/>
            <p:cNvSpPr txBox="1"/>
            <p:nvPr/>
          </p:nvSpPr>
          <p:spPr>
            <a:xfrm>
              <a:off x="6695957" y="1832578"/>
              <a:ext cx="2613886" cy="1568332"/>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Century Gothic"/>
                <a:buNone/>
              </a:pPr>
              <a:r>
                <a:rPr b="0" i="0" lang="en-US" sz="3100" u="none" cap="none" strike="noStrike">
                  <a:solidFill>
                    <a:schemeClr val="lt1"/>
                  </a:solidFill>
                  <a:latin typeface="Century Gothic"/>
                  <a:ea typeface="Century Gothic"/>
                  <a:cs typeface="Century Gothic"/>
                  <a:sym typeface="Century Gothic"/>
                </a:rPr>
                <a:t>Why Me?</a:t>
              </a:r>
              <a:endParaRPr b="0" i="0" sz="1400" u="none" cap="none" strike="noStrike">
                <a:solidFill>
                  <a:srgbClr val="000000"/>
                </a:solidFill>
                <a:latin typeface="Arial"/>
                <a:ea typeface="Arial"/>
                <a:cs typeface="Arial"/>
                <a:sym typeface="Arial"/>
              </a:endParaRPr>
            </a:p>
          </p:txBody>
        </p:sp>
      </p:grpSp>
      <p:sp>
        <p:nvSpPr>
          <p:cNvPr id="392" name="Google Shape;392;p8"/>
          <p:cNvSpPr/>
          <p:nvPr/>
        </p:nvSpPr>
        <p:spPr>
          <a:xfrm>
            <a:off x="1484243" y="4689646"/>
            <a:ext cx="8945217"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‘[C]raftsmanlike historical research not only precedes any art involved in writing a memoir,  but aids it and supports it throughout the story (Mathias 378).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6" name="Shape 396"/>
        <p:cNvGrpSpPr/>
        <p:nvPr/>
      </p:nvGrpSpPr>
      <p:grpSpPr>
        <a:xfrm>
          <a:off x="0" y="0"/>
          <a:ext cx="0" cy="0"/>
          <a:chOff x="0" y="0"/>
          <a:chExt cx="0" cy="0"/>
        </a:xfrm>
      </p:grpSpPr>
      <p:sp>
        <p:nvSpPr>
          <p:cNvPr id="397" name="Google Shape;397;p9"/>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398" name="Google Shape;398;p9"/>
          <p:cNvSpPr/>
          <p:nvPr/>
        </p:nvSpPr>
        <p:spPr>
          <a:xfrm>
            <a:off x="1" y="0"/>
            <a:ext cx="12188825" cy="4572000"/>
          </a:xfrm>
          <a:prstGeom prst="snip2DiagRect">
            <a:avLst>
              <a:gd fmla="val 0" name="adj1"/>
              <a:gd fmla="val 0" name="adj2"/>
            </a:avLst>
          </a:prstGeom>
          <a:solidFill>
            <a:schemeClr val="lt1">
              <a:alpha val="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399" name="Google Shape;399;p9"/>
          <p:cNvGrpSpPr/>
          <p:nvPr/>
        </p:nvGrpSpPr>
        <p:grpSpPr>
          <a:xfrm>
            <a:off x="965200" y="1383393"/>
            <a:ext cx="10255249" cy="1922859"/>
            <a:chOff x="0" y="740454"/>
            <a:chExt cx="10255249" cy="1922859"/>
          </a:xfrm>
        </p:grpSpPr>
        <p:sp>
          <p:nvSpPr>
            <p:cNvPr id="400" name="Google Shape;400;p9"/>
            <p:cNvSpPr/>
            <p:nvPr/>
          </p:nvSpPr>
          <p:spPr>
            <a:xfrm>
              <a:off x="0" y="740454"/>
              <a:ext cx="3204765" cy="1922859"/>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9"/>
            <p:cNvSpPr txBox="1"/>
            <p:nvPr/>
          </p:nvSpPr>
          <p:spPr>
            <a:xfrm>
              <a:off x="0" y="740454"/>
              <a:ext cx="3204765" cy="1922859"/>
            </a:xfrm>
            <a:prstGeom prst="rect">
              <a:avLst/>
            </a:prstGeom>
            <a:noFill/>
            <a:ln>
              <a:noFill/>
            </a:ln>
          </p:spPr>
          <p:txBody>
            <a:bodyPr anchorCtr="0" anchor="ctr" bIns="156200" lIns="156200" spcFirstLastPara="1" rIns="156200" wrap="square" tIns="156200">
              <a:noAutofit/>
            </a:bodyPr>
            <a:lstStyle/>
            <a:p>
              <a:pPr indent="0" lvl="0" marL="0" marR="0" rtl="0" algn="ctr">
                <a:lnSpc>
                  <a:spcPct val="90000"/>
                </a:lnSpc>
                <a:spcBef>
                  <a:spcPts val="0"/>
                </a:spcBef>
                <a:spcAft>
                  <a:spcPts val="0"/>
                </a:spcAft>
                <a:buClr>
                  <a:schemeClr val="lt1"/>
                </a:buClr>
                <a:buSzPts val="4100"/>
                <a:buFont typeface="Century Gothic"/>
                <a:buNone/>
              </a:pPr>
              <a:r>
                <a:rPr b="0" i="0" lang="en-US" sz="4100" u="sng" cap="none" strike="noStrike">
                  <a:solidFill>
                    <a:schemeClr val="lt1"/>
                  </a:solidFill>
                  <a:latin typeface="Century Gothic"/>
                  <a:ea typeface="Century Gothic"/>
                  <a:cs typeface="Century Gothic"/>
                  <a:sym typeface="Century Gothic"/>
                </a:rPr>
                <a:t>Memoir</a:t>
              </a:r>
              <a:endParaRPr b="0" i="0" sz="4100" u="none" cap="none" strike="noStrike">
                <a:solidFill>
                  <a:schemeClr val="lt1"/>
                </a:solidFill>
                <a:latin typeface="Century Gothic"/>
                <a:ea typeface="Century Gothic"/>
                <a:cs typeface="Century Gothic"/>
                <a:sym typeface="Century Gothic"/>
              </a:endParaRPr>
            </a:p>
          </p:txBody>
        </p:sp>
        <p:sp>
          <p:nvSpPr>
            <p:cNvPr id="402" name="Google Shape;402;p9"/>
            <p:cNvSpPr/>
            <p:nvPr/>
          </p:nvSpPr>
          <p:spPr>
            <a:xfrm>
              <a:off x="3525242" y="740454"/>
              <a:ext cx="3204765" cy="1922859"/>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9"/>
            <p:cNvSpPr txBox="1"/>
            <p:nvPr/>
          </p:nvSpPr>
          <p:spPr>
            <a:xfrm>
              <a:off x="3525242" y="740454"/>
              <a:ext cx="3204765" cy="1922859"/>
            </a:xfrm>
            <a:prstGeom prst="rect">
              <a:avLst/>
            </a:prstGeom>
            <a:noFill/>
            <a:ln>
              <a:noFill/>
            </a:ln>
          </p:spPr>
          <p:txBody>
            <a:bodyPr anchorCtr="0" anchor="ctr" bIns="156200" lIns="156200" spcFirstLastPara="1" rIns="156200" wrap="square" tIns="156200">
              <a:noAutofit/>
            </a:bodyPr>
            <a:lstStyle/>
            <a:p>
              <a:pPr indent="0" lvl="0" marL="0" marR="0" rtl="0" algn="ctr">
                <a:lnSpc>
                  <a:spcPct val="90000"/>
                </a:lnSpc>
                <a:spcBef>
                  <a:spcPts val="0"/>
                </a:spcBef>
                <a:spcAft>
                  <a:spcPts val="0"/>
                </a:spcAft>
                <a:buClr>
                  <a:schemeClr val="lt1"/>
                </a:buClr>
                <a:buSzPts val="4100"/>
                <a:buFont typeface="Century Gothic"/>
                <a:buNone/>
              </a:pPr>
              <a:r>
                <a:rPr b="0" i="0" lang="en-US" sz="4100" u="none" cap="none" strike="noStrike">
                  <a:solidFill>
                    <a:schemeClr val="lt1"/>
                  </a:solidFill>
                  <a:latin typeface="Century Gothic"/>
                  <a:ea typeface="Century Gothic"/>
                  <a:cs typeface="Century Gothic"/>
                  <a:sym typeface="Century Gothic"/>
                </a:rPr>
                <a:t>Highly Publishable</a:t>
              </a:r>
              <a:endParaRPr b="0" i="0" sz="4100" u="none" cap="none" strike="noStrike">
                <a:solidFill>
                  <a:schemeClr val="lt1"/>
                </a:solidFill>
                <a:latin typeface="Century Gothic"/>
                <a:ea typeface="Century Gothic"/>
                <a:cs typeface="Century Gothic"/>
                <a:sym typeface="Century Gothic"/>
              </a:endParaRPr>
            </a:p>
          </p:txBody>
        </p:sp>
        <p:sp>
          <p:nvSpPr>
            <p:cNvPr id="404" name="Google Shape;404;p9"/>
            <p:cNvSpPr/>
            <p:nvPr/>
          </p:nvSpPr>
          <p:spPr>
            <a:xfrm>
              <a:off x="7050484" y="740454"/>
              <a:ext cx="3204765" cy="1922859"/>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9"/>
            <p:cNvSpPr txBox="1"/>
            <p:nvPr/>
          </p:nvSpPr>
          <p:spPr>
            <a:xfrm>
              <a:off x="7050484" y="740454"/>
              <a:ext cx="3204765" cy="1922859"/>
            </a:xfrm>
            <a:prstGeom prst="rect">
              <a:avLst/>
            </a:prstGeom>
            <a:noFill/>
            <a:ln>
              <a:noFill/>
            </a:ln>
          </p:spPr>
          <p:txBody>
            <a:bodyPr anchorCtr="0" anchor="ctr" bIns="156200" lIns="156200" spcFirstLastPara="1" rIns="156200" wrap="square" tIns="156200">
              <a:noAutofit/>
            </a:bodyPr>
            <a:lstStyle/>
            <a:p>
              <a:pPr indent="0" lvl="0" marL="0" marR="0" rtl="0" algn="ctr">
                <a:lnSpc>
                  <a:spcPct val="90000"/>
                </a:lnSpc>
                <a:spcBef>
                  <a:spcPts val="0"/>
                </a:spcBef>
                <a:spcAft>
                  <a:spcPts val="0"/>
                </a:spcAft>
                <a:buClr>
                  <a:schemeClr val="lt1"/>
                </a:buClr>
                <a:buSzPts val="4100"/>
                <a:buFont typeface="Century Gothic"/>
                <a:buNone/>
              </a:pPr>
              <a:r>
                <a:rPr b="0" i="0" lang="en-US" sz="4100" u="none" cap="none" strike="noStrike">
                  <a:solidFill>
                    <a:schemeClr val="lt1"/>
                  </a:solidFill>
                  <a:latin typeface="Century Gothic"/>
                  <a:ea typeface="Century Gothic"/>
                  <a:cs typeface="Century Gothic"/>
                  <a:sym typeface="Century Gothic"/>
                </a:rPr>
                <a:t>Pitching of Project</a:t>
              </a:r>
              <a:endParaRPr b="0" i="0" sz="1400" u="none" cap="none" strike="noStrike">
                <a:solidFill>
                  <a:srgbClr val="000000"/>
                </a:solidFill>
                <a:latin typeface="Arial"/>
                <a:ea typeface="Arial"/>
                <a:cs typeface="Arial"/>
                <a:sym typeface="Arial"/>
              </a:endParaRPr>
            </a:p>
          </p:txBody>
        </p:sp>
      </p:grpSp>
      <p:sp>
        <p:nvSpPr>
          <p:cNvPr id="406" name="Google Shape;406;p9"/>
          <p:cNvSpPr/>
          <p:nvPr/>
        </p:nvSpPr>
        <p:spPr>
          <a:xfrm>
            <a:off x="962025" y="3429000"/>
            <a:ext cx="10421591"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‘The reader wants to know what it was really like; he wants to share in the terror, the boredom, the happy moments, the love affairs, and the wild elation of [the subject of the memoir]. If he fails his readers  in this, there will be no theme uniting common humanity, for although the craft of writing may be accurate and even superb, the art of telling a story is missing’ (Mathias 376).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0" name="Shape 410"/>
        <p:cNvGrpSpPr/>
        <p:nvPr/>
      </p:nvGrpSpPr>
      <p:grpSpPr>
        <a:xfrm>
          <a:off x="0" y="0"/>
          <a:ext cx="0" cy="0"/>
          <a:chOff x="0" y="0"/>
          <a:chExt cx="0" cy="0"/>
        </a:xfrm>
      </p:grpSpPr>
      <p:sp>
        <p:nvSpPr>
          <p:cNvPr id="411" name="Google Shape;411;p10"/>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412" name="Google Shape;412;p10"/>
          <p:cNvSpPr/>
          <p:nvPr/>
        </p:nvSpPr>
        <p:spPr>
          <a:xfrm>
            <a:off x="1" y="0"/>
            <a:ext cx="12188825" cy="4572000"/>
          </a:xfrm>
          <a:prstGeom prst="snip2DiagRect">
            <a:avLst>
              <a:gd fmla="val 0" name="adj1"/>
              <a:gd fmla="val 0" name="adj2"/>
            </a:avLst>
          </a:prstGeom>
          <a:solidFill>
            <a:schemeClr val="lt1">
              <a:alpha val="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413" name="Google Shape;413;p10"/>
          <p:cNvGrpSpPr/>
          <p:nvPr/>
        </p:nvGrpSpPr>
        <p:grpSpPr>
          <a:xfrm>
            <a:off x="1910605" y="645796"/>
            <a:ext cx="8364438" cy="3398053"/>
            <a:chOff x="945405" y="2857"/>
            <a:chExt cx="8364438" cy="3398053"/>
          </a:xfrm>
        </p:grpSpPr>
        <p:sp>
          <p:nvSpPr>
            <p:cNvPr id="414" name="Google Shape;414;p10"/>
            <p:cNvSpPr/>
            <p:nvPr/>
          </p:nvSpPr>
          <p:spPr>
            <a:xfrm>
              <a:off x="945405" y="2857"/>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10"/>
            <p:cNvSpPr txBox="1"/>
            <p:nvPr/>
          </p:nvSpPr>
          <p:spPr>
            <a:xfrm>
              <a:off x="945405" y="2857"/>
              <a:ext cx="2613886" cy="1568332"/>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b="0" i="0" lang="en-US" sz="3200" u="none" cap="none" strike="noStrike">
                  <a:solidFill>
                    <a:schemeClr val="lt1"/>
                  </a:solidFill>
                  <a:latin typeface="Century Gothic"/>
                  <a:ea typeface="Century Gothic"/>
                  <a:cs typeface="Century Gothic"/>
                  <a:sym typeface="Century Gothic"/>
                </a:rPr>
                <a:t>This week’s reading</a:t>
              </a:r>
              <a:endParaRPr b="0" i="0" sz="1400" u="none" cap="none" strike="noStrike">
                <a:solidFill>
                  <a:srgbClr val="000000"/>
                </a:solidFill>
                <a:latin typeface="Arial"/>
                <a:ea typeface="Arial"/>
                <a:cs typeface="Arial"/>
                <a:sym typeface="Arial"/>
              </a:endParaRPr>
            </a:p>
          </p:txBody>
        </p:sp>
        <p:sp>
          <p:nvSpPr>
            <p:cNvPr id="416" name="Google Shape;416;p10"/>
            <p:cNvSpPr/>
            <p:nvPr/>
          </p:nvSpPr>
          <p:spPr>
            <a:xfrm>
              <a:off x="3820681" y="2857"/>
              <a:ext cx="2613886" cy="1568332"/>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10"/>
            <p:cNvSpPr txBox="1"/>
            <p:nvPr/>
          </p:nvSpPr>
          <p:spPr>
            <a:xfrm>
              <a:off x="3820681" y="2857"/>
              <a:ext cx="2613886" cy="1568332"/>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b="0" i="1" lang="en-US" sz="3200" u="none" cap="none" strike="noStrike">
                  <a:solidFill>
                    <a:schemeClr val="lt1"/>
                  </a:solidFill>
                  <a:latin typeface="Century Gothic"/>
                  <a:ea typeface="Century Gothic"/>
                  <a:cs typeface="Century Gothic"/>
                  <a:sym typeface="Century Gothic"/>
                </a:rPr>
                <a:t>Memoir</a:t>
              </a:r>
              <a:endParaRPr b="0" i="0" sz="1400" u="none" cap="none" strike="noStrike">
                <a:solidFill>
                  <a:srgbClr val="000000"/>
                </a:solidFill>
                <a:latin typeface="Arial"/>
                <a:ea typeface="Arial"/>
                <a:cs typeface="Arial"/>
                <a:sym typeface="Arial"/>
              </a:endParaRPr>
            </a:p>
          </p:txBody>
        </p:sp>
        <p:sp>
          <p:nvSpPr>
            <p:cNvPr id="418" name="Google Shape;418;p10"/>
            <p:cNvSpPr/>
            <p:nvPr/>
          </p:nvSpPr>
          <p:spPr>
            <a:xfrm>
              <a:off x="6695957" y="2857"/>
              <a:ext cx="2613886" cy="1568332"/>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10"/>
            <p:cNvSpPr txBox="1"/>
            <p:nvPr/>
          </p:nvSpPr>
          <p:spPr>
            <a:xfrm>
              <a:off x="6695957" y="2857"/>
              <a:ext cx="2613886" cy="1568332"/>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b="0" i="0" lang="en-US" sz="3200" u="none" cap="none" strike="noStrike">
                  <a:solidFill>
                    <a:schemeClr val="lt1"/>
                  </a:solidFill>
                  <a:latin typeface="Century Gothic"/>
                  <a:ea typeface="Century Gothic"/>
                  <a:cs typeface="Century Gothic"/>
                  <a:sym typeface="Century Gothic"/>
                </a:rPr>
                <a:t>Focus</a:t>
              </a:r>
              <a:endParaRPr b="0" i="0" sz="1400" u="none" cap="none" strike="noStrike">
                <a:solidFill>
                  <a:srgbClr val="000000"/>
                </a:solidFill>
                <a:latin typeface="Arial"/>
                <a:ea typeface="Arial"/>
                <a:cs typeface="Arial"/>
                <a:sym typeface="Arial"/>
              </a:endParaRPr>
            </a:p>
          </p:txBody>
        </p:sp>
        <p:sp>
          <p:nvSpPr>
            <p:cNvPr id="420" name="Google Shape;420;p10"/>
            <p:cNvSpPr/>
            <p:nvPr/>
          </p:nvSpPr>
          <p:spPr>
            <a:xfrm>
              <a:off x="945405" y="1832578"/>
              <a:ext cx="2613886" cy="1568332"/>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10"/>
            <p:cNvSpPr txBox="1"/>
            <p:nvPr/>
          </p:nvSpPr>
          <p:spPr>
            <a:xfrm>
              <a:off x="945405" y="1832578"/>
              <a:ext cx="2613886" cy="1568332"/>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b="0" i="0" lang="en-US" sz="3200" u="none" cap="none" strike="noStrike">
                  <a:solidFill>
                    <a:schemeClr val="lt1"/>
                  </a:solidFill>
                  <a:latin typeface="Century Gothic"/>
                  <a:ea typeface="Century Gothic"/>
                  <a:cs typeface="Century Gothic"/>
                  <a:sym typeface="Century Gothic"/>
                </a:rPr>
                <a:t>Language</a:t>
              </a:r>
              <a:endParaRPr b="0" i="0" sz="1400" u="none" cap="none" strike="noStrike">
                <a:solidFill>
                  <a:srgbClr val="000000"/>
                </a:solidFill>
                <a:latin typeface="Arial"/>
                <a:ea typeface="Arial"/>
                <a:cs typeface="Arial"/>
                <a:sym typeface="Arial"/>
              </a:endParaRPr>
            </a:p>
          </p:txBody>
        </p:sp>
        <p:sp>
          <p:nvSpPr>
            <p:cNvPr id="422" name="Google Shape;422;p10"/>
            <p:cNvSpPr/>
            <p:nvPr/>
          </p:nvSpPr>
          <p:spPr>
            <a:xfrm>
              <a:off x="3820681" y="1832578"/>
              <a:ext cx="2613886" cy="1568332"/>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p10"/>
            <p:cNvSpPr txBox="1"/>
            <p:nvPr/>
          </p:nvSpPr>
          <p:spPr>
            <a:xfrm>
              <a:off x="3820681" y="1832578"/>
              <a:ext cx="2613886" cy="1568332"/>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b="0" i="0" lang="en-US" sz="3200" u="none" cap="none" strike="noStrike">
                  <a:solidFill>
                    <a:schemeClr val="lt1"/>
                  </a:solidFill>
                  <a:latin typeface="Century Gothic"/>
                  <a:ea typeface="Century Gothic"/>
                  <a:cs typeface="Century Gothic"/>
                  <a:sym typeface="Century Gothic"/>
                </a:rPr>
                <a:t>Structure</a:t>
              </a:r>
              <a:endParaRPr b="0" i="0" sz="1400" u="none" cap="none" strike="noStrike">
                <a:solidFill>
                  <a:srgbClr val="000000"/>
                </a:solidFill>
                <a:latin typeface="Arial"/>
                <a:ea typeface="Arial"/>
                <a:cs typeface="Arial"/>
                <a:sym typeface="Arial"/>
              </a:endParaRPr>
            </a:p>
          </p:txBody>
        </p:sp>
        <p:sp>
          <p:nvSpPr>
            <p:cNvPr id="424" name="Google Shape;424;p10"/>
            <p:cNvSpPr/>
            <p:nvPr/>
          </p:nvSpPr>
          <p:spPr>
            <a:xfrm>
              <a:off x="6695957" y="1832578"/>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10"/>
            <p:cNvSpPr txBox="1"/>
            <p:nvPr/>
          </p:nvSpPr>
          <p:spPr>
            <a:xfrm>
              <a:off x="6695957" y="1832578"/>
              <a:ext cx="2613886" cy="1568332"/>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b="0" i="0" lang="en-US" sz="3200" u="none" cap="none" strike="noStrike">
                  <a:solidFill>
                    <a:schemeClr val="lt1"/>
                  </a:solidFill>
                  <a:latin typeface="Century Gothic"/>
                  <a:ea typeface="Century Gothic"/>
                  <a:cs typeface="Century Gothic"/>
                  <a:sym typeface="Century Gothic"/>
                </a:rPr>
                <a:t>Information</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9" name="Shape 429"/>
        <p:cNvGrpSpPr/>
        <p:nvPr/>
      </p:nvGrpSpPr>
      <p:grpSpPr>
        <a:xfrm>
          <a:off x="0" y="0"/>
          <a:ext cx="0" cy="0"/>
          <a:chOff x="0" y="0"/>
          <a:chExt cx="0" cy="0"/>
        </a:xfrm>
      </p:grpSpPr>
      <p:sp>
        <p:nvSpPr>
          <p:cNvPr id="430" name="Google Shape;430;p11"/>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431" name="Google Shape;431;p11"/>
          <p:cNvSpPr/>
          <p:nvPr/>
        </p:nvSpPr>
        <p:spPr>
          <a:xfrm>
            <a:off x="1" y="0"/>
            <a:ext cx="12188825" cy="4572000"/>
          </a:xfrm>
          <a:prstGeom prst="snip2DiagRect">
            <a:avLst>
              <a:gd fmla="val 0" name="adj1"/>
              <a:gd fmla="val 0" name="adj2"/>
            </a:avLst>
          </a:prstGeom>
          <a:solidFill>
            <a:schemeClr val="lt1">
              <a:alpha val="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432" name="Google Shape;432;p11"/>
          <p:cNvGrpSpPr/>
          <p:nvPr/>
        </p:nvGrpSpPr>
        <p:grpSpPr>
          <a:xfrm>
            <a:off x="3258610" y="644294"/>
            <a:ext cx="5668429" cy="3401057"/>
            <a:chOff x="2293410" y="1355"/>
            <a:chExt cx="5668429" cy="3401057"/>
          </a:xfrm>
        </p:grpSpPr>
        <p:sp>
          <p:nvSpPr>
            <p:cNvPr id="433" name="Google Shape;433;p11"/>
            <p:cNvSpPr/>
            <p:nvPr/>
          </p:nvSpPr>
          <p:spPr>
            <a:xfrm>
              <a:off x="2293410" y="1355"/>
              <a:ext cx="5668429" cy="3401057"/>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p11"/>
            <p:cNvSpPr txBox="1"/>
            <p:nvPr/>
          </p:nvSpPr>
          <p:spPr>
            <a:xfrm>
              <a:off x="2293410" y="1355"/>
              <a:ext cx="5668429" cy="3401057"/>
            </a:xfrm>
            <a:prstGeom prst="rect">
              <a:avLst/>
            </a:prstGeom>
            <a:noFill/>
            <a:ln>
              <a:noFill/>
            </a:ln>
          </p:spPr>
          <p:txBody>
            <a:bodyPr anchorCtr="0" anchor="ctr" bIns="247650" lIns="247650" spcFirstLastPara="1" rIns="247650" wrap="square" tIns="247650">
              <a:noAutofit/>
            </a:bodyPr>
            <a:lstStyle/>
            <a:p>
              <a:pPr indent="0" lvl="0" marL="0" marR="0" rtl="0" algn="ctr">
                <a:lnSpc>
                  <a:spcPct val="90000"/>
                </a:lnSpc>
                <a:spcBef>
                  <a:spcPts val="0"/>
                </a:spcBef>
                <a:spcAft>
                  <a:spcPts val="0"/>
                </a:spcAft>
                <a:buClr>
                  <a:schemeClr val="lt1"/>
                </a:buClr>
                <a:buSzPts val="6500"/>
                <a:buFont typeface="Century Gothic"/>
                <a:buNone/>
              </a:pPr>
              <a:r>
                <a:rPr b="0" i="0" lang="en-US" sz="6500" u="none" cap="none" strike="noStrike">
                  <a:solidFill>
                    <a:schemeClr val="lt1"/>
                  </a:solidFill>
                  <a:latin typeface="Century Gothic"/>
                  <a:ea typeface="Century Gothic"/>
                  <a:cs typeface="Century Gothic"/>
                  <a:sym typeface="Century Gothic"/>
                </a:rPr>
                <a:t>To be revealed!</a:t>
              </a:r>
              <a:endParaRPr b="0" i="0" sz="6500" u="none" cap="none" strike="noStrike">
                <a:solidFill>
                  <a:schemeClr val="lt1"/>
                </a:solidFill>
                <a:latin typeface="Century Gothic"/>
                <a:ea typeface="Century Gothic"/>
                <a:cs typeface="Century Gothic"/>
                <a:sym typeface="Century Gothic"/>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438" name="Shape 438"/>
        <p:cNvGrpSpPr/>
        <p:nvPr/>
      </p:nvGrpSpPr>
      <p:grpSpPr>
        <a:xfrm>
          <a:off x="0" y="0"/>
          <a:ext cx="0" cy="0"/>
          <a:chOff x="0" y="0"/>
          <a:chExt cx="0" cy="0"/>
        </a:xfrm>
      </p:grpSpPr>
      <p:sp>
        <p:nvSpPr>
          <p:cNvPr id="439" name="Google Shape;439;p15"/>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440" name="Google Shape;440;p15"/>
          <p:cNvSpPr txBox="1"/>
          <p:nvPr>
            <p:ph type="title"/>
          </p:nvPr>
        </p:nvSpPr>
        <p:spPr>
          <a:xfrm>
            <a:off x="7532710" y="620722"/>
            <a:ext cx="3518748" cy="1142462"/>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lt1"/>
              </a:buClr>
              <a:buSzPts val="2800"/>
              <a:buFont typeface="Century Gothic"/>
              <a:buNone/>
            </a:pPr>
            <a:r>
              <a:rPr lang="en-US" sz="2800"/>
              <a:t>WORKSHOP</a:t>
            </a:r>
            <a:endParaRPr/>
          </a:p>
        </p:txBody>
      </p:sp>
      <p:sp>
        <p:nvSpPr>
          <p:cNvPr id="441" name="Google Shape;441;p15"/>
          <p:cNvSpPr/>
          <p:nvPr/>
        </p:nvSpPr>
        <p:spPr>
          <a:xfrm>
            <a:off x="612990" y="620722"/>
            <a:ext cx="6575496" cy="5286838"/>
          </a:xfrm>
          <a:prstGeom prst="snip2DiagRect">
            <a:avLst>
              <a:gd fmla="val 10787" name="adj1"/>
              <a:gd fmla="val 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pic>
        <p:nvPicPr>
          <p:cNvPr descr="A room filled with lots of furniture&#10;&#10;Description automatically generated" id="442" name="Google Shape;442;p15"/>
          <p:cNvPicPr preferRelativeResize="0"/>
          <p:nvPr>
            <p:ph idx="1" type="body"/>
          </p:nvPr>
        </p:nvPicPr>
        <p:blipFill rotWithShape="1">
          <a:blip r:embed="rId3">
            <a:alphaModFix/>
          </a:blip>
          <a:srcRect b="-1" l="6105" r="10035" t="0"/>
          <a:stretch/>
        </p:blipFill>
        <p:spPr>
          <a:xfrm>
            <a:off x="778062" y="786117"/>
            <a:ext cx="6245352" cy="4956048"/>
          </a:xfrm>
          <a:prstGeom prst="rect">
            <a:avLst/>
          </a:prstGeom>
          <a:noFill/>
          <a:ln>
            <a:noFill/>
          </a:ln>
        </p:spPr>
      </p:pic>
      <p:grpSp>
        <p:nvGrpSpPr>
          <p:cNvPr id="443" name="Google Shape;443;p15"/>
          <p:cNvGrpSpPr/>
          <p:nvPr/>
        </p:nvGrpSpPr>
        <p:grpSpPr>
          <a:xfrm>
            <a:off x="9206969" y="2963333"/>
            <a:ext cx="2981858" cy="3208867"/>
            <a:chOff x="9206969" y="2963333"/>
            <a:chExt cx="2981858" cy="3208867"/>
          </a:xfrm>
        </p:grpSpPr>
        <p:cxnSp>
          <p:nvCxnSpPr>
            <p:cNvPr id="444" name="Google Shape;444;p15"/>
            <p:cNvCxnSpPr/>
            <p:nvPr/>
          </p:nvCxnSpPr>
          <p:spPr>
            <a:xfrm flipH="1">
              <a:off x="11276012" y="2963333"/>
              <a:ext cx="912814" cy="912812"/>
            </a:xfrm>
            <a:prstGeom prst="straightConnector1">
              <a:avLst/>
            </a:prstGeom>
            <a:noFill/>
            <a:ln cap="flat" cmpd="sng" w="9525">
              <a:solidFill>
                <a:schemeClr val="lt1"/>
              </a:solidFill>
              <a:prstDash val="solid"/>
              <a:round/>
              <a:headEnd len="sm" w="sm" type="none"/>
              <a:tailEnd len="sm" w="sm" type="none"/>
            </a:ln>
          </p:spPr>
        </p:cxnSp>
        <p:cxnSp>
          <p:nvCxnSpPr>
            <p:cNvPr id="445" name="Google Shape;445;p15"/>
            <p:cNvCxnSpPr/>
            <p:nvPr/>
          </p:nvCxnSpPr>
          <p:spPr>
            <a:xfrm flipH="1">
              <a:off x="9206969" y="3190344"/>
              <a:ext cx="2981857" cy="2981856"/>
            </a:xfrm>
            <a:prstGeom prst="straightConnector1">
              <a:avLst/>
            </a:prstGeom>
            <a:noFill/>
            <a:ln cap="flat" cmpd="sng" w="9525">
              <a:solidFill>
                <a:schemeClr val="lt1"/>
              </a:solidFill>
              <a:prstDash val="solid"/>
              <a:round/>
              <a:headEnd len="sm" w="sm" type="none"/>
              <a:tailEnd len="sm" w="sm" type="none"/>
            </a:ln>
          </p:spPr>
        </p:cxnSp>
        <p:cxnSp>
          <p:nvCxnSpPr>
            <p:cNvPr id="446" name="Google Shape;446;p15"/>
            <p:cNvCxnSpPr/>
            <p:nvPr/>
          </p:nvCxnSpPr>
          <p:spPr>
            <a:xfrm flipH="1">
              <a:off x="10292292" y="3285067"/>
              <a:ext cx="1896534" cy="1896533"/>
            </a:xfrm>
            <a:prstGeom prst="straightConnector1">
              <a:avLst/>
            </a:prstGeom>
            <a:noFill/>
            <a:ln cap="flat" cmpd="sng" w="9525">
              <a:solidFill>
                <a:schemeClr val="lt1"/>
              </a:solidFill>
              <a:prstDash val="solid"/>
              <a:round/>
              <a:headEnd len="sm" w="sm" type="none"/>
              <a:tailEnd len="sm" w="sm" type="none"/>
            </a:ln>
          </p:spPr>
        </p:cxnSp>
        <p:cxnSp>
          <p:nvCxnSpPr>
            <p:cNvPr id="447" name="Google Shape;447;p15"/>
            <p:cNvCxnSpPr/>
            <p:nvPr/>
          </p:nvCxnSpPr>
          <p:spPr>
            <a:xfrm flipH="1">
              <a:off x="10443103" y="3131080"/>
              <a:ext cx="1745722" cy="1745720"/>
            </a:xfrm>
            <a:prstGeom prst="straightConnector1">
              <a:avLst/>
            </a:prstGeom>
            <a:noFill/>
            <a:ln cap="flat" cmpd="sng" w="28575">
              <a:solidFill>
                <a:schemeClr val="lt1"/>
              </a:solidFill>
              <a:prstDash val="solid"/>
              <a:round/>
              <a:headEnd len="sm" w="sm" type="none"/>
              <a:tailEnd len="sm" w="sm" type="none"/>
            </a:ln>
          </p:spPr>
        </p:cxnSp>
        <p:cxnSp>
          <p:nvCxnSpPr>
            <p:cNvPr id="448" name="Google Shape;448;p15"/>
            <p:cNvCxnSpPr/>
            <p:nvPr/>
          </p:nvCxnSpPr>
          <p:spPr>
            <a:xfrm flipH="1">
              <a:off x="10918826" y="3683001"/>
              <a:ext cx="1270001" cy="1269999"/>
            </a:xfrm>
            <a:prstGeom prst="straightConnector1">
              <a:avLst/>
            </a:prstGeom>
            <a:noFill/>
            <a:ln cap="flat" cmpd="sng" w="28575">
              <a:solidFill>
                <a:schemeClr val="lt1"/>
              </a:solidFill>
              <a:prstDash val="solid"/>
              <a:round/>
              <a:headEnd len="sm" w="sm" type="none"/>
              <a:tailEnd len="sm" w="sm" type="none"/>
            </a:ln>
          </p:spPr>
        </p:cxn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16"/>
          <p:cNvSpPr txBox="1"/>
          <p:nvPr>
            <p:ph type="title"/>
          </p:nvPr>
        </p:nvSpPr>
        <p:spPr>
          <a:xfrm>
            <a:off x="790833" y="660792"/>
            <a:ext cx="3251886" cy="991777"/>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lt1"/>
              </a:buClr>
              <a:buSzPts val="3600"/>
              <a:buFont typeface="Century Gothic"/>
              <a:buNone/>
            </a:pPr>
            <a:r>
              <a:rPr lang="en-US"/>
              <a:t>WORKSHOP</a:t>
            </a:r>
            <a:endParaRPr/>
          </a:p>
        </p:txBody>
      </p:sp>
      <p:sp>
        <p:nvSpPr>
          <p:cNvPr id="454" name="Google Shape;454;p16"/>
          <p:cNvSpPr txBox="1"/>
          <p:nvPr>
            <p:ph idx="1" type="body"/>
          </p:nvPr>
        </p:nvSpPr>
        <p:spPr>
          <a:xfrm>
            <a:off x="685800" y="1652569"/>
            <a:ext cx="10820400" cy="4024125"/>
          </a:xfrm>
          <a:prstGeom prst="rect">
            <a:avLst/>
          </a:prstGeom>
          <a:noFill/>
          <a:ln>
            <a:noFill/>
          </a:ln>
        </p:spPr>
        <p:txBody>
          <a:bodyPr anchorCtr="0" anchor="ctr" bIns="45700" lIns="91425" spcFirstLastPara="1" rIns="91425" wrap="square" tIns="45700">
            <a:normAutofit/>
          </a:bodyPr>
          <a:lstStyle/>
          <a:p>
            <a:pPr indent="-285750" lvl="0" marL="285750" rtl="0" algn="l">
              <a:lnSpc>
                <a:spcPct val="100000"/>
              </a:lnSpc>
              <a:spcBef>
                <a:spcPts val="0"/>
              </a:spcBef>
              <a:spcAft>
                <a:spcPts val="0"/>
              </a:spcAft>
              <a:buSzPts val="1600"/>
              <a:buChar char="▶"/>
            </a:pPr>
            <a:r>
              <a:rPr lang="en-US">
                <a:solidFill>
                  <a:schemeClr val="lt1"/>
                </a:solidFill>
              </a:rPr>
              <a:t>This week:</a:t>
            </a:r>
            <a:endParaRPr/>
          </a:p>
          <a:p>
            <a:pPr indent="-285750" lvl="0" marL="285750" rtl="0" algn="l">
              <a:lnSpc>
                <a:spcPct val="100000"/>
              </a:lnSpc>
              <a:spcBef>
                <a:spcPts val="1000"/>
              </a:spcBef>
              <a:spcAft>
                <a:spcPts val="0"/>
              </a:spcAft>
              <a:buSzPts val="1600"/>
              <a:buChar char="▶"/>
            </a:pPr>
            <a:r>
              <a:rPr lang="en-US">
                <a:solidFill>
                  <a:schemeClr val="lt1"/>
                </a:solidFill>
              </a:rPr>
              <a:t>Write a piece of your Memoir in prose. Use the class exercise, if you wish. Aim for up to 2,000 words. Share with Peer Group.</a:t>
            </a:r>
            <a:endParaRPr/>
          </a:p>
          <a:p>
            <a:pPr indent="-285750" lvl="0" marL="285750" rtl="0" algn="l">
              <a:lnSpc>
                <a:spcPct val="100000"/>
              </a:lnSpc>
              <a:spcBef>
                <a:spcPts val="1000"/>
              </a:spcBef>
              <a:spcAft>
                <a:spcPts val="0"/>
              </a:spcAft>
              <a:buSzPts val="1600"/>
              <a:buChar char="▶"/>
            </a:pPr>
            <a:r>
              <a:rPr lang="en-US">
                <a:solidFill>
                  <a:schemeClr val="lt1"/>
                </a:solidFill>
              </a:rPr>
              <a:t>Prepare some brief verbal comments for your peers’ work and also on this weeks’ reading.</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2020-09-15T15:53:49Z</dcterms:created>
  <dc:creator>Martin Keaveney</dc:creator>
</cp:coreProperties>
</file>