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Didot"/>
          <a:ea typeface="Didot"/>
          <a:cs typeface="Didot"/>
        </a:font>
        <a:srgbClr val="324863"/>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rgbClr val="CFD5E0"/>
          </a:solidFill>
        </a:fill>
      </a:tcStyle>
    </a:wholeTbl>
    <a:band2H>
      <a:tcTxStyle b="def" i="def"/>
      <a:tcStyle>
        <a:tcBdr/>
        <a:fill>
          <a:solidFill>
            <a:srgbClr val="E8EBF0"/>
          </a:solidFill>
        </a:fill>
      </a:tcStyle>
    </a:band2H>
    <a:firstCol>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chemeClr val="accent1"/>
          </a:solidFill>
        </a:fill>
      </a:tcStyle>
    </a:firstCol>
    <a:lastRow>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381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chemeClr val="accent1"/>
          </a:solidFill>
        </a:fill>
      </a:tcStyle>
    </a:lastRow>
    <a:firstRow>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381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chemeClr val="accent1"/>
          </a:solidFill>
        </a:fill>
      </a:tcStyle>
    </a:firstRow>
  </a:tblStyle>
  <a:tblStyle styleId="{C7B018BB-80A7-4F77-B60F-C8B233D01FF8}" styleName="">
    <a:tblBg/>
    <a:wholeTbl>
      <a:tcTxStyle b="off" i="off">
        <a:font>
          <a:latin typeface="Didot"/>
          <a:ea typeface="Didot"/>
          <a:cs typeface="Didot"/>
        </a:font>
        <a:srgbClr val="324863"/>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rgbClr val="F0E2CD"/>
          </a:solidFill>
        </a:fill>
      </a:tcStyle>
    </a:wholeTbl>
    <a:band2H>
      <a:tcTxStyle b="def" i="def"/>
      <a:tcStyle>
        <a:tcBdr/>
        <a:fill>
          <a:solidFill>
            <a:srgbClr val="F7F1E8"/>
          </a:solidFill>
        </a:fill>
      </a:tcStyle>
    </a:band2H>
    <a:firstCol>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chemeClr val="accent3"/>
          </a:solidFill>
        </a:fill>
      </a:tcStyle>
    </a:firstCol>
    <a:lastRow>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381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chemeClr val="accent3"/>
          </a:solidFill>
        </a:fill>
      </a:tcStyle>
    </a:lastRow>
    <a:firstRow>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381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chemeClr val="accent3"/>
          </a:solidFill>
        </a:fill>
      </a:tcStyle>
    </a:firstRow>
  </a:tblStyle>
  <a:tblStyle styleId="{EEE7283C-3CF3-47DC-8721-378D4A62B228}" styleName="">
    <a:tblBg/>
    <a:wholeTbl>
      <a:tcTxStyle b="off" i="off">
        <a:font>
          <a:latin typeface="Didot"/>
          <a:ea typeface="Didot"/>
          <a:cs typeface="Didot"/>
        </a:font>
        <a:srgbClr val="324863"/>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rgbClr val="D7D2DE"/>
          </a:solidFill>
        </a:fill>
      </a:tcStyle>
    </a:wholeTbl>
    <a:band2H>
      <a:tcTxStyle b="def" i="def"/>
      <a:tcStyle>
        <a:tcBdr/>
        <a:fill>
          <a:solidFill>
            <a:srgbClr val="ECEAEF"/>
          </a:solidFill>
        </a:fill>
      </a:tcStyle>
    </a:band2H>
    <a:firstCol>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chemeClr val="accent6"/>
          </a:solidFill>
        </a:fill>
      </a:tcStyle>
    </a:firstCol>
    <a:lastRow>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381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chemeClr val="accent6"/>
          </a:solidFill>
        </a:fill>
      </a:tcStyle>
    </a:lastRow>
    <a:firstRow>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381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chemeClr val="accent6"/>
          </a:solidFill>
        </a:fill>
      </a:tcStyle>
    </a:firstRow>
  </a:tblStyle>
  <a:tblStyle styleId="{CF821DB8-F4EB-4A41-A1BA-3FCAFE7338EE}" styleName="">
    <a:tblBg/>
    <a:wholeTbl>
      <a:tcTxStyle b="off" i="off">
        <a:font>
          <a:latin typeface="Didot"/>
          <a:ea typeface="Didot"/>
          <a:cs typeface="Didot"/>
        </a:font>
        <a:srgbClr val="32486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8EA"/>
          </a:solidFill>
        </a:fill>
      </a:tcStyle>
    </a:wholeTbl>
    <a:band2H>
      <a:tcTxStyle b="def" i="def"/>
      <a:tcStyle>
        <a:tcBdr/>
        <a:fill>
          <a:solidFill>
            <a:srgbClr val="634D31"/>
          </a:solidFill>
        </a:fill>
      </a:tcStyle>
    </a:band2H>
    <a:firstCol>
      <a:tcTxStyle b="on" i="off">
        <a:font>
          <a:latin typeface="Didot"/>
          <a:ea typeface="Didot"/>
          <a:cs typeface="Didot"/>
        </a:font>
        <a:srgbClr val="634D3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Didot"/>
          <a:ea typeface="Didot"/>
          <a:cs typeface="Didot"/>
        </a:font>
        <a:srgbClr val="324863"/>
      </a:tcTxStyle>
      <a:tcStyle>
        <a:tcBdr>
          <a:left>
            <a:ln w="12700" cap="flat">
              <a:noFill/>
              <a:miter lim="400000"/>
            </a:ln>
          </a:left>
          <a:right>
            <a:ln w="12700" cap="flat">
              <a:noFill/>
              <a:miter lim="400000"/>
            </a:ln>
          </a:right>
          <a:top>
            <a:ln w="50800" cap="flat">
              <a:solidFill>
                <a:srgbClr val="324863"/>
              </a:solidFill>
              <a:prstDash val="solid"/>
              <a:round/>
            </a:ln>
          </a:top>
          <a:bottom>
            <a:ln w="25400" cap="flat">
              <a:solidFill>
                <a:srgbClr val="324863"/>
              </a:solidFill>
              <a:prstDash val="solid"/>
              <a:round/>
            </a:ln>
          </a:bottom>
          <a:insideH>
            <a:ln w="12700" cap="flat">
              <a:noFill/>
              <a:miter lim="400000"/>
            </a:ln>
          </a:insideH>
          <a:insideV>
            <a:ln w="12700" cap="flat">
              <a:noFill/>
              <a:miter lim="400000"/>
            </a:ln>
          </a:insideV>
        </a:tcBdr>
        <a:fill>
          <a:solidFill>
            <a:srgbClr val="634D31"/>
          </a:solidFill>
        </a:fill>
      </a:tcStyle>
    </a:lastRow>
    <a:firstRow>
      <a:tcTxStyle b="on" i="off">
        <a:font>
          <a:latin typeface="Didot"/>
          <a:ea typeface="Didot"/>
          <a:cs typeface="Didot"/>
        </a:font>
        <a:srgbClr val="634D31"/>
      </a:tcTxStyle>
      <a:tcStyle>
        <a:tcBdr>
          <a:left>
            <a:ln w="12700" cap="flat">
              <a:noFill/>
              <a:miter lim="400000"/>
            </a:ln>
          </a:left>
          <a:right>
            <a:ln w="12700" cap="flat">
              <a:noFill/>
              <a:miter lim="400000"/>
            </a:ln>
          </a:right>
          <a:top>
            <a:ln w="25400" cap="flat">
              <a:solidFill>
                <a:srgbClr val="324863"/>
              </a:solidFill>
              <a:prstDash val="solid"/>
              <a:round/>
            </a:ln>
          </a:top>
          <a:bottom>
            <a:ln w="25400" cap="flat">
              <a:solidFill>
                <a:srgbClr val="324863"/>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Didot"/>
          <a:ea typeface="Didot"/>
          <a:cs typeface="Didot"/>
        </a:font>
        <a:srgbClr val="324863"/>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rgbClr val="CCCED2"/>
          </a:solidFill>
        </a:fill>
      </a:tcStyle>
    </a:wholeTbl>
    <a:band2H>
      <a:tcTxStyle b="def" i="def"/>
      <a:tcStyle>
        <a:tcBdr/>
        <a:fill>
          <a:solidFill>
            <a:srgbClr val="E7E8EA"/>
          </a:solidFill>
        </a:fill>
      </a:tcStyle>
    </a:band2H>
    <a:firstCol>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rgbClr val="324863"/>
          </a:solidFill>
        </a:fill>
      </a:tcStyle>
    </a:firstCol>
    <a:lastRow>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38100" cap="flat">
              <a:solidFill>
                <a:srgbClr val="634D31"/>
              </a:solidFill>
              <a:prstDash val="solid"/>
              <a:round/>
            </a:ln>
          </a:top>
          <a:bottom>
            <a:ln w="127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rgbClr val="324863"/>
          </a:solidFill>
        </a:fill>
      </a:tcStyle>
    </a:lastRow>
    <a:firstRow>
      <a:tcTxStyle b="on" i="off">
        <a:font>
          <a:latin typeface="Didot"/>
          <a:ea typeface="Didot"/>
          <a:cs typeface="Didot"/>
        </a:font>
        <a:srgbClr val="634D31"/>
      </a:tcTxStyle>
      <a:tcStyle>
        <a:tcBdr>
          <a:left>
            <a:ln w="12700" cap="flat">
              <a:solidFill>
                <a:srgbClr val="634D31"/>
              </a:solidFill>
              <a:prstDash val="solid"/>
              <a:round/>
            </a:ln>
          </a:left>
          <a:right>
            <a:ln w="12700" cap="flat">
              <a:solidFill>
                <a:srgbClr val="634D31"/>
              </a:solidFill>
              <a:prstDash val="solid"/>
              <a:round/>
            </a:ln>
          </a:right>
          <a:top>
            <a:ln w="12700" cap="flat">
              <a:solidFill>
                <a:srgbClr val="634D31"/>
              </a:solidFill>
              <a:prstDash val="solid"/>
              <a:round/>
            </a:ln>
          </a:top>
          <a:bottom>
            <a:ln w="38100" cap="flat">
              <a:solidFill>
                <a:srgbClr val="634D31"/>
              </a:solidFill>
              <a:prstDash val="solid"/>
              <a:round/>
            </a:ln>
          </a:bottom>
          <a:insideH>
            <a:ln w="12700" cap="flat">
              <a:solidFill>
                <a:srgbClr val="634D31"/>
              </a:solidFill>
              <a:prstDash val="solid"/>
              <a:round/>
            </a:ln>
          </a:insideH>
          <a:insideV>
            <a:ln w="12700" cap="flat">
              <a:solidFill>
                <a:srgbClr val="634D31"/>
              </a:solidFill>
              <a:prstDash val="solid"/>
              <a:round/>
            </a:ln>
          </a:insideV>
        </a:tcBdr>
        <a:fill>
          <a:solidFill>
            <a:srgbClr val="324863"/>
          </a:solidFill>
        </a:fill>
      </a:tcStyle>
    </a:firstRow>
  </a:tblStyle>
  <a:tblStyle styleId="{2708684C-4D16-4618-839F-0558EEFCDFE6}" styleName="">
    <a:tblBg/>
    <a:wholeTbl>
      <a:tcTxStyle b="off" i="off">
        <a:font>
          <a:latin typeface="Didot"/>
          <a:ea typeface="Didot"/>
          <a:cs typeface="Didot"/>
        </a:font>
        <a:srgbClr val="324863"/>
      </a:tcTxStyle>
      <a:tcStyle>
        <a:tcBdr>
          <a:left>
            <a:ln w="12700" cap="flat">
              <a:solidFill>
                <a:srgbClr val="324863"/>
              </a:solidFill>
              <a:prstDash val="solid"/>
              <a:round/>
            </a:ln>
          </a:left>
          <a:right>
            <a:ln w="12700" cap="flat">
              <a:solidFill>
                <a:srgbClr val="324863"/>
              </a:solidFill>
              <a:prstDash val="solid"/>
              <a:round/>
            </a:ln>
          </a:right>
          <a:top>
            <a:ln w="12700" cap="flat">
              <a:solidFill>
                <a:srgbClr val="324863"/>
              </a:solidFill>
              <a:prstDash val="solid"/>
              <a:round/>
            </a:ln>
          </a:top>
          <a:bottom>
            <a:ln w="12700" cap="flat">
              <a:solidFill>
                <a:srgbClr val="324863"/>
              </a:solidFill>
              <a:prstDash val="solid"/>
              <a:round/>
            </a:ln>
          </a:bottom>
          <a:insideH>
            <a:ln w="12700" cap="flat">
              <a:solidFill>
                <a:srgbClr val="324863"/>
              </a:solidFill>
              <a:prstDash val="solid"/>
              <a:round/>
            </a:ln>
          </a:insideH>
          <a:insideV>
            <a:ln w="12700" cap="flat">
              <a:solidFill>
                <a:srgbClr val="324863"/>
              </a:solidFill>
              <a:prstDash val="solid"/>
              <a:round/>
            </a:ln>
          </a:insideV>
        </a:tcBdr>
        <a:fill>
          <a:solidFill>
            <a:srgbClr val="324863">
              <a:alpha val="20000"/>
            </a:srgbClr>
          </a:solidFill>
        </a:fill>
      </a:tcStyle>
    </a:wholeTbl>
    <a:band2H>
      <a:tcTxStyle b="def" i="def"/>
      <a:tcStyle>
        <a:tcBdr/>
        <a:fill>
          <a:solidFill>
            <a:srgbClr val="FFFFFF"/>
          </a:solidFill>
        </a:fill>
      </a:tcStyle>
    </a:band2H>
    <a:firstCol>
      <a:tcTxStyle b="on" i="off">
        <a:font>
          <a:latin typeface="Didot"/>
          <a:ea typeface="Didot"/>
          <a:cs typeface="Didot"/>
        </a:font>
        <a:srgbClr val="324863"/>
      </a:tcTxStyle>
      <a:tcStyle>
        <a:tcBdr>
          <a:left>
            <a:ln w="12700" cap="flat">
              <a:solidFill>
                <a:srgbClr val="324863"/>
              </a:solidFill>
              <a:prstDash val="solid"/>
              <a:round/>
            </a:ln>
          </a:left>
          <a:right>
            <a:ln w="12700" cap="flat">
              <a:solidFill>
                <a:srgbClr val="324863"/>
              </a:solidFill>
              <a:prstDash val="solid"/>
              <a:round/>
            </a:ln>
          </a:right>
          <a:top>
            <a:ln w="12700" cap="flat">
              <a:solidFill>
                <a:srgbClr val="324863"/>
              </a:solidFill>
              <a:prstDash val="solid"/>
              <a:round/>
            </a:ln>
          </a:top>
          <a:bottom>
            <a:ln w="12700" cap="flat">
              <a:solidFill>
                <a:srgbClr val="324863"/>
              </a:solidFill>
              <a:prstDash val="solid"/>
              <a:round/>
            </a:ln>
          </a:bottom>
          <a:insideH>
            <a:ln w="12700" cap="flat">
              <a:solidFill>
                <a:srgbClr val="324863"/>
              </a:solidFill>
              <a:prstDash val="solid"/>
              <a:round/>
            </a:ln>
          </a:insideH>
          <a:insideV>
            <a:ln w="12700" cap="flat">
              <a:solidFill>
                <a:srgbClr val="324863"/>
              </a:solidFill>
              <a:prstDash val="solid"/>
              <a:round/>
            </a:ln>
          </a:insideV>
        </a:tcBdr>
        <a:fill>
          <a:solidFill>
            <a:srgbClr val="324863">
              <a:alpha val="20000"/>
            </a:srgbClr>
          </a:solidFill>
        </a:fill>
      </a:tcStyle>
    </a:firstCol>
    <a:lastRow>
      <a:tcTxStyle b="on" i="off">
        <a:font>
          <a:latin typeface="Didot"/>
          <a:ea typeface="Didot"/>
          <a:cs typeface="Didot"/>
        </a:font>
        <a:srgbClr val="324863"/>
      </a:tcTxStyle>
      <a:tcStyle>
        <a:tcBdr>
          <a:left>
            <a:ln w="12700" cap="flat">
              <a:solidFill>
                <a:srgbClr val="324863"/>
              </a:solidFill>
              <a:prstDash val="solid"/>
              <a:round/>
            </a:ln>
          </a:left>
          <a:right>
            <a:ln w="12700" cap="flat">
              <a:solidFill>
                <a:srgbClr val="324863"/>
              </a:solidFill>
              <a:prstDash val="solid"/>
              <a:round/>
            </a:ln>
          </a:right>
          <a:top>
            <a:ln w="50800" cap="flat">
              <a:solidFill>
                <a:srgbClr val="324863"/>
              </a:solidFill>
              <a:prstDash val="solid"/>
              <a:round/>
            </a:ln>
          </a:top>
          <a:bottom>
            <a:ln w="12700" cap="flat">
              <a:solidFill>
                <a:srgbClr val="324863"/>
              </a:solidFill>
              <a:prstDash val="solid"/>
              <a:round/>
            </a:ln>
          </a:bottom>
          <a:insideH>
            <a:ln w="12700" cap="flat">
              <a:solidFill>
                <a:srgbClr val="324863"/>
              </a:solidFill>
              <a:prstDash val="solid"/>
              <a:round/>
            </a:ln>
          </a:insideH>
          <a:insideV>
            <a:ln w="12700" cap="flat">
              <a:solidFill>
                <a:srgbClr val="324863"/>
              </a:solidFill>
              <a:prstDash val="solid"/>
              <a:round/>
            </a:ln>
          </a:insideV>
        </a:tcBdr>
        <a:fill>
          <a:noFill/>
        </a:fill>
      </a:tcStyle>
    </a:lastRow>
    <a:firstRow>
      <a:tcTxStyle b="on" i="off">
        <a:font>
          <a:latin typeface="Didot"/>
          <a:ea typeface="Didot"/>
          <a:cs typeface="Didot"/>
        </a:font>
        <a:srgbClr val="324863"/>
      </a:tcTxStyle>
      <a:tcStyle>
        <a:tcBdr>
          <a:left>
            <a:ln w="12700" cap="flat">
              <a:solidFill>
                <a:srgbClr val="324863"/>
              </a:solidFill>
              <a:prstDash val="solid"/>
              <a:round/>
            </a:ln>
          </a:left>
          <a:right>
            <a:ln w="12700" cap="flat">
              <a:solidFill>
                <a:srgbClr val="324863"/>
              </a:solidFill>
              <a:prstDash val="solid"/>
              <a:round/>
            </a:ln>
          </a:right>
          <a:top>
            <a:ln w="12700" cap="flat">
              <a:solidFill>
                <a:srgbClr val="324863"/>
              </a:solidFill>
              <a:prstDash val="solid"/>
              <a:round/>
            </a:ln>
          </a:top>
          <a:bottom>
            <a:ln w="25400" cap="flat">
              <a:solidFill>
                <a:srgbClr val="324863"/>
              </a:solidFill>
              <a:prstDash val="solid"/>
              <a:round/>
            </a:ln>
          </a:bottom>
          <a:insideH>
            <a:ln w="12700" cap="flat">
              <a:solidFill>
                <a:srgbClr val="324863"/>
              </a:solidFill>
              <a:prstDash val="solid"/>
              <a:round/>
            </a:ln>
          </a:insideH>
          <a:insideV>
            <a:ln w="12700" cap="flat">
              <a:solidFill>
                <a:srgbClr val="324863"/>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0" name="Shape 130"/>
          <p:cNvSpPr/>
          <p:nvPr>
            <p:ph type="sldImg"/>
          </p:nvPr>
        </p:nvSpPr>
        <p:spPr>
          <a:xfrm>
            <a:off x="1143000" y="685800"/>
            <a:ext cx="4572000" cy="3429000"/>
          </a:xfrm>
          <a:prstGeom prst="rect">
            <a:avLst/>
          </a:prstGeom>
        </p:spPr>
        <p:txBody>
          <a:bodyPr/>
          <a:lstStyle/>
          <a:p>
            <a:pPr/>
          </a:p>
        </p:txBody>
      </p:sp>
      <p:sp>
        <p:nvSpPr>
          <p:cNvPr id="131" name="Shape 13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406399" y="8623300"/>
            <a:ext cx="12192002" cy="128"/>
          </a:xfrm>
          <a:prstGeom prst="line">
            <a:avLst/>
          </a:prstGeom>
          <a:ln w="12700">
            <a:solidFill>
              <a:srgbClr val="7A96B9"/>
            </a:solidFill>
            <a:miter lim="400000"/>
          </a:ln>
        </p:spPr>
        <p:txBody>
          <a:bodyPr lIns="45718" tIns="45718" rIns="45718" bIns="45718"/>
          <a:lstStyle/>
          <a:p>
            <a:pPr/>
          </a:p>
        </p:txBody>
      </p:sp>
      <p:sp>
        <p:nvSpPr>
          <p:cNvPr id="14" name="Line"/>
          <p:cNvSpPr/>
          <p:nvPr/>
        </p:nvSpPr>
        <p:spPr>
          <a:xfrm>
            <a:off x="406399" y="8674100"/>
            <a:ext cx="12192002" cy="128"/>
          </a:xfrm>
          <a:prstGeom prst="line">
            <a:avLst/>
          </a:prstGeom>
          <a:ln w="12700">
            <a:solidFill>
              <a:srgbClr val="7A96B9"/>
            </a:solidFill>
            <a:miter lim="400000"/>
          </a:ln>
        </p:spPr>
        <p:txBody>
          <a:bodyPr lIns="45718" tIns="45718" rIns="45718" bIns="45718"/>
          <a:lstStyle/>
          <a:p>
            <a:pPr/>
          </a:p>
        </p:txBody>
      </p:sp>
      <p:sp>
        <p:nvSpPr>
          <p:cNvPr id="15" name="Body Level One…"/>
          <p:cNvSpPr txBox="1"/>
          <p:nvPr>
            <p:ph type="body" sz="quarter" idx="1"/>
          </p:nvPr>
        </p:nvSpPr>
        <p:spPr>
          <a:xfrm>
            <a:off x="369422" y="8807450"/>
            <a:ext cx="12255501" cy="406400"/>
          </a:xfrm>
          <a:prstGeom prst="rect">
            <a:avLst/>
          </a:prstGeom>
        </p:spPr>
        <p:txBody>
          <a:bodyPr/>
          <a:lstStyle>
            <a:lvl1pPr marL="0" indent="0">
              <a:spcBef>
                <a:spcPts val="0"/>
              </a:spcBef>
              <a:buClrTx/>
              <a:buSzTx/>
              <a:buFontTx/>
              <a:buNone/>
              <a:defRPr i="1" sz="1800">
                <a:solidFill>
                  <a:srgbClr val="5C86B9"/>
                </a:solidFill>
              </a:defRPr>
            </a:lvl1pPr>
            <a:lvl2pPr marL="748631" indent="-240631">
              <a:spcBef>
                <a:spcPts val="0"/>
              </a:spcBef>
              <a:buClrTx/>
              <a:buFontTx/>
              <a:defRPr i="1" sz="1800">
                <a:solidFill>
                  <a:srgbClr val="5C86B9"/>
                </a:solidFill>
              </a:defRPr>
            </a:lvl2pPr>
            <a:lvl3pPr marL="1256631" indent="-240631">
              <a:spcBef>
                <a:spcPts val="0"/>
              </a:spcBef>
              <a:buClrTx/>
              <a:buFontTx/>
              <a:defRPr i="1" sz="1800">
                <a:solidFill>
                  <a:srgbClr val="5C86B9"/>
                </a:solidFill>
              </a:defRPr>
            </a:lvl3pPr>
            <a:lvl4pPr marL="1764631" indent="-240631">
              <a:spcBef>
                <a:spcPts val="0"/>
              </a:spcBef>
              <a:buClrTx/>
              <a:buFontTx/>
              <a:defRPr i="1" sz="1800">
                <a:solidFill>
                  <a:srgbClr val="5C86B9"/>
                </a:solidFill>
              </a:defRPr>
            </a:lvl4pPr>
            <a:lvl5pPr marL="2272631" indent="-240631">
              <a:spcBef>
                <a:spcPts val="0"/>
              </a:spcBef>
              <a:buClrTx/>
              <a:buFontTx/>
              <a:defRPr i="1" sz="1800">
                <a:solidFill>
                  <a:srgbClr val="5C86B9"/>
                </a:solidFill>
              </a:defRPr>
            </a:lvl5pPr>
          </a:lstStyle>
          <a:p>
            <a:pPr/>
            <a:r>
              <a:t>Body Level One</a:t>
            </a:r>
          </a:p>
          <a:p>
            <a:pPr lvl="1"/>
            <a:r>
              <a:t>Body Level Two</a:t>
            </a:r>
          </a:p>
          <a:p>
            <a:pPr lvl="2"/>
            <a:r>
              <a:t>Body Level Three</a:t>
            </a:r>
          </a:p>
          <a:p>
            <a:pPr lvl="3"/>
            <a:r>
              <a:t>Body Level Four</a:t>
            </a:r>
          </a:p>
          <a:p>
            <a:pPr lvl="4"/>
            <a:r>
              <a:t>Body Level Five</a:t>
            </a:r>
          </a:p>
        </p:txBody>
      </p:sp>
      <p:sp>
        <p:nvSpPr>
          <p:cNvPr id="16" name="Title Text"/>
          <p:cNvSpPr txBox="1"/>
          <p:nvPr>
            <p:ph type="title"/>
          </p:nvPr>
        </p:nvSpPr>
        <p:spPr>
          <a:xfrm>
            <a:off x="355600" y="5905500"/>
            <a:ext cx="12293600" cy="2108200"/>
          </a:xfrm>
          <a:prstGeom prst="rect">
            <a:avLst/>
          </a:prstGeom>
        </p:spPr>
        <p:txBody>
          <a:bodyPr anchor="b"/>
          <a:lstStyle/>
          <a:p>
            <a:pPr/>
            <a:r>
              <a:t>Title Text</a:t>
            </a:r>
          </a:p>
        </p:txBody>
      </p:sp>
      <p:sp>
        <p:nvSpPr>
          <p:cNvPr id="17" name="Body Level One…"/>
          <p:cNvSpPr txBox="1"/>
          <p:nvPr>
            <p:ph type="body" sz="quarter" idx="13"/>
          </p:nvPr>
        </p:nvSpPr>
        <p:spPr>
          <a:xfrm>
            <a:off x="355600" y="8001000"/>
            <a:ext cx="12293600" cy="508000"/>
          </a:xfrm>
          <a:prstGeom prst="rect">
            <a:avLst/>
          </a:prstGeom>
        </p:spPr>
        <p:txBody>
          <a:bodyPr anchor="t"/>
          <a:lstStyle/>
          <a:p>
            <a:pPr marL="0" indent="0">
              <a:spcBef>
                <a:spcPts val="1000"/>
              </a:spcBef>
              <a:buClrTx/>
              <a:buSzTx/>
              <a:buFontTx/>
              <a:buNone/>
              <a:defRPr sz="2400">
                <a:solidFill>
                  <a:srgbClr val="5C86B9"/>
                </a:solidFill>
              </a:defRPr>
            </a:pPr>
          </a:p>
        </p:txBody>
      </p:sp>
      <p:sp>
        <p:nvSpPr>
          <p:cNvPr id="18" name="Slide Number"/>
          <p:cNvSpPr txBox="1"/>
          <p:nvPr>
            <p:ph type="sldNum" sz="quarter" idx="2"/>
          </p:nvPr>
        </p:nvSpPr>
        <p:spPr>
          <a:prstGeom prst="rect">
            <a:avLst/>
          </a:prstGeom>
        </p:spPr>
        <p:txBody>
          <a:bodyPr/>
          <a:lstStyle>
            <a:lvl1pPr>
              <a:defRPr>
                <a:solidFill>
                  <a:srgbClr val="324863"/>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5" name="Line"/>
          <p:cNvSpPr/>
          <p:nvPr/>
        </p:nvSpPr>
        <p:spPr>
          <a:xfrm>
            <a:off x="406399" y="8623300"/>
            <a:ext cx="12192002" cy="128"/>
          </a:xfrm>
          <a:prstGeom prst="line">
            <a:avLst/>
          </a:prstGeom>
          <a:ln w="12700">
            <a:solidFill>
              <a:srgbClr val="7A96B9"/>
            </a:solidFill>
            <a:miter lim="400000"/>
          </a:ln>
        </p:spPr>
        <p:txBody>
          <a:bodyPr lIns="45718" tIns="45718" rIns="45718" bIns="45718"/>
          <a:lstStyle/>
          <a:p>
            <a:pPr/>
          </a:p>
        </p:txBody>
      </p:sp>
      <p:sp>
        <p:nvSpPr>
          <p:cNvPr id="26" name="Line"/>
          <p:cNvSpPr/>
          <p:nvPr/>
        </p:nvSpPr>
        <p:spPr>
          <a:xfrm>
            <a:off x="406399" y="8674100"/>
            <a:ext cx="12192002" cy="128"/>
          </a:xfrm>
          <a:prstGeom prst="line">
            <a:avLst/>
          </a:prstGeom>
          <a:ln w="12700">
            <a:solidFill>
              <a:srgbClr val="7A96B9"/>
            </a:solidFill>
            <a:miter lim="400000"/>
          </a:ln>
        </p:spPr>
        <p:txBody>
          <a:bodyPr lIns="45718" tIns="45718" rIns="45718" bIns="45718"/>
          <a:lstStyle/>
          <a:p>
            <a:pPr/>
          </a:p>
        </p:txBody>
      </p:sp>
      <p:sp>
        <p:nvSpPr>
          <p:cNvPr id="27" name="Body Level One…"/>
          <p:cNvSpPr txBox="1"/>
          <p:nvPr>
            <p:ph type="body" sz="quarter" idx="1"/>
          </p:nvPr>
        </p:nvSpPr>
        <p:spPr>
          <a:xfrm>
            <a:off x="369422" y="8807450"/>
            <a:ext cx="12255501" cy="406400"/>
          </a:xfrm>
          <a:prstGeom prst="rect">
            <a:avLst/>
          </a:prstGeom>
        </p:spPr>
        <p:txBody>
          <a:bodyPr/>
          <a:lstStyle>
            <a:lvl1pPr marL="0" indent="0">
              <a:spcBef>
                <a:spcPts val="0"/>
              </a:spcBef>
              <a:buClrTx/>
              <a:buSzTx/>
              <a:buFontTx/>
              <a:buNone/>
              <a:defRPr i="1" sz="1800">
                <a:solidFill>
                  <a:srgbClr val="5C86B9"/>
                </a:solidFill>
              </a:defRPr>
            </a:lvl1pPr>
            <a:lvl2pPr marL="748631" indent="-240631">
              <a:spcBef>
                <a:spcPts val="0"/>
              </a:spcBef>
              <a:buClrTx/>
              <a:buFontTx/>
              <a:defRPr i="1" sz="1800">
                <a:solidFill>
                  <a:srgbClr val="5C86B9"/>
                </a:solidFill>
              </a:defRPr>
            </a:lvl2pPr>
            <a:lvl3pPr marL="1256631" indent="-240631">
              <a:spcBef>
                <a:spcPts val="0"/>
              </a:spcBef>
              <a:buClrTx/>
              <a:buFontTx/>
              <a:defRPr i="1" sz="1800">
                <a:solidFill>
                  <a:srgbClr val="5C86B9"/>
                </a:solidFill>
              </a:defRPr>
            </a:lvl3pPr>
            <a:lvl4pPr marL="1764631" indent="-240631">
              <a:spcBef>
                <a:spcPts val="0"/>
              </a:spcBef>
              <a:buClrTx/>
              <a:buFontTx/>
              <a:defRPr i="1" sz="1800">
                <a:solidFill>
                  <a:srgbClr val="5C86B9"/>
                </a:solidFill>
              </a:defRPr>
            </a:lvl4pPr>
            <a:lvl5pPr marL="2272631" indent="-240631">
              <a:spcBef>
                <a:spcPts val="0"/>
              </a:spcBef>
              <a:buClrTx/>
              <a:buFontTx/>
              <a:defRPr i="1" sz="1800">
                <a:solidFill>
                  <a:srgbClr val="5C86B9"/>
                </a:solidFill>
              </a:defRPr>
            </a:lvl5pPr>
          </a:lstStyle>
          <a:p>
            <a:pPr/>
            <a:r>
              <a:t>Body Level One</a:t>
            </a:r>
          </a:p>
          <a:p>
            <a:pPr lvl="1"/>
            <a:r>
              <a:t>Body Level Two</a:t>
            </a:r>
          </a:p>
          <a:p>
            <a:pPr lvl="2"/>
            <a:r>
              <a:t>Body Level Three</a:t>
            </a:r>
          </a:p>
          <a:p>
            <a:pPr lvl="3"/>
            <a:r>
              <a:t>Body Level Four</a:t>
            </a:r>
          </a:p>
          <a:p>
            <a:pPr lvl="4"/>
            <a:r>
              <a:t>Body Level Five</a:t>
            </a:r>
          </a:p>
        </p:txBody>
      </p:sp>
      <p:sp>
        <p:nvSpPr>
          <p:cNvPr id="28" name="108352003_2880x2057.jpeg"/>
          <p:cNvSpPr/>
          <p:nvPr>
            <p:ph type="pic" idx="13"/>
          </p:nvPr>
        </p:nvSpPr>
        <p:spPr>
          <a:xfrm>
            <a:off x="368300" y="444500"/>
            <a:ext cx="12268200" cy="6324600"/>
          </a:xfrm>
          <a:prstGeom prst="rect">
            <a:avLst/>
          </a:prstGeom>
        </p:spPr>
        <p:txBody>
          <a:bodyPr lIns="91439" tIns="45719" rIns="91439" bIns="45719" anchor="t">
            <a:noAutofit/>
          </a:bodyPr>
          <a:lstStyle/>
          <a:p>
            <a:pPr/>
          </a:p>
        </p:txBody>
      </p:sp>
      <p:sp>
        <p:nvSpPr>
          <p:cNvPr id="29" name="Title Text"/>
          <p:cNvSpPr txBox="1"/>
          <p:nvPr>
            <p:ph type="title"/>
          </p:nvPr>
        </p:nvSpPr>
        <p:spPr>
          <a:xfrm>
            <a:off x="355600" y="6908800"/>
            <a:ext cx="12293600" cy="1104900"/>
          </a:xfrm>
          <a:prstGeom prst="rect">
            <a:avLst/>
          </a:prstGeom>
        </p:spPr>
        <p:txBody>
          <a:bodyPr anchor="b"/>
          <a:lstStyle/>
          <a:p>
            <a:pPr/>
            <a:r>
              <a:t>Title Text</a:t>
            </a:r>
          </a:p>
        </p:txBody>
      </p:sp>
      <p:sp>
        <p:nvSpPr>
          <p:cNvPr id="30" name="Body Level One…"/>
          <p:cNvSpPr txBox="1"/>
          <p:nvPr>
            <p:ph type="body" sz="quarter" idx="14"/>
          </p:nvPr>
        </p:nvSpPr>
        <p:spPr>
          <a:xfrm>
            <a:off x="355600" y="8001000"/>
            <a:ext cx="12293600" cy="508000"/>
          </a:xfrm>
          <a:prstGeom prst="rect">
            <a:avLst/>
          </a:prstGeom>
        </p:spPr>
        <p:txBody>
          <a:bodyPr anchor="t"/>
          <a:lstStyle/>
          <a:p>
            <a:pPr marL="0" indent="0">
              <a:spcBef>
                <a:spcPts val="1000"/>
              </a:spcBef>
              <a:buClrTx/>
              <a:buSzTx/>
              <a:buFontTx/>
              <a:buNone/>
              <a:defRPr sz="2400">
                <a:solidFill>
                  <a:srgbClr val="5C86B9"/>
                </a:solidFill>
              </a:defRPr>
            </a:pP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38" name="Line"/>
          <p:cNvSpPr/>
          <p:nvPr/>
        </p:nvSpPr>
        <p:spPr>
          <a:xfrm>
            <a:off x="406399" y="4864100"/>
            <a:ext cx="12192002" cy="128"/>
          </a:xfrm>
          <a:prstGeom prst="line">
            <a:avLst/>
          </a:prstGeom>
          <a:ln w="12700">
            <a:solidFill>
              <a:srgbClr val="7A96B9"/>
            </a:solidFill>
            <a:miter lim="400000"/>
          </a:ln>
        </p:spPr>
        <p:txBody>
          <a:bodyPr lIns="45718" tIns="45718" rIns="45718" bIns="45718"/>
          <a:lstStyle/>
          <a:p>
            <a:pPr/>
          </a:p>
        </p:txBody>
      </p:sp>
      <p:sp>
        <p:nvSpPr>
          <p:cNvPr id="39" name="Line"/>
          <p:cNvSpPr/>
          <p:nvPr/>
        </p:nvSpPr>
        <p:spPr>
          <a:xfrm>
            <a:off x="406399" y="4914900"/>
            <a:ext cx="12192002" cy="128"/>
          </a:xfrm>
          <a:prstGeom prst="line">
            <a:avLst/>
          </a:prstGeom>
          <a:ln w="12700">
            <a:solidFill>
              <a:srgbClr val="7A96B9"/>
            </a:solidFill>
            <a:miter lim="400000"/>
          </a:ln>
        </p:spPr>
        <p:txBody>
          <a:bodyPr lIns="45718" tIns="45718" rIns="45718" bIns="45718"/>
          <a:lstStyle/>
          <a:p>
            <a:pPr/>
          </a:p>
        </p:txBody>
      </p:sp>
      <p:sp>
        <p:nvSpPr>
          <p:cNvPr id="40" name="Title Text"/>
          <p:cNvSpPr txBox="1"/>
          <p:nvPr>
            <p:ph type="title"/>
          </p:nvPr>
        </p:nvSpPr>
        <p:spPr>
          <a:xfrm>
            <a:off x="355600" y="2628900"/>
            <a:ext cx="12293600" cy="2108200"/>
          </a:xfrm>
          <a:prstGeom prst="rect">
            <a:avLst/>
          </a:prstGeom>
        </p:spPr>
        <p:txBody>
          <a:bodyPr anchor="b"/>
          <a:lstStyle/>
          <a:p>
            <a:pPr/>
            <a:r>
              <a:t>Title Text</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8" name="Line"/>
          <p:cNvSpPr/>
          <p:nvPr/>
        </p:nvSpPr>
        <p:spPr>
          <a:xfrm>
            <a:off x="406399" y="5270500"/>
            <a:ext cx="5689602" cy="128"/>
          </a:xfrm>
          <a:prstGeom prst="line">
            <a:avLst/>
          </a:prstGeom>
          <a:ln w="12700">
            <a:solidFill>
              <a:srgbClr val="7A96B9"/>
            </a:solidFill>
            <a:miter lim="400000"/>
          </a:ln>
        </p:spPr>
        <p:txBody>
          <a:bodyPr lIns="45718" tIns="45718" rIns="45718" bIns="45718"/>
          <a:lstStyle/>
          <a:p>
            <a:pPr/>
          </a:p>
        </p:txBody>
      </p:sp>
      <p:sp>
        <p:nvSpPr>
          <p:cNvPr id="49" name="Line"/>
          <p:cNvSpPr/>
          <p:nvPr/>
        </p:nvSpPr>
        <p:spPr>
          <a:xfrm>
            <a:off x="406399" y="5321300"/>
            <a:ext cx="5689602" cy="128"/>
          </a:xfrm>
          <a:prstGeom prst="line">
            <a:avLst/>
          </a:prstGeom>
          <a:ln w="12700">
            <a:solidFill>
              <a:srgbClr val="7A96B9"/>
            </a:solidFill>
            <a:miter lim="400000"/>
          </a:ln>
        </p:spPr>
        <p:txBody>
          <a:bodyPr lIns="45718" tIns="45718" rIns="45718" bIns="45718"/>
          <a:lstStyle/>
          <a:p>
            <a:pPr/>
          </a:p>
        </p:txBody>
      </p:sp>
      <p:sp>
        <p:nvSpPr>
          <p:cNvPr id="50" name="108177208_1914x1620.jpeg"/>
          <p:cNvSpPr/>
          <p:nvPr>
            <p:ph type="pic" idx="13"/>
          </p:nvPr>
        </p:nvSpPr>
        <p:spPr>
          <a:xfrm>
            <a:off x="6502400" y="0"/>
            <a:ext cx="6502400" cy="9753600"/>
          </a:xfrm>
          <a:prstGeom prst="rect">
            <a:avLst/>
          </a:prstGeom>
        </p:spPr>
        <p:txBody>
          <a:bodyPr lIns="91439" tIns="45719" rIns="91439" bIns="45719" anchor="t">
            <a:noAutofit/>
          </a:bodyPr>
          <a:lstStyle/>
          <a:p>
            <a:pPr/>
          </a:p>
        </p:txBody>
      </p:sp>
      <p:sp>
        <p:nvSpPr>
          <p:cNvPr id="51" name="Title Text"/>
          <p:cNvSpPr txBox="1"/>
          <p:nvPr>
            <p:ph type="title"/>
          </p:nvPr>
        </p:nvSpPr>
        <p:spPr>
          <a:xfrm>
            <a:off x="355600" y="1930400"/>
            <a:ext cx="5816600" cy="3238500"/>
          </a:xfrm>
          <a:prstGeom prst="rect">
            <a:avLst/>
          </a:prstGeom>
        </p:spPr>
        <p:txBody>
          <a:bodyPr anchor="b"/>
          <a:lstStyle/>
          <a:p>
            <a:pPr/>
            <a:r>
              <a:t>Title Text</a:t>
            </a:r>
          </a:p>
        </p:txBody>
      </p:sp>
      <p:sp>
        <p:nvSpPr>
          <p:cNvPr id="52" name="Body Level One…"/>
          <p:cNvSpPr txBox="1"/>
          <p:nvPr>
            <p:ph type="body" sz="quarter" idx="1"/>
          </p:nvPr>
        </p:nvSpPr>
        <p:spPr>
          <a:xfrm>
            <a:off x="355600" y="5410200"/>
            <a:ext cx="5816600" cy="3365500"/>
          </a:xfrm>
          <a:prstGeom prst="rect">
            <a:avLst/>
          </a:prstGeom>
        </p:spPr>
        <p:txBody>
          <a:bodyPr anchor="t"/>
          <a:lstStyle>
            <a:lvl1pPr marL="0" indent="0">
              <a:spcBef>
                <a:spcPts val="1000"/>
              </a:spcBef>
              <a:buClrTx/>
              <a:buSzTx/>
              <a:buFontTx/>
              <a:buNone/>
              <a:defRPr sz="2400">
                <a:solidFill>
                  <a:srgbClr val="5C86B9"/>
                </a:solidFill>
              </a:defRPr>
            </a:lvl1pPr>
            <a:lvl2pPr marL="0" indent="0">
              <a:spcBef>
                <a:spcPts val="1000"/>
              </a:spcBef>
              <a:buClrTx/>
              <a:buSzTx/>
              <a:buFontTx/>
              <a:buNone/>
              <a:defRPr sz="2400">
                <a:solidFill>
                  <a:srgbClr val="5C86B9"/>
                </a:solidFill>
              </a:defRPr>
            </a:lvl2pPr>
            <a:lvl3pPr marL="0" indent="0">
              <a:spcBef>
                <a:spcPts val="1000"/>
              </a:spcBef>
              <a:buClrTx/>
              <a:buSzTx/>
              <a:buFontTx/>
              <a:buNone/>
              <a:defRPr sz="2400">
                <a:solidFill>
                  <a:srgbClr val="5C86B9"/>
                </a:solidFill>
              </a:defRPr>
            </a:lvl3pPr>
            <a:lvl4pPr marL="0" indent="0">
              <a:spcBef>
                <a:spcPts val="1000"/>
              </a:spcBef>
              <a:buClrTx/>
              <a:buSzTx/>
              <a:buFontTx/>
              <a:buNone/>
              <a:defRPr sz="2400">
                <a:solidFill>
                  <a:srgbClr val="5C86B9"/>
                </a:solidFill>
              </a:defRPr>
            </a:lvl4pPr>
            <a:lvl5pPr marL="0" indent="0">
              <a:spcBef>
                <a:spcPts val="1000"/>
              </a:spcBef>
              <a:buClrTx/>
              <a:buSzTx/>
              <a:buFontTx/>
              <a:buNone/>
              <a:defRPr sz="2400">
                <a:solidFill>
                  <a:srgbClr val="5C86B9"/>
                </a:solidFill>
              </a:defRPr>
            </a:lvl5pPr>
          </a:lstStyle>
          <a:p>
            <a:pPr/>
            <a:r>
              <a:t>Body Level One</a:t>
            </a:r>
          </a:p>
          <a:p>
            <a:pPr lvl="1"/>
            <a:r>
              <a:t>Body Level Two</a:t>
            </a:r>
          </a:p>
          <a:p>
            <a:pPr lvl="2"/>
            <a:r>
              <a:t>Body Level Three</a:t>
            </a:r>
          </a:p>
          <a:p>
            <a:pPr lvl="3"/>
            <a:r>
              <a:t>Body Level Four</a:t>
            </a:r>
          </a:p>
          <a:p>
            <a:pPr lvl="4"/>
            <a:r>
              <a:t>Body Level Five</a:t>
            </a:r>
          </a:p>
        </p:txBody>
      </p:sp>
      <p:sp>
        <p:nvSpPr>
          <p:cNvPr id="53" name="Slide Number"/>
          <p:cNvSpPr txBox="1"/>
          <p:nvPr>
            <p:ph type="sldNum" sz="quarter" idx="2"/>
          </p:nvPr>
        </p:nvSpPr>
        <p:spPr>
          <a:prstGeom prst="rect">
            <a:avLst/>
          </a:prstGeom>
        </p:spPr>
        <p:txBody>
          <a:bodyPr/>
          <a:lstStyle>
            <a:lvl1pPr>
              <a:defRPr>
                <a:solidFill>
                  <a:srgbClr val="FFFFFF"/>
                </a:solidFill>
                <a:effectLst>
                  <a:outerShdw sx="100000" sy="100000" kx="0" ky="0" algn="b" rotWithShape="0" blurRad="38100" dist="15537" dir="5392174">
                    <a:srgbClr val="000000">
                      <a:alpha val="78421"/>
                    </a:srgbClr>
                  </a:outerShdw>
                </a:effectLs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0" name="Title Text"/>
          <p:cNvSpPr txBox="1"/>
          <p:nvPr>
            <p:ph type="title"/>
          </p:nvPr>
        </p:nvSpPr>
        <p:spPr>
          <a:prstGeom prst="rect">
            <a:avLst/>
          </a:prstGeom>
        </p:spPr>
        <p:txBody>
          <a:bodyPr/>
          <a:lstStyle/>
          <a:p>
            <a:pPr/>
            <a:r>
              <a:t>Title Text</a:t>
            </a:r>
          </a:p>
        </p:txBody>
      </p:sp>
      <p:sp>
        <p:nvSpPr>
          <p:cNvPr id="6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8" name="Title Text"/>
          <p:cNvSpPr txBox="1"/>
          <p:nvPr>
            <p:ph type="title"/>
          </p:nvPr>
        </p:nvSpPr>
        <p:spPr>
          <a:prstGeom prst="rect">
            <a:avLst/>
          </a:prstGeom>
        </p:spPr>
        <p:txBody>
          <a:bodyPr/>
          <a:lstStyle/>
          <a:p>
            <a:pPr/>
            <a:r>
              <a:t>Title Text</a:t>
            </a:r>
          </a:p>
        </p:txBody>
      </p:sp>
      <p:sp>
        <p:nvSpPr>
          <p:cNvPr id="6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7" name="Line"/>
          <p:cNvSpPr/>
          <p:nvPr/>
        </p:nvSpPr>
        <p:spPr>
          <a:xfrm>
            <a:off x="406399" y="2565400"/>
            <a:ext cx="5689602" cy="128"/>
          </a:xfrm>
          <a:prstGeom prst="line">
            <a:avLst/>
          </a:prstGeom>
          <a:ln w="12700">
            <a:solidFill>
              <a:srgbClr val="7A96B9"/>
            </a:solidFill>
            <a:miter lim="400000"/>
          </a:ln>
        </p:spPr>
        <p:txBody>
          <a:bodyPr lIns="45718" tIns="45718" rIns="45718" bIns="45718"/>
          <a:lstStyle/>
          <a:p>
            <a:pPr/>
          </a:p>
        </p:txBody>
      </p:sp>
      <p:sp>
        <p:nvSpPr>
          <p:cNvPr id="78" name="Line"/>
          <p:cNvSpPr/>
          <p:nvPr/>
        </p:nvSpPr>
        <p:spPr>
          <a:xfrm>
            <a:off x="406399" y="2616200"/>
            <a:ext cx="5689602" cy="128"/>
          </a:xfrm>
          <a:prstGeom prst="line">
            <a:avLst/>
          </a:prstGeom>
          <a:ln w="12700">
            <a:solidFill>
              <a:srgbClr val="7A96B9"/>
            </a:solidFill>
            <a:miter lim="400000"/>
          </a:ln>
        </p:spPr>
        <p:txBody>
          <a:bodyPr lIns="45718" tIns="45718" rIns="45718" bIns="45718"/>
          <a:lstStyle/>
          <a:p>
            <a:pPr/>
          </a:p>
        </p:txBody>
      </p:sp>
      <p:sp>
        <p:nvSpPr>
          <p:cNvPr id="79" name="117356722_2160x1620.jpeg"/>
          <p:cNvSpPr/>
          <p:nvPr>
            <p:ph type="pic" idx="13"/>
          </p:nvPr>
        </p:nvSpPr>
        <p:spPr>
          <a:xfrm>
            <a:off x="6502400" y="0"/>
            <a:ext cx="6502400" cy="9753600"/>
          </a:xfrm>
          <a:prstGeom prst="rect">
            <a:avLst/>
          </a:prstGeom>
        </p:spPr>
        <p:txBody>
          <a:bodyPr lIns="91439" tIns="45719" rIns="91439" bIns="45719" anchor="t">
            <a:noAutofit/>
          </a:bodyPr>
          <a:lstStyle/>
          <a:p>
            <a:pPr/>
          </a:p>
        </p:txBody>
      </p:sp>
      <p:sp>
        <p:nvSpPr>
          <p:cNvPr id="80" name="Title Text"/>
          <p:cNvSpPr txBox="1"/>
          <p:nvPr>
            <p:ph type="title"/>
          </p:nvPr>
        </p:nvSpPr>
        <p:spPr>
          <a:xfrm>
            <a:off x="355600" y="444500"/>
            <a:ext cx="5816600" cy="2044700"/>
          </a:xfrm>
          <a:prstGeom prst="rect">
            <a:avLst/>
          </a:prstGeom>
        </p:spPr>
        <p:txBody>
          <a:bodyPr/>
          <a:lstStyle/>
          <a:p>
            <a:pPr/>
            <a:r>
              <a:t>Title Text</a:t>
            </a:r>
          </a:p>
        </p:txBody>
      </p:sp>
      <p:sp>
        <p:nvSpPr>
          <p:cNvPr id="81" name="Body Level One…"/>
          <p:cNvSpPr txBox="1"/>
          <p:nvPr>
            <p:ph type="body" sz="half" idx="1"/>
          </p:nvPr>
        </p:nvSpPr>
        <p:spPr>
          <a:xfrm>
            <a:off x="355600" y="2984500"/>
            <a:ext cx="5816600" cy="6324600"/>
          </a:xfrm>
          <a:prstGeom prst="rect">
            <a:avLst/>
          </a:prstGeom>
        </p:spPr>
        <p:txBody>
          <a:bodyPr/>
          <a:lstStyle>
            <a:lvl1pPr marL="381000" indent="-381000">
              <a:spcBef>
                <a:spcPts val="3800"/>
              </a:spcBef>
              <a:defRPr sz="3000"/>
            </a:lvl1pPr>
            <a:lvl2pPr marL="762000" indent="-381000">
              <a:spcBef>
                <a:spcPts val="3800"/>
              </a:spcBef>
              <a:defRPr sz="3000"/>
            </a:lvl2pPr>
            <a:lvl3pPr marL="1143000" indent="-381000">
              <a:spcBef>
                <a:spcPts val="3800"/>
              </a:spcBef>
              <a:defRPr sz="3000"/>
            </a:lvl3pPr>
            <a:lvl4pPr marL="1524000" indent="-381000">
              <a:spcBef>
                <a:spcPts val="3800"/>
              </a:spcBef>
              <a:defRPr sz="3000"/>
            </a:lvl4pPr>
            <a:lvl5pPr marL="1905000" indent="-381000">
              <a:spcBef>
                <a:spcPts val="3800"/>
              </a:spcBef>
              <a:defRPr sz="3000"/>
            </a:lvl5pPr>
          </a:lstStyle>
          <a:p>
            <a:pPr/>
            <a:r>
              <a:t>Body Level One</a:t>
            </a:r>
          </a:p>
          <a:p>
            <a:pPr lvl="1"/>
            <a:r>
              <a:t>Body Level Two</a:t>
            </a:r>
          </a:p>
          <a:p>
            <a:pPr lvl="2"/>
            <a:r>
              <a:t>Body Level Three</a:t>
            </a:r>
          </a:p>
          <a:p>
            <a:pPr lvl="3"/>
            <a:r>
              <a:t>Body Level Four</a:t>
            </a:r>
          </a:p>
          <a:p>
            <a:pPr lvl="4"/>
            <a:r>
              <a:t>Body Level Five</a:t>
            </a:r>
          </a:p>
        </p:txBody>
      </p:sp>
      <p:sp>
        <p:nvSpPr>
          <p:cNvPr id="82" name="Slide Number"/>
          <p:cNvSpPr txBox="1"/>
          <p:nvPr>
            <p:ph type="sldNum" sz="quarter" idx="2"/>
          </p:nvPr>
        </p:nvSpPr>
        <p:spPr>
          <a:prstGeom prst="rect">
            <a:avLst/>
          </a:prstGeom>
        </p:spPr>
        <p:txBody>
          <a:bodyPr/>
          <a:lstStyle>
            <a:lvl1pPr>
              <a:defRPr>
                <a:solidFill>
                  <a:srgbClr val="FFFFFF"/>
                </a:solidFill>
                <a:effectLst>
                  <a:outerShdw sx="100000" sy="100000" kx="0" ky="0" algn="b" rotWithShape="0" blurRad="38100" dist="15537" dir="5392174">
                    <a:srgbClr val="000000">
                      <a:alpha val="78421"/>
                    </a:srgbClr>
                  </a:outerShdw>
                </a:effectLs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9" name="Body Level One…"/>
          <p:cNvSpPr txBox="1"/>
          <p:nvPr>
            <p:ph type="body" idx="1"/>
          </p:nvPr>
        </p:nvSpPr>
        <p:spPr>
          <a:xfrm>
            <a:off x="355600" y="444500"/>
            <a:ext cx="122936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0" name="Slide Number"/>
          <p:cNvSpPr txBox="1"/>
          <p:nvPr>
            <p:ph type="sldNum" sz="quarter" idx="2"/>
          </p:nvPr>
        </p:nvSpPr>
        <p:spPr>
          <a:prstGeom prst="rect">
            <a:avLst/>
          </a:prstGeom>
        </p:spPr>
        <p:txBody>
          <a:bodyPr/>
          <a:lstStyle>
            <a:lvl1pPr>
              <a:defRPr>
                <a:solidFill>
                  <a:srgbClr val="324863"/>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7" name="Image"/>
          <p:cNvSpPr/>
          <p:nvPr>
            <p:ph type="pic" sz="half" idx="13"/>
          </p:nvPr>
        </p:nvSpPr>
        <p:spPr>
          <a:xfrm>
            <a:off x="6502400" y="4813300"/>
            <a:ext cx="6121400" cy="4356100"/>
          </a:xfrm>
          <a:prstGeom prst="rect">
            <a:avLst/>
          </a:prstGeom>
        </p:spPr>
        <p:txBody>
          <a:bodyPr lIns="91439" tIns="45719" rIns="91439" bIns="45719" anchor="t">
            <a:noAutofit/>
          </a:bodyPr>
          <a:lstStyle/>
          <a:p>
            <a:pPr/>
          </a:p>
        </p:txBody>
      </p:sp>
      <p:sp>
        <p:nvSpPr>
          <p:cNvPr id="98" name="Image"/>
          <p:cNvSpPr/>
          <p:nvPr>
            <p:ph type="pic" sz="half" idx="14"/>
          </p:nvPr>
        </p:nvSpPr>
        <p:spPr>
          <a:xfrm>
            <a:off x="6502400" y="444500"/>
            <a:ext cx="6121400" cy="4368800"/>
          </a:xfrm>
          <a:prstGeom prst="rect">
            <a:avLst/>
          </a:prstGeom>
        </p:spPr>
        <p:txBody>
          <a:bodyPr lIns="91439" tIns="45719" rIns="91439" bIns="45719" anchor="t">
            <a:noAutofit/>
          </a:bodyPr>
          <a:lstStyle/>
          <a:p>
            <a:pPr/>
          </a:p>
        </p:txBody>
      </p:sp>
      <p:sp>
        <p:nvSpPr>
          <p:cNvPr id="99" name="Image"/>
          <p:cNvSpPr/>
          <p:nvPr>
            <p:ph type="pic" idx="15"/>
          </p:nvPr>
        </p:nvSpPr>
        <p:spPr>
          <a:xfrm>
            <a:off x="368300" y="444500"/>
            <a:ext cx="6121400" cy="8724900"/>
          </a:xfrm>
          <a:prstGeom prst="rect">
            <a:avLst/>
          </a:prstGeom>
        </p:spPr>
        <p:txBody>
          <a:bodyPr lIns="91439" tIns="45719" rIns="91439" bIns="45719" anchor="t">
            <a:noAutofit/>
          </a:bodyPr>
          <a:lstStyle/>
          <a:p>
            <a:pPr/>
          </a:p>
        </p:txBody>
      </p:sp>
      <p:sp>
        <p:nvSpPr>
          <p:cNvPr id="100" name="Slide Number"/>
          <p:cNvSpPr txBox="1"/>
          <p:nvPr>
            <p:ph type="sldNum" sz="quarter" idx="2"/>
          </p:nvPr>
        </p:nvSpPr>
        <p:spPr>
          <a:prstGeom prst="rect">
            <a:avLst/>
          </a:prstGeom>
        </p:spPr>
        <p:txBody>
          <a:bodyPr/>
          <a:lstStyle>
            <a:lvl1pPr>
              <a:defRPr>
                <a:solidFill>
                  <a:srgbClr val="324863"/>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7" name="Body Level One…"/>
          <p:cNvSpPr txBox="1"/>
          <p:nvPr>
            <p:ph type="body" sz="quarter" idx="1"/>
          </p:nvPr>
        </p:nvSpPr>
        <p:spPr>
          <a:xfrm>
            <a:off x="1270000" y="4305300"/>
            <a:ext cx="10464800" cy="609600"/>
          </a:xfrm>
          <a:prstGeom prst="rect">
            <a:avLst/>
          </a:prstGeom>
        </p:spPr>
        <p:txBody>
          <a:bodyPr/>
          <a:lstStyle>
            <a:lvl1pPr marL="0" indent="0" algn="ctr">
              <a:spcBef>
                <a:spcPts val="3800"/>
              </a:spcBef>
              <a:buClrTx/>
              <a:buSzTx/>
              <a:buFontTx/>
              <a:buNone/>
              <a:defRPr sz="3000"/>
            </a:lvl1pPr>
            <a:lvl2pPr marL="909052" indent="-401052" algn="ctr">
              <a:spcBef>
                <a:spcPts val="3800"/>
              </a:spcBef>
              <a:buClrTx/>
              <a:buFontTx/>
              <a:defRPr sz="3000"/>
            </a:lvl2pPr>
            <a:lvl3pPr marL="1417052" indent="-401052" algn="ctr">
              <a:spcBef>
                <a:spcPts val="3800"/>
              </a:spcBef>
              <a:buClrTx/>
              <a:buFontTx/>
              <a:defRPr sz="3000"/>
            </a:lvl3pPr>
            <a:lvl4pPr marL="1925052" indent="-401052" algn="ctr">
              <a:spcBef>
                <a:spcPts val="3800"/>
              </a:spcBef>
              <a:buClrTx/>
              <a:buFontTx/>
              <a:defRPr sz="3000"/>
            </a:lvl4pPr>
            <a:lvl5pPr marL="2433052" indent="-401052" algn="ctr">
              <a:spcBef>
                <a:spcPts val="3800"/>
              </a:spcBef>
              <a:buClrTx/>
              <a:buFontTx/>
              <a:defRPr sz="3000"/>
            </a:lvl5pPr>
          </a:lstStyle>
          <a:p>
            <a:pPr/>
            <a:r>
              <a:t>Body Level One</a:t>
            </a:r>
          </a:p>
          <a:p>
            <a:pPr lvl="1"/>
            <a:r>
              <a:t>Body Level Two</a:t>
            </a:r>
          </a:p>
          <a:p>
            <a:pPr lvl="2"/>
            <a:r>
              <a:t>Body Level Three</a:t>
            </a:r>
          </a:p>
          <a:p>
            <a:pPr lvl="3"/>
            <a:r>
              <a:t>Body Level Four</a:t>
            </a:r>
          </a:p>
          <a:p>
            <a:pPr lvl="4"/>
            <a:r>
              <a:t>Body Level Five</a:t>
            </a:r>
          </a:p>
        </p:txBody>
      </p:sp>
      <p:sp>
        <p:nvSpPr>
          <p:cNvPr id="108" name="–Johnny Appleseed"/>
          <p:cNvSpPr txBox="1"/>
          <p:nvPr>
            <p:ph type="body" sz="quarter" idx="13"/>
          </p:nvPr>
        </p:nvSpPr>
        <p:spPr>
          <a:xfrm>
            <a:off x="1270000" y="6362700"/>
            <a:ext cx="10464800" cy="609600"/>
          </a:xfrm>
          <a:prstGeom prst="rect">
            <a:avLst/>
          </a:prstGeom>
        </p:spPr>
        <p:txBody>
          <a:bodyPr anchor="t"/>
          <a:lstStyle/>
          <a:p>
            <a:pPr marL="0" indent="0" algn="ctr">
              <a:spcBef>
                <a:spcPts val="1200"/>
              </a:spcBef>
              <a:buClrTx/>
              <a:buSzTx/>
              <a:buFontTx/>
              <a:buNone/>
              <a:defRPr i="1" sz="3000">
                <a:solidFill>
                  <a:srgbClr val="5C86B9"/>
                </a:solidFill>
              </a:defRPr>
            </a:pPr>
          </a:p>
        </p:txBody>
      </p:sp>
      <p:sp>
        <p:nvSpPr>
          <p:cNvPr id="109" name="Slide Number"/>
          <p:cNvSpPr txBox="1"/>
          <p:nvPr>
            <p:ph type="sldNum" sz="quarter" idx="2"/>
          </p:nvPr>
        </p:nvSpPr>
        <p:spPr>
          <a:prstGeom prst="rect">
            <a:avLst/>
          </a:prstGeom>
        </p:spPr>
        <p:txBody>
          <a:bodyPr/>
          <a:lstStyle>
            <a:lvl1pPr>
              <a:defRPr>
                <a:solidFill>
                  <a:srgbClr val="324863"/>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6"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17" name="Slide Number"/>
          <p:cNvSpPr txBox="1"/>
          <p:nvPr>
            <p:ph type="sldNum" sz="quarter" idx="2"/>
          </p:nvPr>
        </p:nvSpPr>
        <p:spPr>
          <a:prstGeom prst="rect">
            <a:avLst/>
          </a:prstGeom>
        </p:spPr>
        <p:txBody>
          <a:bodyPr/>
          <a:lstStyle>
            <a:lvl1pPr>
              <a:defRPr>
                <a:solidFill>
                  <a:srgbClr val="FFFFFF"/>
                </a:solidFill>
                <a:effectLst>
                  <a:outerShdw sx="100000" sy="100000" kx="0" ky="0" algn="b" rotWithShape="0" blurRad="38100" dist="15537" dir="5392174">
                    <a:srgbClr val="000000">
                      <a:alpha val="78421"/>
                    </a:srgbClr>
                  </a:outerShdw>
                </a:effectLs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4" name="Slide Number"/>
          <p:cNvSpPr txBox="1"/>
          <p:nvPr>
            <p:ph type="sldNum" sz="quarter" idx="2"/>
          </p:nvPr>
        </p:nvSpPr>
        <p:spPr>
          <a:prstGeom prst="rect">
            <a:avLst/>
          </a:prstGeom>
        </p:spPr>
        <p:txBody>
          <a:bodyPr/>
          <a:lstStyle>
            <a:lvl1pPr>
              <a:defRPr>
                <a:solidFill>
                  <a:srgbClr val="324863"/>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406399" y="2565400"/>
            <a:ext cx="12192002" cy="128"/>
          </a:xfrm>
          <a:prstGeom prst="line">
            <a:avLst/>
          </a:prstGeom>
          <a:ln w="12700">
            <a:solidFill>
              <a:srgbClr val="7A96B9"/>
            </a:solidFill>
            <a:miter lim="400000"/>
          </a:ln>
        </p:spPr>
        <p:txBody>
          <a:bodyPr lIns="45718" tIns="45718" rIns="45718" bIns="45718"/>
          <a:lstStyle/>
          <a:p>
            <a:pPr/>
          </a:p>
        </p:txBody>
      </p:sp>
      <p:sp>
        <p:nvSpPr>
          <p:cNvPr id="3" name="Line"/>
          <p:cNvSpPr/>
          <p:nvPr/>
        </p:nvSpPr>
        <p:spPr>
          <a:xfrm>
            <a:off x="406399" y="2616200"/>
            <a:ext cx="12192002" cy="128"/>
          </a:xfrm>
          <a:prstGeom prst="line">
            <a:avLst/>
          </a:prstGeom>
          <a:ln w="12700">
            <a:solidFill>
              <a:srgbClr val="7A96B9"/>
            </a:solidFill>
            <a:miter lim="400000"/>
          </a:ln>
        </p:spPr>
        <p:txBody>
          <a:bodyPr lIns="45718" tIns="45718" rIns="45718" bIns="45718"/>
          <a:lstStyle/>
          <a:p>
            <a:pPr/>
          </a:p>
        </p:txBody>
      </p:sp>
      <p:sp>
        <p:nvSpPr>
          <p:cNvPr id="4" name="Title Text"/>
          <p:cNvSpPr txBox="1"/>
          <p:nvPr>
            <p:ph type="title"/>
          </p:nvPr>
        </p:nvSpPr>
        <p:spPr>
          <a:xfrm>
            <a:off x="355600" y="444500"/>
            <a:ext cx="12293600" cy="2044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355600" y="2984500"/>
            <a:ext cx="12293600" cy="632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12331700" y="9220199"/>
            <a:ext cx="317500" cy="355601"/>
          </a:xfrm>
          <a:prstGeom prst="rect">
            <a:avLst/>
          </a:prstGeom>
          <a:ln w="12700">
            <a:miter lim="400000"/>
          </a:ln>
        </p:spPr>
        <p:txBody>
          <a:bodyPr wrap="none" lIns="50800" tIns="50800" rIns="50800" bIns="50800" anchor="ctr">
            <a:spAutoFit/>
          </a:bodyPr>
          <a:lstStyle>
            <a:lvl1pPr>
              <a:defRPr sz="1600">
                <a:solidFill>
                  <a:srgbClr val="314864"/>
                </a:solidFill>
                <a:latin typeface="Palatino"/>
                <a:ea typeface="Palatino"/>
                <a:cs typeface="Palatino"/>
                <a:sym typeface="Palatino"/>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584200" rtl="0" latinLnBrk="0">
        <a:lnSpc>
          <a:spcPct val="100000"/>
        </a:lnSpc>
        <a:spcBef>
          <a:spcPts val="0"/>
        </a:spcBef>
        <a:spcAft>
          <a:spcPts val="0"/>
        </a:spcAft>
        <a:buClrTx/>
        <a:buSzTx/>
        <a:buFontTx/>
        <a:buNone/>
        <a:tabLst/>
        <a:defRPr b="0" baseline="0" cap="none" i="0" spc="-128" strike="noStrike" sz="6400" u="none">
          <a:ln>
            <a:noFill/>
          </a:ln>
          <a:solidFill>
            <a:srgbClr val="314864"/>
          </a:solidFill>
          <a:uFillTx/>
          <a:latin typeface="Didot"/>
          <a:ea typeface="Didot"/>
          <a:cs typeface="Didot"/>
          <a:sym typeface="Didot"/>
        </a:defRPr>
      </a:lvl1pPr>
      <a:lvl2pPr marL="0" marR="0" indent="0" algn="l" defTabSz="584200" rtl="0" latinLnBrk="0">
        <a:lnSpc>
          <a:spcPct val="100000"/>
        </a:lnSpc>
        <a:spcBef>
          <a:spcPts val="0"/>
        </a:spcBef>
        <a:spcAft>
          <a:spcPts val="0"/>
        </a:spcAft>
        <a:buClrTx/>
        <a:buSzTx/>
        <a:buFontTx/>
        <a:buNone/>
        <a:tabLst/>
        <a:defRPr b="0" baseline="0" cap="none" i="0" spc="-128" strike="noStrike" sz="6400" u="none">
          <a:ln>
            <a:noFill/>
          </a:ln>
          <a:solidFill>
            <a:srgbClr val="314864"/>
          </a:solidFill>
          <a:uFillTx/>
          <a:latin typeface="Didot"/>
          <a:ea typeface="Didot"/>
          <a:cs typeface="Didot"/>
          <a:sym typeface="Didot"/>
        </a:defRPr>
      </a:lvl2pPr>
      <a:lvl3pPr marL="0" marR="0" indent="0" algn="l" defTabSz="584200" rtl="0" latinLnBrk="0">
        <a:lnSpc>
          <a:spcPct val="100000"/>
        </a:lnSpc>
        <a:spcBef>
          <a:spcPts val="0"/>
        </a:spcBef>
        <a:spcAft>
          <a:spcPts val="0"/>
        </a:spcAft>
        <a:buClrTx/>
        <a:buSzTx/>
        <a:buFontTx/>
        <a:buNone/>
        <a:tabLst/>
        <a:defRPr b="0" baseline="0" cap="none" i="0" spc="-128" strike="noStrike" sz="6400" u="none">
          <a:ln>
            <a:noFill/>
          </a:ln>
          <a:solidFill>
            <a:srgbClr val="314864"/>
          </a:solidFill>
          <a:uFillTx/>
          <a:latin typeface="Didot"/>
          <a:ea typeface="Didot"/>
          <a:cs typeface="Didot"/>
          <a:sym typeface="Didot"/>
        </a:defRPr>
      </a:lvl3pPr>
      <a:lvl4pPr marL="0" marR="0" indent="0" algn="l" defTabSz="584200" rtl="0" latinLnBrk="0">
        <a:lnSpc>
          <a:spcPct val="100000"/>
        </a:lnSpc>
        <a:spcBef>
          <a:spcPts val="0"/>
        </a:spcBef>
        <a:spcAft>
          <a:spcPts val="0"/>
        </a:spcAft>
        <a:buClrTx/>
        <a:buSzTx/>
        <a:buFontTx/>
        <a:buNone/>
        <a:tabLst/>
        <a:defRPr b="0" baseline="0" cap="none" i="0" spc="-128" strike="noStrike" sz="6400" u="none">
          <a:ln>
            <a:noFill/>
          </a:ln>
          <a:solidFill>
            <a:srgbClr val="314864"/>
          </a:solidFill>
          <a:uFillTx/>
          <a:latin typeface="Didot"/>
          <a:ea typeface="Didot"/>
          <a:cs typeface="Didot"/>
          <a:sym typeface="Didot"/>
        </a:defRPr>
      </a:lvl4pPr>
      <a:lvl5pPr marL="0" marR="0" indent="0" algn="l" defTabSz="584200" rtl="0" latinLnBrk="0">
        <a:lnSpc>
          <a:spcPct val="100000"/>
        </a:lnSpc>
        <a:spcBef>
          <a:spcPts val="0"/>
        </a:spcBef>
        <a:spcAft>
          <a:spcPts val="0"/>
        </a:spcAft>
        <a:buClrTx/>
        <a:buSzTx/>
        <a:buFontTx/>
        <a:buNone/>
        <a:tabLst/>
        <a:defRPr b="0" baseline="0" cap="none" i="0" spc="-128" strike="noStrike" sz="6400" u="none">
          <a:ln>
            <a:noFill/>
          </a:ln>
          <a:solidFill>
            <a:srgbClr val="314864"/>
          </a:solidFill>
          <a:uFillTx/>
          <a:latin typeface="Didot"/>
          <a:ea typeface="Didot"/>
          <a:cs typeface="Didot"/>
          <a:sym typeface="Didot"/>
        </a:defRPr>
      </a:lvl5pPr>
      <a:lvl6pPr marL="0" marR="0" indent="0" algn="l" defTabSz="584200" rtl="0" latinLnBrk="0">
        <a:lnSpc>
          <a:spcPct val="100000"/>
        </a:lnSpc>
        <a:spcBef>
          <a:spcPts val="0"/>
        </a:spcBef>
        <a:spcAft>
          <a:spcPts val="0"/>
        </a:spcAft>
        <a:buClrTx/>
        <a:buSzTx/>
        <a:buFontTx/>
        <a:buNone/>
        <a:tabLst/>
        <a:defRPr b="0" baseline="0" cap="none" i="0" spc="-128" strike="noStrike" sz="6400" u="none">
          <a:ln>
            <a:noFill/>
          </a:ln>
          <a:solidFill>
            <a:srgbClr val="314864"/>
          </a:solidFill>
          <a:uFillTx/>
          <a:latin typeface="Didot"/>
          <a:ea typeface="Didot"/>
          <a:cs typeface="Didot"/>
          <a:sym typeface="Didot"/>
        </a:defRPr>
      </a:lvl6pPr>
      <a:lvl7pPr marL="0" marR="0" indent="0" algn="l" defTabSz="584200" rtl="0" latinLnBrk="0">
        <a:lnSpc>
          <a:spcPct val="100000"/>
        </a:lnSpc>
        <a:spcBef>
          <a:spcPts val="0"/>
        </a:spcBef>
        <a:spcAft>
          <a:spcPts val="0"/>
        </a:spcAft>
        <a:buClrTx/>
        <a:buSzTx/>
        <a:buFontTx/>
        <a:buNone/>
        <a:tabLst/>
        <a:defRPr b="0" baseline="0" cap="none" i="0" spc="-128" strike="noStrike" sz="6400" u="none">
          <a:ln>
            <a:noFill/>
          </a:ln>
          <a:solidFill>
            <a:srgbClr val="314864"/>
          </a:solidFill>
          <a:uFillTx/>
          <a:latin typeface="Didot"/>
          <a:ea typeface="Didot"/>
          <a:cs typeface="Didot"/>
          <a:sym typeface="Didot"/>
        </a:defRPr>
      </a:lvl7pPr>
      <a:lvl8pPr marL="0" marR="0" indent="0" algn="l" defTabSz="584200" rtl="0" latinLnBrk="0">
        <a:lnSpc>
          <a:spcPct val="100000"/>
        </a:lnSpc>
        <a:spcBef>
          <a:spcPts val="0"/>
        </a:spcBef>
        <a:spcAft>
          <a:spcPts val="0"/>
        </a:spcAft>
        <a:buClrTx/>
        <a:buSzTx/>
        <a:buFontTx/>
        <a:buNone/>
        <a:tabLst/>
        <a:defRPr b="0" baseline="0" cap="none" i="0" spc="-128" strike="noStrike" sz="6400" u="none">
          <a:ln>
            <a:noFill/>
          </a:ln>
          <a:solidFill>
            <a:srgbClr val="314864"/>
          </a:solidFill>
          <a:uFillTx/>
          <a:latin typeface="Didot"/>
          <a:ea typeface="Didot"/>
          <a:cs typeface="Didot"/>
          <a:sym typeface="Didot"/>
        </a:defRPr>
      </a:lvl8pPr>
      <a:lvl9pPr marL="0" marR="0" indent="0" algn="l" defTabSz="584200" rtl="0" latinLnBrk="0">
        <a:lnSpc>
          <a:spcPct val="100000"/>
        </a:lnSpc>
        <a:spcBef>
          <a:spcPts val="0"/>
        </a:spcBef>
        <a:spcAft>
          <a:spcPts val="0"/>
        </a:spcAft>
        <a:buClrTx/>
        <a:buSzTx/>
        <a:buFontTx/>
        <a:buNone/>
        <a:tabLst/>
        <a:defRPr b="0" baseline="0" cap="none" i="0" spc="-128" strike="noStrike" sz="6400" u="none">
          <a:ln>
            <a:noFill/>
          </a:ln>
          <a:solidFill>
            <a:srgbClr val="314864"/>
          </a:solidFill>
          <a:uFillTx/>
          <a:latin typeface="Didot"/>
          <a:ea typeface="Didot"/>
          <a:cs typeface="Didot"/>
          <a:sym typeface="Didot"/>
        </a:defRPr>
      </a:lvl9pPr>
    </p:titleStyle>
    <p:bodyStyle>
      <a:lvl1pPr marL="508000" marR="0" indent="-508000" algn="l" defTabSz="584200" latinLnBrk="0">
        <a:lnSpc>
          <a:spcPct val="100000"/>
        </a:lnSpc>
        <a:spcBef>
          <a:spcPts val="4200"/>
        </a:spcBef>
        <a:spcAft>
          <a:spcPts val="0"/>
        </a:spcAft>
        <a:buClr>
          <a:srgbClr val="5C86B9"/>
        </a:buClr>
        <a:buSzPct val="70000"/>
        <a:buFont typeface="Zapf Dingbats"/>
        <a:buChar char="✤"/>
        <a:tabLst/>
        <a:defRPr b="0" baseline="0" cap="none" i="0" spc="0" strike="noStrike" sz="3800" u="none">
          <a:ln>
            <a:noFill/>
          </a:ln>
          <a:solidFill>
            <a:srgbClr val="000000"/>
          </a:solidFill>
          <a:uFillTx/>
          <a:latin typeface="Palatino"/>
          <a:ea typeface="Palatino"/>
          <a:cs typeface="Palatino"/>
          <a:sym typeface="Palatino"/>
        </a:defRPr>
      </a:lvl1pPr>
      <a:lvl2pPr marL="1016000" marR="0" indent="-508000" algn="l" defTabSz="584200" latinLnBrk="0">
        <a:lnSpc>
          <a:spcPct val="100000"/>
        </a:lnSpc>
        <a:spcBef>
          <a:spcPts val="4200"/>
        </a:spcBef>
        <a:spcAft>
          <a:spcPts val="0"/>
        </a:spcAft>
        <a:buClr>
          <a:srgbClr val="5C86B9"/>
        </a:buClr>
        <a:buSzPct val="70000"/>
        <a:buFont typeface="Zapf Dingbats"/>
        <a:buChar char="✤"/>
        <a:tabLst/>
        <a:defRPr b="0" baseline="0" cap="none" i="0" spc="0" strike="noStrike" sz="3800" u="none">
          <a:ln>
            <a:noFill/>
          </a:ln>
          <a:solidFill>
            <a:srgbClr val="000000"/>
          </a:solidFill>
          <a:uFillTx/>
          <a:latin typeface="Palatino"/>
          <a:ea typeface="Palatino"/>
          <a:cs typeface="Palatino"/>
          <a:sym typeface="Palatino"/>
        </a:defRPr>
      </a:lvl2pPr>
      <a:lvl3pPr marL="1524000" marR="0" indent="-508000" algn="l" defTabSz="584200" latinLnBrk="0">
        <a:lnSpc>
          <a:spcPct val="100000"/>
        </a:lnSpc>
        <a:spcBef>
          <a:spcPts val="4200"/>
        </a:spcBef>
        <a:spcAft>
          <a:spcPts val="0"/>
        </a:spcAft>
        <a:buClr>
          <a:srgbClr val="5C86B9"/>
        </a:buClr>
        <a:buSzPct val="70000"/>
        <a:buFont typeface="Zapf Dingbats"/>
        <a:buChar char="✤"/>
        <a:tabLst/>
        <a:defRPr b="0" baseline="0" cap="none" i="0" spc="0" strike="noStrike" sz="3800" u="none">
          <a:ln>
            <a:noFill/>
          </a:ln>
          <a:solidFill>
            <a:srgbClr val="000000"/>
          </a:solidFill>
          <a:uFillTx/>
          <a:latin typeface="Palatino"/>
          <a:ea typeface="Palatino"/>
          <a:cs typeface="Palatino"/>
          <a:sym typeface="Palatino"/>
        </a:defRPr>
      </a:lvl3pPr>
      <a:lvl4pPr marL="2032000" marR="0" indent="-508000" algn="l" defTabSz="584200" latinLnBrk="0">
        <a:lnSpc>
          <a:spcPct val="100000"/>
        </a:lnSpc>
        <a:spcBef>
          <a:spcPts val="4200"/>
        </a:spcBef>
        <a:spcAft>
          <a:spcPts val="0"/>
        </a:spcAft>
        <a:buClr>
          <a:srgbClr val="5C86B9"/>
        </a:buClr>
        <a:buSzPct val="70000"/>
        <a:buFont typeface="Zapf Dingbats"/>
        <a:buChar char="✤"/>
        <a:tabLst/>
        <a:defRPr b="0" baseline="0" cap="none" i="0" spc="0" strike="noStrike" sz="3800" u="none">
          <a:ln>
            <a:noFill/>
          </a:ln>
          <a:solidFill>
            <a:srgbClr val="000000"/>
          </a:solidFill>
          <a:uFillTx/>
          <a:latin typeface="Palatino"/>
          <a:ea typeface="Palatino"/>
          <a:cs typeface="Palatino"/>
          <a:sym typeface="Palatino"/>
        </a:defRPr>
      </a:lvl4pPr>
      <a:lvl5pPr marL="2540000" marR="0" indent="-508000" algn="l" defTabSz="584200" latinLnBrk="0">
        <a:lnSpc>
          <a:spcPct val="100000"/>
        </a:lnSpc>
        <a:spcBef>
          <a:spcPts val="4200"/>
        </a:spcBef>
        <a:spcAft>
          <a:spcPts val="0"/>
        </a:spcAft>
        <a:buClr>
          <a:srgbClr val="5C86B9"/>
        </a:buClr>
        <a:buSzPct val="70000"/>
        <a:buFont typeface="Zapf Dingbats"/>
        <a:buChar char="✤"/>
        <a:tabLst/>
        <a:defRPr b="0" baseline="0" cap="none" i="0" spc="0" strike="noStrike" sz="3800" u="none">
          <a:ln>
            <a:noFill/>
          </a:ln>
          <a:solidFill>
            <a:srgbClr val="000000"/>
          </a:solidFill>
          <a:uFillTx/>
          <a:latin typeface="Palatino"/>
          <a:ea typeface="Palatino"/>
          <a:cs typeface="Palatino"/>
          <a:sym typeface="Palatino"/>
        </a:defRPr>
      </a:lvl5pPr>
      <a:lvl6pPr marL="3048000" marR="0" indent="-508000" algn="l" defTabSz="584200" latinLnBrk="0">
        <a:lnSpc>
          <a:spcPct val="100000"/>
        </a:lnSpc>
        <a:spcBef>
          <a:spcPts val="4200"/>
        </a:spcBef>
        <a:spcAft>
          <a:spcPts val="0"/>
        </a:spcAft>
        <a:buClr>
          <a:srgbClr val="5C86B9"/>
        </a:buClr>
        <a:buSzPct val="70000"/>
        <a:buFont typeface="Zapf Dingbats"/>
        <a:buChar char="✤"/>
        <a:tabLst/>
        <a:defRPr b="0" baseline="0" cap="none" i="0" spc="0" strike="noStrike" sz="3800" u="none">
          <a:ln>
            <a:noFill/>
          </a:ln>
          <a:solidFill>
            <a:srgbClr val="000000"/>
          </a:solidFill>
          <a:uFillTx/>
          <a:latin typeface="Palatino"/>
          <a:ea typeface="Palatino"/>
          <a:cs typeface="Palatino"/>
          <a:sym typeface="Palatino"/>
        </a:defRPr>
      </a:lvl6pPr>
      <a:lvl7pPr marL="3556000" marR="0" indent="-508000" algn="l" defTabSz="584200" latinLnBrk="0">
        <a:lnSpc>
          <a:spcPct val="100000"/>
        </a:lnSpc>
        <a:spcBef>
          <a:spcPts val="4200"/>
        </a:spcBef>
        <a:spcAft>
          <a:spcPts val="0"/>
        </a:spcAft>
        <a:buClr>
          <a:srgbClr val="5C86B9"/>
        </a:buClr>
        <a:buSzPct val="70000"/>
        <a:buFont typeface="Zapf Dingbats"/>
        <a:buChar char="✤"/>
        <a:tabLst/>
        <a:defRPr b="0" baseline="0" cap="none" i="0" spc="0" strike="noStrike" sz="3800" u="none">
          <a:ln>
            <a:noFill/>
          </a:ln>
          <a:solidFill>
            <a:srgbClr val="000000"/>
          </a:solidFill>
          <a:uFillTx/>
          <a:latin typeface="Palatino"/>
          <a:ea typeface="Palatino"/>
          <a:cs typeface="Palatino"/>
          <a:sym typeface="Palatino"/>
        </a:defRPr>
      </a:lvl7pPr>
      <a:lvl8pPr marL="4064000" marR="0" indent="-508000" algn="l" defTabSz="584200" latinLnBrk="0">
        <a:lnSpc>
          <a:spcPct val="100000"/>
        </a:lnSpc>
        <a:spcBef>
          <a:spcPts val="4200"/>
        </a:spcBef>
        <a:spcAft>
          <a:spcPts val="0"/>
        </a:spcAft>
        <a:buClr>
          <a:srgbClr val="5C86B9"/>
        </a:buClr>
        <a:buSzPct val="70000"/>
        <a:buFont typeface="Zapf Dingbats"/>
        <a:buChar char="✤"/>
        <a:tabLst/>
        <a:defRPr b="0" baseline="0" cap="none" i="0" spc="0" strike="noStrike" sz="3800" u="none">
          <a:ln>
            <a:noFill/>
          </a:ln>
          <a:solidFill>
            <a:srgbClr val="000000"/>
          </a:solidFill>
          <a:uFillTx/>
          <a:latin typeface="Palatino"/>
          <a:ea typeface="Palatino"/>
          <a:cs typeface="Palatino"/>
          <a:sym typeface="Palatino"/>
        </a:defRPr>
      </a:lvl8pPr>
      <a:lvl9pPr marL="4572000" marR="0" indent="-508000" algn="l" defTabSz="584200" latinLnBrk="0">
        <a:lnSpc>
          <a:spcPct val="100000"/>
        </a:lnSpc>
        <a:spcBef>
          <a:spcPts val="4200"/>
        </a:spcBef>
        <a:spcAft>
          <a:spcPts val="0"/>
        </a:spcAft>
        <a:buClr>
          <a:srgbClr val="5C86B9"/>
        </a:buClr>
        <a:buSzPct val="70000"/>
        <a:buFont typeface="Zapf Dingbats"/>
        <a:buChar char="✤"/>
        <a:tabLst/>
        <a:defRPr b="0" baseline="0" cap="none" i="0" spc="0" strike="noStrike" sz="3800" u="none">
          <a:ln>
            <a:noFill/>
          </a:ln>
          <a:solidFill>
            <a:srgbClr val="000000"/>
          </a:solidFill>
          <a:uFillTx/>
          <a:latin typeface="Palatino"/>
          <a:ea typeface="Palatino"/>
          <a:cs typeface="Palatino"/>
          <a:sym typeface="Palatino"/>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Palatino"/>
        </a:defRPr>
      </a:lvl1pPr>
      <a:lvl2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Palatino"/>
        </a:defRPr>
      </a:lvl2pPr>
      <a:lvl3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Palatino"/>
        </a:defRPr>
      </a:lvl3pPr>
      <a:lvl4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Palatino"/>
        </a:defRPr>
      </a:lvl4pPr>
      <a:lvl5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Palatino"/>
        </a:defRPr>
      </a:lvl5pPr>
      <a:lvl6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Palatino"/>
        </a:defRPr>
      </a:lvl6pPr>
      <a:lvl7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Palatino"/>
        </a:defRPr>
      </a:lvl7pPr>
      <a:lvl8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Palatino"/>
        </a:defRPr>
      </a:lvl8pPr>
      <a:lvl9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hyperlink" Target="https://www.rhyljournal.co.uk/news/23160632.rhyl-teacher-thrilled-win-teacher-trailblazer-award/" TargetMode="External"/><Relationship Id="rId4" Type="http://schemas.openxmlformats.org/officeDocument/2006/relationships/hyperlink" Target="https://www.gllm.ac.uk/news/rhyl-sixth-tutor-awarded-teacher-trailblazer-title"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hyperlink" Target="https://mookychick.co.uk/TheMedusaProjectAnthology.pdf" TargetMode="External"/><Relationship Id="rId4" Type="http://schemas.openxmlformats.org/officeDocument/2006/relationships/hyperlink" Target="https://www.lunarcodex.com/poetry" TargetMode="External"/><Relationship Id="rId5" Type="http://schemas.openxmlformats.org/officeDocument/2006/relationships/hyperlink" Target="https://fliphtml5.com/tnapr/bnls/basic" TargetMode="External"/><Relationship Id="rId6" Type="http://schemas.openxmlformats.org/officeDocument/2006/relationships/hyperlink" Target="https://icefloepress.net/gwenllian-on-a-payfreeze-a-sonnet-by-sam-egelstaff/" TargetMode="External"/><Relationship Id="rId7" Type="http://schemas.openxmlformats.org/officeDocument/2006/relationships/hyperlink" Target="https://icefloepress.net/2023/04/10/two-poems-sam-egelstaff/" TargetMode="External"/><Relationship Id="rId8" Type="http://schemas.openxmlformats.org/officeDocument/2006/relationships/image" Target="../media/image4.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png"/><Relationship Id="rId3" Type="http://schemas.openxmlformats.org/officeDocument/2006/relationships/image" Target="../media/image1.tif"/><Relationship Id="rId4" Type="http://schemas.openxmlformats.org/officeDocument/2006/relationships/image" Target="../media/image6.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png"/><Relationship Id="rId3" Type="http://schemas.openxmlformats.org/officeDocument/2006/relationships/image" Target="../media/image7.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0.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png"/><Relationship Id="rId3" Type="http://schemas.openxmlformats.org/officeDocument/2006/relationships/image" Target="../media/image1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english.emory.edu/classes/paintings&amp;poems/auden.html" TargetMode="External"/><Relationship Id="rId3" Type="http://schemas.openxmlformats.org/officeDocument/2006/relationships/hyperlink" Target="https://www.poetryfoundation.org/poems/43768/my-last-duchess" TargetMode="External"/><Relationship Id="rId4" Type="http://schemas.openxmlformats.org/officeDocument/2006/relationships/hyperlink" Target="https://www.thoughtco.com/analysis-of-my-last-duchess-2713679" TargetMode="External"/><Relationship Id="rId5" Type="http://schemas.openxmlformats.org/officeDocument/2006/relationships/image" Target="../media/image1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poetrybyheart.org.uk/poems/not-my-best-side" TargetMode="External"/><Relationship Id="rId3" Type="http://schemas.openxmlformats.org/officeDocument/2006/relationships/hyperlink" Target="https://poets.org/poem/portrait-dido-elizabeth-belle-lindsay-great-niece-lord-mansfield-and-her-cousin-lady-elizabeth" TargetMode="External"/><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thoughtco.com/analysis-of-my-last-duchess-2713679" TargetMode="External"/><Relationship Id="rId3" Type="http://schemas.openxmlformats.org/officeDocument/2006/relationships/hyperlink" Target="https://victorianweb.org/courses/60.2009.html" TargetMode="External"/><Relationship Id="rId4" Type="http://schemas.openxmlformats.org/officeDocument/2006/relationships/hyperlink" Target="https://victorianweb.org/authors/rb/duchess/decola7.html" TargetMode="External"/><Relationship Id="rId5" Type="http://schemas.openxmlformats.org/officeDocument/2006/relationships/hyperlink" Target="https://www.poetrybyheart.org.uk/poems/not-my-best-side" TargetMode="External"/><Relationship Id="rId6" Type="http://schemas.openxmlformats.org/officeDocument/2006/relationships/hyperlink" Target="http://www.english.illinois.edu/maps/poets/m_r/markham/life.htm" TargetMode="Externa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3" name="Screen Shot 2023-09-06 at 15.05.44.png" descr="Screen Shot 2023-09-06 at 15.05.44.png"/>
          <p:cNvPicPr>
            <a:picLocks noChangeAspect="1"/>
          </p:cNvPicPr>
          <p:nvPr>
            <p:ph type="pic" idx="13"/>
          </p:nvPr>
        </p:nvPicPr>
        <p:blipFill>
          <a:blip r:embed="rId2">
            <a:extLst/>
          </a:blip>
          <a:stretch>
            <a:fillRect/>
          </a:stretch>
        </p:blipFill>
        <p:spPr>
          <a:xfrm>
            <a:off x="2331141" y="444498"/>
            <a:ext cx="8673973" cy="6153729"/>
          </a:xfrm>
          <a:prstGeom prst="rect">
            <a:avLst/>
          </a:prstGeom>
        </p:spPr>
      </p:pic>
      <p:sp>
        <p:nvSpPr>
          <p:cNvPr id="134" name="Ekphrastic Poetry - Art as Stimulus"/>
          <p:cNvSpPr txBox="1"/>
          <p:nvPr>
            <p:ph type="title"/>
          </p:nvPr>
        </p:nvSpPr>
        <p:spPr>
          <a:prstGeom prst="rect">
            <a:avLst/>
          </a:prstGeom>
        </p:spPr>
        <p:txBody>
          <a:bodyPr/>
          <a:lstStyle>
            <a:lvl1pPr defTabSz="572516">
              <a:defRPr spc="-200" sz="6200"/>
            </a:lvl1pPr>
          </a:lstStyle>
          <a:p>
            <a:pPr/>
            <a:r>
              <a:t>Ekphrastic Poetry - Art as Stimulus</a:t>
            </a:r>
          </a:p>
        </p:txBody>
      </p:sp>
      <p:sp>
        <p:nvSpPr>
          <p:cNvPr id="135" name="Course Tutor: Sam Egelstaff         Contact email: egelstaff@icloud.com"/>
          <p:cNvSpPr txBox="1"/>
          <p:nvPr>
            <p:ph type="body" idx="14"/>
          </p:nvPr>
        </p:nvSpPr>
        <p:spPr>
          <a:prstGeom prst="rect">
            <a:avLst/>
          </a:prstGeom>
          <a:extLst>
            <a:ext uri="{C572A759-6A51-4108-AA02-DFA0A04FC94B}">
              <ma14:wrappingTextBoxFlag xmlns:ma14="http://schemas.microsoft.com/office/mac/drawingml/2011/main" val="1"/>
            </a:ext>
          </a:extLst>
        </p:spPr>
        <p:txBody>
          <a:bodyPr/>
          <a:lstStyle/>
          <a:p>
            <a:pPr lvl="2" marL="0" indent="0">
              <a:spcBef>
                <a:spcPts val="1000"/>
              </a:spcBef>
              <a:buClrTx/>
              <a:buSzTx/>
              <a:buFontTx/>
              <a:buNone/>
              <a:defRPr sz="2400">
                <a:solidFill>
                  <a:srgbClr val="5C86B9"/>
                </a:solidFill>
              </a:defRPr>
            </a:pPr>
            <a:r>
              <a:t>Course Tutor: Sam Egelstaff         Contact email: egelstaff@icloud.com</a:t>
            </a:r>
          </a:p>
        </p:txBody>
      </p:sp>
      <p:sp>
        <p:nvSpPr>
          <p:cNvPr id="136" name="Hunters in the Snow,…"/>
          <p:cNvSpPr txBox="1"/>
          <p:nvPr/>
        </p:nvSpPr>
        <p:spPr>
          <a:xfrm>
            <a:off x="7190462" y="679448"/>
            <a:ext cx="3706851" cy="939801"/>
          </a:xfrm>
          <a:prstGeom prst="rect">
            <a:avLst/>
          </a:prstGeom>
          <a:solidFill>
            <a:srgbClr val="E8C464"/>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1">
                <a:latin typeface="Palatino"/>
                <a:ea typeface="Palatino"/>
                <a:cs typeface="Palatino"/>
                <a:sym typeface="Palatino"/>
              </a:defRPr>
            </a:pPr>
            <a:r>
              <a:t>Hunters in the Snow,</a:t>
            </a:r>
            <a:r>
              <a:rPr i="0"/>
              <a:t> </a:t>
            </a:r>
          </a:p>
          <a:p>
            <a:pPr>
              <a:defRPr sz="2000">
                <a:latin typeface="Palatino"/>
                <a:ea typeface="Palatino"/>
                <a:cs typeface="Palatino"/>
                <a:sym typeface="Palatino"/>
              </a:defRPr>
            </a:pPr>
            <a:r>
              <a:t>(Bruegel, 1565)</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8" name="Screen Shot 2023-09-06 at 15.39.20.png" descr="Screen Shot 2023-09-06 at 15.39.20.png"/>
          <p:cNvPicPr>
            <a:picLocks noChangeAspect="1"/>
          </p:cNvPicPr>
          <p:nvPr>
            <p:ph type="pic" idx="13"/>
          </p:nvPr>
        </p:nvPicPr>
        <p:blipFill>
          <a:blip r:embed="rId2">
            <a:extLst/>
          </a:blip>
          <a:stretch>
            <a:fillRect/>
          </a:stretch>
        </p:blipFill>
        <p:spPr>
          <a:xfrm>
            <a:off x="6502400" y="504006"/>
            <a:ext cx="6502400" cy="8745588"/>
          </a:xfrm>
          <a:prstGeom prst="rect">
            <a:avLst/>
          </a:prstGeom>
        </p:spPr>
      </p:pic>
      <p:sp>
        <p:nvSpPr>
          <p:cNvPr id="139" name="Sam Egelstaff"/>
          <p:cNvSpPr txBox="1"/>
          <p:nvPr>
            <p:ph type="title"/>
          </p:nvPr>
        </p:nvSpPr>
        <p:spPr>
          <a:prstGeom prst="rect">
            <a:avLst/>
          </a:prstGeom>
        </p:spPr>
        <p:txBody>
          <a:bodyPr/>
          <a:lstStyle>
            <a:lvl1pPr>
              <a:defRPr spc="-200"/>
            </a:lvl1pPr>
          </a:lstStyle>
          <a:p>
            <a:pPr/>
            <a:r>
              <a:t>Sam Egelstaff</a:t>
            </a:r>
          </a:p>
        </p:txBody>
      </p:sp>
      <p:sp>
        <p:nvSpPr>
          <p:cNvPr id="140" name="BA Hons - English, Language, Literature, TEFL, Creative Writing and Film Studies Northumbria University at Newcastle…"/>
          <p:cNvSpPr txBox="1"/>
          <p:nvPr>
            <p:ph type="body" sz="half" idx="1"/>
          </p:nvPr>
        </p:nvSpPr>
        <p:spPr>
          <a:prstGeom prst="rect">
            <a:avLst/>
          </a:prstGeom>
        </p:spPr>
        <p:txBody>
          <a:bodyPr/>
          <a:lstStyle/>
          <a:p>
            <a:pPr marL="220979" indent="-220979" defTabSz="338835">
              <a:spcBef>
                <a:spcPts val="2200"/>
              </a:spcBef>
              <a:defRPr sz="1700"/>
            </a:pPr>
            <a:r>
              <a:t>BA Hons - English, Language, Literature, TEFL, Creative Writing and Film Studies Northumbria University at Newcastle</a:t>
            </a:r>
          </a:p>
          <a:p>
            <a:pPr marL="220979" indent="-220979" defTabSz="338835">
              <a:spcBef>
                <a:spcPts val="2200"/>
              </a:spcBef>
              <a:defRPr sz="1700"/>
            </a:pPr>
            <a:r>
              <a:t>MA Creative Writing Bangor University - poetry collection and prose fiction</a:t>
            </a:r>
          </a:p>
          <a:p>
            <a:pPr marL="220979" indent="-220979" defTabSz="338835">
              <a:spcBef>
                <a:spcPts val="2200"/>
              </a:spcBef>
              <a:defRPr sz="1700"/>
            </a:pPr>
            <a:r>
              <a:t>PhD Education- Using poetry to improve wellbeing of learners in areas of high disadvantage and poverty</a:t>
            </a:r>
          </a:p>
          <a:p>
            <a:pPr marL="220979" indent="-220979" defTabSz="338835">
              <a:spcBef>
                <a:spcPts val="2200"/>
              </a:spcBef>
              <a:defRPr sz="1700" u="sng"/>
            </a:pPr>
            <a:r>
              <a:rPr>
                <a:solidFill>
                  <a:srgbClr val="0000FF"/>
                </a:solidFill>
                <a:uFill>
                  <a:solidFill>
                    <a:srgbClr val="0000FF"/>
                  </a:solidFill>
                </a:uFill>
                <a:hlinkClick r:id="rId3" invalidUrl="" action="" tgtFrame="" tooltip="" history="1" highlightClick="0" endSnd="0"/>
              </a:rPr>
              <a:t>Teacher Trailblazer Award 2022</a:t>
            </a:r>
            <a:r>
              <a:rPr u="none"/>
              <a:t> from </a:t>
            </a:r>
            <a:r>
              <a:rPr i="1" u="none"/>
              <a:t>The Poetry Society </a:t>
            </a:r>
            <a:r>
              <a:rPr u="none"/>
              <a:t>and </a:t>
            </a:r>
            <a:r>
              <a:rPr i="1" u="none"/>
              <a:t>Foyle Foundation</a:t>
            </a:r>
            <a:endParaRPr i="1"/>
          </a:p>
          <a:p>
            <a:pPr marL="220979" indent="-220979" defTabSz="338835">
              <a:spcBef>
                <a:spcPts val="2200"/>
              </a:spcBef>
              <a:defRPr sz="1700"/>
            </a:pPr>
            <a:r>
              <a:t>Lecturer in </a:t>
            </a:r>
            <a:r>
              <a:rPr u="sng">
                <a:solidFill>
                  <a:srgbClr val="0000FF"/>
                </a:solidFill>
                <a:uFill>
                  <a:solidFill>
                    <a:srgbClr val="0000FF"/>
                  </a:solidFill>
                </a:uFill>
                <a:hlinkClick r:id="rId4" invalidUrl="" action="" tgtFrame="" tooltip="" history="1" highlightClick="0" endSnd="0"/>
              </a:rPr>
              <a:t>Creative Writing,</a:t>
            </a:r>
            <a:r>
              <a:t> Literature, Film and Media for 9 years </a:t>
            </a:r>
          </a:p>
          <a:p>
            <a:pPr marL="220979" indent="-220979" defTabSz="338835">
              <a:spcBef>
                <a:spcPts val="2200"/>
              </a:spcBef>
              <a:defRPr sz="1700"/>
            </a:pPr>
            <a:r>
              <a:t>Teacher of Literature, Language, Theatre, Drama and Media- 22 years experience</a:t>
            </a:r>
          </a:p>
          <a:p>
            <a:pPr marL="220979" indent="-220979" defTabSz="338835">
              <a:spcBef>
                <a:spcPts val="2200"/>
              </a:spcBef>
              <a:defRPr sz="1700"/>
            </a:pPr>
            <a:r>
              <a:t>Feature Writer, Photographer &amp; Copy Editor for </a:t>
            </a:r>
            <a:r>
              <a:rPr i="1"/>
              <a:t>Trinity Mirror Press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2" name="Screen Shot 2023-09-06 at 20.31.15.png" descr="Screen Shot 2023-09-06 at 20.31.15.png"/>
          <p:cNvPicPr>
            <a:picLocks noChangeAspect="1"/>
          </p:cNvPicPr>
          <p:nvPr>
            <p:ph type="pic" idx="13"/>
          </p:nvPr>
        </p:nvPicPr>
        <p:blipFill>
          <a:blip r:embed="rId2">
            <a:extLst/>
          </a:blip>
          <a:srcRect l="0" t="92" r="0" b="92"/>
          <a:stretch>
            <a:fillRect/>
          </a:stretch>
        </p:blipFill>
        <p:spPr>
          <a:xfrm>
            <a:off x="6502398" y="0"/>
            <a:ext cx="6502402" cy="9753600"/>
          </a:xfrm>
          <a:prstGeom prst="rect">
            <a:avLst/>
          </a:prstGeom>
        </p:spPr>
      </p:pic>
      <p:sp>
        <p:nvSpPr>
          <p:cNvPr id="143" name="Published Works:"/>
          <p:cNvSpPr txBox="1"/>
          <p:nvPr>
            <p:ph type="title"/>
          </p:nvPr>
        </p:nvSpPr>
        <p:spPr>
          <a:prstGeom prst="rect">
            <a:avLst/>
          </a:prstGeom>
        </p:spPr>
        <p:txBody>
          <a:bodyPr/>
          <a:lstStyle>
            <a:lvl1pPr defTabSz="560830">
              <a:defRPr spc="-199" sz="6100"/>
            </a:lvl1pPr>
          </a:lstStyle>
          <a:p>
            <a:pPr/>
            <a:r>
              <a:t>Published Works:</a:t>
            </a:r>
          </a:p>
        </p:txBody>
      </p:sp>
      <p:sp>
        <p:nvSpPr>
          <p:cNvPr id="144" name="Sculpted and Hegel’s Child in ‘Counterpoints’ Responses to RS Thomas (Einion Press, 2014)…"/>
          <p:cNvSpPr txBox="1"/>
          <p:nvPr>
            <p:ph type="body" sz="half" idx="1"/>
          </p:nvPr>
        </p:nvSpPr>
        <p:spPr>
          <a:prstGeom prst="rect">
            <a:avLst/>
          </a:prstGeom>
        </p:spPr>
        <p:txBody>
          <a:bodyPr/>
          <a:lstStyle/>
          <a:p>
            <a:pPr marL="209550" indent="-209550" defTabSz="321309">
              <a:spcBef>
                <a:spcPts val="2000"/>
              </a:spcBef>
              <a:defRPr b="1" i="1" sz="1600"/>
            </a:pPr>
            <a:r>
              <a:t>Sculpted</a:t>
            </a:r>
            <a:r>
              <a:rPr i="0"/>
              <a:t> </a:t>
            </a:r>
            <a:r>
              <a:rPr b="0" i="0"/>
              <a:t>and</a:t>
            </a:r>
            <a:r>
              <a:rPr i="0"/>
              <a:t> </a:t>
            </a:r>
            <a:r>
              <a:t>Hegel’s Child</a:t>
            </a:r>
            <a:r>
              <a:rPr i="0"/>
              <a:t> </a:t>
            </a:r>
            <a:r>
              <a:rPr b="0" i="0"/>
              <a:t>in ‘Counterpoints’ Responses to RS Thomas (Einion Press, 2014)</a:t>
            </a:r>
          </a:p>
          <a:p>
            <a:pPr marL="209550" indent="-209550" defTabSz="321309">
              <a:spcBef>
                <a:spcPts val="2000"/>
              </a:spcBef>
              <a:defRPr sz="1600" u="sng"/>
            </a:pPr>
            <a:r>
              <a:rPr>
                <a:solidFill>
                  <a:srgbClr val="0000FF"/>
                </a:solidFill>
                <a:uFill>
                  <a:solidFill>
                    <a:srgbClr val="0000FF"/>
                  </a:solidFill>
                </a:uFill>
                <a:hlinkClick r:id="rId3" invalidUrl="" action="" tgtFrame="" tooltip="" history="1" highlightClick="0" endSnd="0"/>
              </a:rPr>
              <a:t>Knot </a:t>
            </a:r>
            <a:r>
              <a:rPr u="none"/>
              <a:t>in The Medusa Anthology (Mookychic, 2020 &amp; SpaceEx Falcon </a:t>
            </a:r>
            <a:r>
              <a:rPr>
                <a:solidFill>
                  <a:srgbClr val="0000FF"/>
                </a:solidFill>
                <a:uFill>
                  <a:solidFill>
                    <a:srgbClr val="0000FF"/>
                  </a:solidFill>
                </a:uFill>
                <a:hlinkClick r:id="rId4" invalidUrl="" action="" tgtFrame="" tooltip="" history="1" highlightClick="0" endSnd="0"/>
              </a:rPr>
              <a:t>Lunar Codex</a:t>
            </a:r>
            <a:r>
              <a:rPr u="none"/>
              <a:t> Mission &amp; NASA Viper Rover Museum on the Moon, Lunar South Pole-to be launched July 2024)</a:t>
            </a:r>
          </a:p>
          <a:p>
            <a:pPr marL="209550" indent="-209550" defTabSz="321309">
              <a:spcBef>
                <a:spcPts val="2000"/>
              </a:spcBef>
              <a:defRPr b="1" i="1" sz="1600"/>
            </a:pPr>
            <a:r>
              <a:t>We have become dysmorphic </a:t>
            </a:r>
            <a:r>
              <a:rPr b="0" i="0"/>
              <a:t>(</a:t>
            </a:r>
            <a:r>
              <a:rPr b="0" i="0" u="sng">
                <a:solidFill>
                  <a:srgbClr val="0000FF"/>
                </a:solidFill>
                <a:uFill>
                  <a:solidFill>
                    <a:srgbClr val="0000FF"/>
                  </a:solidFill>
                </a:uFill>
                <a:hlinkClick r:id="rId5" invalidUrl="" action="" tgtFrame="" tooltip="" history="1" highlightClick="0" endSnd="0"/>
              </a:rPr>
              <a:t>Cape Magazine,</a:t>
            </a:r>
            <a:r>
              <a:rPr b="0" i="0"/>
              <a:t> 2021 &amp; Sonnets for Shakespeare, 2020) and </a:t>
            </a:r>
            <a:r>
              <a:rPr b="0" i="0" u="sng">
                <a:solidFill>
                  <a:srgbClr val="0000FF"/>
                </a:solidFill>
                <a:uFill>
                  <a:solidFill>
                    <a:srgbClr val="0000FF"/>
                  </a:solidFill>
                </a:uFill>
                <a:hlinkClick r:id="rId6" invalidUrl="" action="" tgtFrame="" tooltip="" history="1" highlightClick="0" endSnd="0"/>
              </a:rPr>
              <a:t>Gwenllian on a Payfreeze</a:t>
            </a:r>
            <a:r>
              <a:rPr b="0" i="0"/>
              <a:t> (Sonnets for Shakespeare, 2020 &amp; Icefloe, 2021) Both performed at BritGrad Conference 2021.</a:t>
            </a:r>
          </a:p>
          <a:p>
            <a:pPr marL="209550" indent="-209550" defTabSz="321309">
              <a:spcBef>
                <a:spcPts val="2000"/>
              </a:spcBef>
              <a:defRPr sz="1600" u="sng"/>
            </a:pPr>
            <a:r>
              <a:rPr>
                <a:solidFill>
                  <a:srgbClr val="0000FF"/>
                </a:solidFill>
                <a:uFill>
                  <a:solidFill>
                    <a:srgbClr val="0000FF"/>
                  </a:solidFill>
                </a:uFill>
                <a:hlinkClick r:id="rId7" invalidUrl="" action="" tgtFrame="" tooltip="" history="1" highlightClick="0" endSnd="0"/>
              </a:rPr>
              <a:t>We have become Plastic (Icefloe Press, 2022) Limpet (Ice Floe Press, 2022) </a:t>
            </a:r>
            <a:r>
              <a:rPr b="1" i="1" u="none"/>
              <a:t>Raw</a:t>
            </a:r>
            <a:r>
              <a:rPr b="1" u="none"/>
              <a:t> </a:t>
            </a:r>
            <a:r>
              <a:rPr u="none"/>
              <a:t>(Wildfire Words, 2022)</a:t>
            </a:r>
          </a:p>
          <a:p>
            <a:pPr marL="209550" indent="-209550" defTabSz="321309">
              <a:spcBef>
                <a:spcPts val="2000"/>
              </a:spcBef>
              <a:defRPr b="1" i="1" sz="1600"/>
            </a:pPr>
            <a:r>
              <a:t>Pirate of Llandoger Trow</a:t>
            </a:r>
            <a:r>
              <a:rPr i="0"/>
              <a:t> </a:t>
            </a:r>
            <a:r>
              <a:rPr b="0" i="0"/>
              <a:t>(Frosted Fire, 2022)</a:t>
            </a:r>
          </a:p>
          <a:p>
            <a:pPr marL="209550" indent="-209550" defTabSz="321309">
              <a:spcBef>
                <a:spcPts val="2000"/>
              </a:spcBef>
              <a:defRPr sz="1600"/>
            </a:pPr>
            <a:r>
              <a:t>Poetry performances across venues in the UK, including the R.S Thomas Literary Festival, BritGrad Festival 2020, Cheltenham Poetry Festival and Evesham Poetry Festival. </a:t>
            </a:r>
          </a:p>
        </p:txBody>
      </p:sp>
      <p:pic>
        <p:nvPicPr>
          <p:cNvPr id="145" name="Screen Shot 2023-09-06 at 20.30.06.png" descr="Screen Shot 2023-09-06 at 20.30.06.png"/>
          <p:cNvPicPr>
            <a:picLocks noChangeAspect="1"/>
          </p:cNvPicPr>
          <p:nvPr/>
        </p:nvPicPr>
        <p:blipFill>
          <a:blip r:embed="rId8">
            <a:extLst/>
          </a:blip>
          <a:stretch>
            <a:fillRect/>
          </a:stretch>
        </p:blipFill>
        <p:spPr>
          <a:xfrm>
            <a:off x="4307592" y="292100"/>
            <a:ext cx="1977074" cy="1955927"/>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What is Ekphrasis?"/>
          <p:cNvSpPr txBox="1"/>
          <p:nvPr>
            <p:ph type="title"/>
          </p:nvPr>
        </p:nvSpPr>
        <p:spPr>
          <a:prstGeom prst="rect">
            <a:avLst/>
          </a:prstGeom>
        </p:spPr>
        <p:txBody>
          <a:bodyPr/>
          <a:lstStyle>
            <a:lvl1pPr>
              <a:defRPr spc="-200"/>
            </a:lvl1pPr>
          </a:lstStyle>
          <a:p>
            <a:pPr/>
            <a:r>
              <a:t>What is Ekphrasis?</a:t>
            </a:r>
          </a:p>
        </p:txBody>
      </p:sp>
      <p:sp>
        <p:nvSpPr>
          <p:cNvPr id="148" name="Body"/>
          <p:cNvSpPr txBox="1"/>
          <p:nvPr>
            <p:ph type="body" idx="1"/>
          </p:nvPr>
        </p:nvSpPr>
        <p:spPr>
          <a:prstGeom prst="rect">
            <a:avLst/>
          </a:prstGeom>
        </p:spPr>
        <p:txBody>
          <a:bodyPr/>
          <a:lstStyle/>
          <a:p>
            <a:pPr marL="0" indent="0" defTabSz="531622">
              <a:spcBef>
                <a:spcPts val="900"/>
              </a:spcBef>
              <a:buClrTx/>
              <a:buSzTx/>
              <a:buFontTx/>
              <a:buNone/>
              <a:defRPr sz="2184"/>
            </a:pPr>
            <a:r>
              <a:t>Ekphrasis is the term for literature that is influenced from another form of art. This may include: a sculpture; a work of fine art; an artistic object; a textile or tapestry etc. </a:t>
            </a:r>
            <a:r>
              <a:rPr i="1"/>
              <a:t>Ekphrasis</a:t>
            </a:r>
            <a:r>
              <a:t> is a Greek term and it is used to describe a skill applied in vivid detail. </a:t>
            </a:r>
          </a:p>
          <a:p>
            <a:pPr marL="0" indent="0" defTabSz="531622">
              <a:spcBef>
                <a:spcPts val="900"/>
              </a:spcBef>
              <a:buClrTx/>
              <a:buSzTx/>
              <a:buFontTx/>
              <a:buNone/>
              <a:defRPr sz="2184"/>
            </a:pPr>
            <a:r>
              <a:t>One of the earliest examples of Ekphrastic poetry can be read in Homer’s </a:t>
            </a:r>
            <a:r>
              <a:rPr i="1"/>
              <a:t>The Iliad</a:t>
            </a:r>
            <a:r>
              <a:t>, (7th Century  BC) ’a great and massive shield, blazoning well-­‐wrought emblems all across its surface.’ </a:t>
            </a:r>
          </a:p>
          <a:p>
            <a:pPr marL="0" indent="0" defTabSz="531622">
              <a:spcBef>
                <a:spcPts val="900"/>
              </a:spcBef>
              <a:buClrTx/>
              <a:buSzTx/>
              <a:buFontTx/>
              <a:buNone/>
              <a:defRPr sz="2184"/>
            </a:pPr>
            <a:r>
              <a:t>In his epic poem, Homer creates a sense of heroic power by describing Achilles’ ornate shield in detail, through 150 lines of ekphrastic poetry.</a:t>
            </a:r>
          </a:p>
          <a:p>
            <a:pPr marL="0" indent="0" defTabSz="531622">
              <a:spcBef>
                <a:spcPts val="900"/>
              </a:spcBef>
              <a:buClrTx/>
              <a:buSzTx/>
              <a:buFontTx/>
              <a:buNone/>
              <a:defRPr sz="2184"/>
            </a:pPr>
            <a:r>
              <a:t>Sometimes, poets may describe the effect the artwork may have had upon them, such as in John Keats’ </a:t>
            </a:r>
            <a:r>
              <a:rPr i="1"/>
              <a:t>Ode to a Grecian Urn </a:t>
            </a:r>
            <a:r>
              <a:t>(1819), or there may be a socio-political statement made, such as in Edwin Markham’s poem about </a:t>
            </a:r>
            <a:r>
              <a:rPr i="1"/>
              <a:t>‘Man with a Hoe’</a:t>
            </a:r>
            <a:r>
              <a:t> (1899) painted by Jean Francois Millet. Markham’s poetry highlights the cruel and labour intensive treatment of the American worker and his poetry is thought to have been instrumental in influencing amendments for workers’ rights.</a:t>
            </a:r>
          </a:p>
          <a:p>
            <a:pPr marL="0" indent="0" defTabSz="531622">
              <a:spcBef>
                <a:spcPts val="900"/>
              </a:spcBef>
              <a:buClrTx/>
              <a:buSzTx/>
              <a:buFontTx/>
              <a:buNone/>
              <a:defRPr sz="2184"/>
            </a:pPr>
            <a:r>
              <a:t>Furthermore, using ekphrastic influences are a great way to end writer's block! </a:t>
            </a:r>
          </a:p>
          <a:p>
            <a:pPr marL="0" indent="0" defTabSz="531622">
              <a:spcBef>
                <a:spcPts val="900"/>
              </a:spcBef>
              <a:buClrTx/>
              <a:buSzTx/>
              <a:buFontTx/>
              <a:buNone/>
              <a:defRPr sz="2184"/>
            </a:pPr>
            <a:r>
              <a:t>So, visit an art gallery; find an image or search for an artistic object and start writing!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0" name="Screen Shot 2023-09-06 at 16.30.39.png" descr="Screen Shot 2023-09-06 at 16.30.39.png"/>
          <p:cNvPicPr>
            <a:picLocks noChangeAspect="1"/>
          </p:cNvPicPr>
          <p:nvPr>
            <p:ph type="pic" idx="13"/>
          </p:nvPr>
        </p:nvPicPr>
        <p:blipFill>
          <a:blip r:embed="rId2">
            <a:extLst/>
          </a:blip>
          <a:srcRect l="178" t="0" r="178" b="0"/>
          <a:stretch>
            <a:fillRect/>
          </a:stretch>
        </p:blipFill>
        <p:spPr>
          <a:xfrm>
            <a:off x="6502400" y="4813300"/>
            <a:ext cx="6121400" cy="4356100"/>
          </a:xfrm>
          <a:prstGeom prst="rect">
            <a:avLst/>
          </a:prstGeom>
        </p:spPr>
      </p:pic>
      <p:pic>
        <p:nvPicPr>
          <p:cNvPr id="151" name="Image" descr="Image"/>
          <p:cNvPicPr>
            <a:picLocks noChangeAspect="1"/>
          </p:cNvPicPr>
          <p:nvPr>
            <p:ph type="pic" idx="14"/>
          </p:nvPr>
        </p:nvPicPr>
        <p:blipFill>
          <a:blip r:embed="rId3">
            <a:extLst/>
          </a:blip>
          <a:srcRect l="0" t="5176" r="0" b="5176"/>
          <a:stretch>
            <a:fillRect/>
          </a:stretch>
        </p:blipFill>
        <p:spPr>
          <a:xfrm>
            <a:off x="6502400" y="444500"/>
            <a:ext cx="6121400" cy="4368800"/>
          </a:xfrm>
          <a:prstGeom prst="rect">
            <a:avLst/>
          </a:prstGeom>
        </p:spPr>
      </p:pic>
      <p:pic>
        <p:nvPicPr>
          <p:cNvPr id="152" name="Screen Shot 2023-09-06 at 16.19.32.png" descr="Screen Shot 2023-09-06 at 16.19.32.png"/>
          <p:cNvPicPr>
            <a:picLocks noChangeAspect="1"/>
          </p:cNvPicPr>
          <p:nvPr>
            <p:ph type="pic" idx="15"/>
          </p:nvPr>
        </p:nvPicPr>
        <p:blipFill>
          <a:blip r:embed="rId4">
            <a:extLst/>
          </a:blip>
          <a:srcRect l="188" t="0" r="188" b="0"/>
          <a:stretch>
            <a:fillRect/>
          </a:stretch>
        </p:blipFill>
        <p:spPr>
          <a:xfrm>
            <a:off x="368300" y="444500"/>
            <a:ext cx="6121400" cy="8724900"/>
          </a:xfrm>
          <a:prstGeom prst="rect">
            <a:avLst/>
          </a:prstGeom>
        </p:spPr>
      </p:pic>
      <p:sp>
        <p:nvSpPr>
          <p:cNvPr id="153" name="Ode to a Grecian Urn, Keats"/>
          <p:cNvSpPr txBox="1"/>
          <p:nvPr/>
        </p:nvSpPr>
        <p:spPr>
          <a:xfrm>
            <a:off x="963066" y="1490362"/>
            <a:ext cx="4931867" cy="609601"/>
          </a:xfrm>
          <a:prstGeom prst="rect">
            <a:avLst/>
          </a:prstGeom>
          <a:solidFill>
            <a:srgbClr val="E8C464"/>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Palatino"/>
                <a:ea typeface="Palatino"/>
                <a:cs typeface="Palatino"/>
                <a:sym typeface="Palatino"/>
              </a:defRPr>
            </a:lvl1pPr>
          </a:lstStyle>
          <a:p>
            <a:pPr/>
            <a:r>
              <a:t>Ode to a Grecian Urn, Keats </a:t>
            </a:r>
          </a:p>
        </p:txBody>
      </p:sp>
      <p:sp>
        <p:nvSpPr>
          <p:cNvPr id="154" name="Starry Night, Van Gogh &amp; Sexton"/>
          <p:cNvSpPr txBox="1"/>
          <p:nvPr/>
        </p:nvSpPr>
        <p:spPr>
          <a:xfrm>
            <a:off x="6314578" y="841598"/>
            <a:ext cx="5713215" cy="609601"/>
          </a:xfrm>
          <a:prstGeom prst="rect">
            <a:avLst/>
          </a:prstGeom>
          <a:solidFill>
            <a:srgbClr val="E8C464"/>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Palatino"/>
                <a:ea typeface="Palatino"/>
                <a:cs typeface="Palatino"/>
                <a:sym typeface="Palatino"/>
              </a:defRPr>
            </a:lvl1pPr>
          </a:lstStyle>
          <a:p>
            <a:pPr/>
            <a:r>
              <a:t>Starry Night, Van Gogh &amp; Sexton</a:t>
            </a:r>
          </a:p>
        </p:txBody>
      </p:sp>
      <p:sp>
        <p:nvSpPr>
          <p:cNvPr id="155" name="Children’s Games, Breugel &amp; Carlos Williams"/>
          <p:cNvSpPr txBox="1"/>
          <p:nvPr/>
        </p:nvSpPr>
        <p:spPr>
          <a:xfrm>
            <a:off x="4675132" y="8081230"/>
            <a:ext cx="7783043" cy="609601"/>
          </a:xfrm>
          <a:prstGeom prst="rect">
            <a:avLst/>
          </a:prstGeom>
          <a:solidFill>
            <a:srgbClr val="E8C464"/>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Palatino"/>
                <a:ea typeface="Palatino"/>
                <a:cs typeface="Palatino"/>
                <a:sym typeface="Palatino"/>
              </a:defRPr>
            </a:lvl1pPr>
          </a:lstStyle>
          <a:p>
            <a:pPr/>
            <a:r>
              <a:t>Children’s Games, Breugel &amp; Carlos Williams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Children’s Games, William Carlos Williams"/>
          <p:cNvSpPr txBox="1"/>
          <p:nvPr>
            <p:ph type="title"/>
          </p:nvPr>
        </p:nvSpPr>
        <p:spPr>
          <a:prstGeom prst="rect">
            <a:avLst/>
          </a:prstGeom>
        </p:spPr>
        <p:txBody>
          <a:bodyPr/>
          <a:lstStyle/>
          <a:p>
            <a:pPr lvl="2" defTabSz="560830">
              <a:defRPr spc="-199" sz="6100"/>
            </a:pPr>
            <a:r>
              <a:t>Children’s Games, William Carlos Williams    </a:t>
            </a:r>
          </a:p>
        </p:txBody>
      </p:sp>
      <p:pic>
        <p:nvPicPr>
          <p:cNvPr id="158" name="Screen Shot 2023-09-06 at 16.30.39.png" descr="Screen Shot 2023-09-06 at 16.30.39.png"/>
          <p:cNvPicPr>
            <a:picLocks noChangeAspect="1"/>
          </p:cNvPicPr>
          <p:nvPr/>
        </p:nvPicPr>
        <p:blipFill>
          <a:blip r:embed="rId2">
            <a:extLst/>
          </a:blip>
          <a:srcRect l="178" t="0" r="178" b="0"/>
          <a:stretch>
            <a:fillRect/>
          </a:stretch>
        </p:blipFill>
        <p:spPr>
          <a:xfrm>
            <a:off x="718712" y="2973104"/>
            <a:ext cx="7994064" cy="5688724"/>
          </a:xfrm>
          <a:prstGeom prst="rect">
            <a:avLst/>
          </a:prstGeom>
          <a:ln w="12700">
            <a:miter lim="400000"/>
          </a:ln>
        </p:spPr>
      </p:pic>
      <p:pic>
        <p:nvPicPr>
          <p:cNvPr id="159" name="Screen Shot 2023-09-06 at 20.38.39.png" descr="Screen Shot 2023-09-06 at 20.38.39.png"/>
          <p:cNvPicPr>
            <a:picLocks noChangeAspect="1"/>
          </p:cNvPicPr>
          <p:nvPr/>
        </p:nvPicPr>
        <p:blipFill>
          <a:blip r:embed="rId3">
            <a:extLst/>
          </a:blip>
          <a:stretch>
            <a:fillRect/>
          </a:stretch>
        </p:blipFill>
        <p:spPr>
          <a:xfrm>
            <a:off x="9343070" y="1336163"/>
            <a:ext cx="2646152" cy="8161148"/>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 name="Screen Shot 2023-09-06 at 20.38.52.png" descr="Screen Shot 2023-09-06 at 20.38.52.png"/>
          <p:cNvPicPr>
            <a:picLocks noChangeAspect="1"/>
          </p:cNvPicPr>
          <p:nvPr/>
        </p:nvPicPr>
        <p:blipFill>
          <a:blip r:embed="rId2">
            <a:extLst/>
          </a:blip>
          <a:stretch>
            <a:fillRect/>
          </a:stretch>
        </p:blipFill>
        <p:spPr>
          <a:xfrm>
            <a:off x="224462" y="664474"/>
            <a:ext cx="3263902" cy="7912102"/>
          </a:xfrm>
          <a:prstGeom prst="rect">
            <a:avLst/>
          </a:prstGeom>
          <a:ln w="12700">
            <a:miter lim="400000"/>
          </a:ln>
        </p:spPr>
      </p:pic>
      <p:pic>
        <p:nvPicPr>
          <p:cNvPr id="162" name="Screen Shot 2023-09-06 at 20.39.15.png" descr="Screen Shot 2023-09-06 at 20.39.15.png"/>
          <p:cNvPicPr>
            <a:picLocks noChangeAspect="1"/>
          </p:cNvPicPr>
          <p:nvPr/>
        </p:nvPicPr>
        <p:blipFill>
          <a:blip r:embed="rId3">
            <a:extLst/>
          </a:blip>
          <a:stretch>
            <a:fillRect/>
          </a:stretch>
        </p:blipFill>
        <p:spPr>
          <a:xfrm>
            <a:off x="10289623" y="406399"/>
            <a:ext cx="2476502" cy="8940801"/>
          </a:xfrm>
          <a:prstGeom prst="rect">
            <a:avLst/>
          </a:prstGeom>
          <a:ln w="12700">
            <a:miter lim="400000"/>
          </a:ln>
        </p:spPr>
      </p:pic>
      <p:pic>
        <p:nvPicPr>
          <p:cNvPr id="163" name="Screen Shot 2023-09-06 at 16.30.39.png" descr="Screen Shot 2023-09-06 at 16.30.39.png"/>
          <p:cNvPicPr>
            <a:picLocks noChangeAspect="1"/>
          </p:cNvPicPr>
          <p:nvPr/>
        </p:nvPicPr>
        <p:blipFill>
          <a:blip r:embed="rId4">
            <a:extLst/>
          </a:blip>
          <a:srcRect l="178" t="0" r="178" b="0"/>
          <a:stretch>
            <a:fillRect/>
          </a:stretch>
        </p:blipFill>
        <p:spPr>
          <a:xfrm>
            <a:off x="3530240" y="2230345"/>
            <a:ext cx="6717669" cy="4780417"/>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To begin, begin.”"/>
          <p:cNvSpPr txBox="1"/>
          <p:nvPr>
            <p:ph type="body" sz="quarter" idx="1"/>
          </p:nvPr>
        </p:nvSpPr>
        <p:spPr>
          <a:prstGeom prst="rect">
            <a:avLst/>
          </a:prstGeom>
        </p:spPr>
        <p:txBody>
          <a:bodyPr/>
          <a:lstStyle/>
          <a:p>
            <a:pPr/>
            <a:r>
              <a:t>“To begin, begin.” </a:t>
            </a:r>
          </a:p>
        </p:txBody>
      </p:sp>
      <p:sp>
        <p:nvSpPr>
          <p:cNvPr id="166" name="–William Wordsworth"/>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lvl1pPr marL="0" indent="0" algn="ctr">
              <a:spcBef>
                <a:spcPts val="1200"/>
              </a:spcBef>
              <a:buClrTx/>
              <a:buSzTx/>
              <a:buFontTx/>
              <a:buNone/>
              <a:defRPr i="1" sz="3000">
                <a:solidFill>
                  <a:srgbClr val="5C86B9"/>
                </a:solidFill>
              </a:defRPr>
            </a:lvl1pPr>
          </a:lstStyle>
          <a:p>
            <a:pPr/>
            <a:r>
              <a:t>–William Wordsworth</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Free Writing Activity - Listing &amp; Editing"/>
          <p:cNvSpPr txBox="1"/>
          <p:nvPr>
            <p:ph type="title"/>
          </p:nvPr>
        </p:nvSpPr>
        <p:spPr>
          <a:prstGeom prst="rect">
            <a:avLst/>
          </a:prstGeom>
        </p:spPr>
        <p:txBody>
          <a:bodyPr/>
          <a:lstStyle>
            <a:lvl1pPr defTabSz="560830">
              <a:defRPr spc="-199" sz="6100"/>
            </a:lvl1pPr>
          </a:lstStyle>
          <a:p>
            <a:pPr/>
            <a:r>
              <a:t>Free Writing Activity - Listing &amp; Editing</a:t>
            </a:r>
          </a:p>
        </p:txBody>
      </p:sp>
      <p:sp>
        <p:nvSpPr>
          <p:cNvPr id="169" name="Hunters in the Snow,…"/>
          <p:cNvSpPr txBox="1"/>
          <p:nvPr>
            <p:ph type="body" idx="1"/>
          </p:nvPr>
        </p:nvSpPr>
        <p:spPr>
          <a:prstGeom prst="rect">
            <a:avLst/>
          </a:prstGeom>
        </p:spPr>
        <p:txBody>
          <a:bodyPr/>
          <a:lstStyle/>
          <a:p>
            <a:pPr marL="0" indent="0" algn="ctr">
              <a:spcBef>
                <a:spcPts val="0"/>
              </a:spcBef>
              <a:buSzTx/>
              <a:buNone/>
              <a:defRPr i="1" sz="3000">
                <a:solidFill>
                  <a:srgbClr val="324863"/>
                </a:solidFill>
              </a:defRPr>
            </a:pPr>
            <a:r>
              <a:t>Hunters in the Snow,</a:t>
            </a:r>
            <a:r>
              <a:rPr i="0"/>
              <a:t> </a:t>
            </a:r>
          </a:p>
          <a:p>
            <a:pPr marL="0" indent="0" algn="ctr">
              <a:spcBef>
                <a:spcPts val="0"/>
              </a:spcBef>
              <a:buSzTx/>
              <a:buNone/>
              <a:defRPr sz="2000">
                <a:solidFill>
                  <a:srgbClr val="324863"/>
                </a:solidFill>
              </a:defRPr>
            </a:pPr>
            <a:r>
              <a:t>(Bruegel, 1565)</a:t>
            </a:r>
            <a:r>
              <a:rPr i="1"/>
              <a:t>Hunters in the Snow,</a:t>
            </a:r>
            <a:r>
              <a:t> </a:t>
            </a:r>
          </a:p>
          <a:p>
            <a:pPr marL="0" indent="0" algn="ctr">
              <a:spcBef>
                <a:spcPts val="0"/>
              </a:spcBef>
              <a:buSzTx/>
              <a:buNone/>
              <a:defRPr sz="2000">
                <a:solidFill>
                  <a:srgbClr val="324863"/>
                </a:solidFill>
              </a:defRPr>
            </a:pPr>
            <a:r>
              <a:t>(Bruegel, 1565)</a:t>
            </a:r>
          </a:p>
        </p:txBody>
      </p:sp>
      <p:pic>
        <p:nvPicPr>
          <p:cNvPr id="170" name="Screen Shot 2023-09-06 at 15.05.44.png" descr="Screen Shot 2023-09-06 at 15.05.44.png"/>
          <p:cNvPicPr>
            <a:picLocks noChangeAspect="1"/>
          </p:cNvPicPr>
          <p:nvPr/>
        </p:nvPicPr>
        <p:blipFill>
          <a:blip r:embed="rId2">
            <a:extLst/>
          </a:blip>
          <a:stretch>
            <a:fillRect/>
          </a:stretch>
        </p:blipFill>
        <p:spPr>
          <a:xfrm>
            <a:off x="65985" y="2936349"/>
            <a:ext cx="6198579" cy="4397565"/>
          </a:xfrm>
          <a:prstGeom prst="rect">
            <a:avLst/>
          </a:prstGeom>
          <a:ln w="12700">
            <a:miter lim="400000"/>
          </a:ln>
        </p:spPr>
      </p:pic>
      <p:pic>
        <p:nvPicPr>
          <p:cNvPr id="171" name="Screen Shot 2023-09-06 at 20.57.28.png" descr="Screen Shot 2023-09-06 at 20.57.28.png"/>
          <p:cNvPicPr>
            <a:picLocks noChangeAspect="1"/>
          </p:cNvPicPr>
          <p:nvPr/>
        </p:nvPicPr>
        <p:blipFill>
          <a:blip r:embed="rId3">
            <a:extLst/>
          </a:blip>
          <a:stretch>
            <a:fillRect/>
          </a:stretch>
        </p:blipFill>
        <p:spPr>
          <a:xfrm>
            <a:off x="6255151" y="2955201"/>
            <a:ext cx="6655721" cy="4359672"/>
          </a:xfrm>
          <a:prstGeom prst="rect">
            <a:avLst/>
          </a:prstGeom>
          <a:ln w="12700">
            <a:miter lim="400000"/>
          </a:ln>
        </p:spPr>
      </p:pic>
      <p:sp>
        <p:nvSpPr>
          <p:cNvPr id="172" name="Hunters in the Snow,…"/>
          <p:cNvSpPr txBox="1"/>
          <p:nvPr/>
        </p:nvSpPr>
        <p:spPr>
          <a:xfrm>
            <a:off x="661544" y="7393396"/>
            <a:ext cx="3846725" cy="111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latin typeface="Palatino"/>
                <a:ea typeface="Palatino"/>
                <a:cs typeface="Palatino"/>
                <a:sym typeface="Palatino"/>
              </a:defRPr>
            </a:pPr>
            <a:r>
              <a:t>Hunters in the Snow, </a:t>
            </a:r>
          </a:p>
          <a:p>
            <a:pPr>
              <a:defRPr>
                <a:latin typeface="Palatino"/>
                <a:ea typeface="Palatino"/>
                <a:cs typeface="Palatino"/>
                <a:sym typeface="Palatino"/>
              </a:defRPr>
            </a:pPr>
            <a:r>
              <a:t>(Breugel,1565) </a:t>
            </a:r>
          </a:p>
        </p:txBody>
      </p:sp>
      <p:sp>
        <p:nvSpPr>
          <p:cNvPr id="173" name="Ancoats Hospital Outpatients’ Hall,…"/>
          <p:cNvSpPr txBox="1"/>
          <p:nvPr/>
        </p:nvSpPr>
        <p:spPr>
          <a:xfrm>
            <a:off x="6411724" y="7393396"/>
            <a:ext cx="6342572" cy="111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latin typeface="Palatino"/>
                <a:ea typeface="Palatino"/>
                <a:cs typeface="Palatino"/>
                <a:sym typeface="Palatino"/>
              </a:defRPr>
            </a:pPr>
            <a:r>
              <a:t>Ancoats Hospital Outpatients’ Hall, </a:t>
            </a:r>
          </a:p>
          <a:p>
            <a:pPr>
              <a:defRPr>
                <a:latin typeface="Palatino"/>
                <a:ea typeface="Palatino"/>
                <a:cs typeface="Palatino"/>
                <a:sym typeface="Palatino"/>
              </a:defRPr>
            </a:pPr>
            <a:r>
              <a:t>(Lowry, 1952)</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Landscape with the Fall of Icarus, (Breugel,1560 &amp; Carlos Williams, (1883-1963) NB: His family name had an ‘h’ in it, but he personally dropped the ‘h’ and signed his paintings ‘Breugel."/>
          <p:cNvSpPr txBox="1"/>
          <p:nvPr>
            <p:ph type="title"/>
          </p:nvPr>
        </p:nvSpPr>
        <p:spPr>
          <a:xfrm>
            <a:off x="3364465" y="444500"/>
            <a:ext cx="9284736" cy="2044700"/>
          </a:xfrm>
          <a:prstGeom prst="rect">
            <a:avLst/>
          </a:prstGeom>
        </p:spPr>
        <p:txBody>
          <a:bodyPr/>
          <a:lstStyle/>
          <a:p>
            <a:pPr defTabSz="443991">
              <a:defRPr spc="-100" sz="4800"/>
            </a:pPr>
            <a:r>
              <a:t>Landscape with the Fall of Icarus, (</a:t>
            </a:r>
            <a:r>
              <a:rPr sz="3500"/>
              <a:t>Breugel,1560 &amp; Carlos Williams, (1883-1963) </a:t>
            </a:r>
            <a:r>
              <a:rPr sz="1500"/>
              <a:t>NB: His family name had an ‘h’ in it, but he personally dropped the ‘h’ and signed his paintings ‘Breugel.</a:t>
            </a:r>
          </a:p>
        </p:txBody>
      </p:sp>
      <p:pic>
        <p:nvPicPr>
          <p:cNvPr id="176" name="Screen Shot 2023-09-06 at 20.48.01.png" descr="Screen Shot 2023-09-06 at 20.48.01.png"/>
          <p:cNvPicPr>
            <a:picLocks noChangeAspect="1"/>
          </p:cNvPicPr>
          <p:nvPr/>
        </p:nvPicPr>
        <p:blipFill>
          <a:blip r:embed="rId2">
            <a:extLst/>
          </a:blip>
          <a:stretch>
            <a:fillRect/>
          </a:stretch>
        </p:blipFill>
        <p:spPr>
          <a:xfrm>
            <a:off x="236939" y="647698"/>
            <a:ext cx="2946402" cy="8458202"/>
          </a:xfrm>
          <a:prstGeom prst="rect">
            <a:avLst/>
          </a:prstGeom>
          <a:ln w="12700">
            <a:miter lim="400000"/>
          </a:ln>
        </p:spPr>
      </p:pic>
      <p:pic>
        <p:nvPicPr>
          <p:cNvPr id="177" name="Screen Shot 2023-09-06 at 20.50.09.png" descr="Screen Shot 2023-09-06 at 20.50.09.png"/>
          <p:cNvPicPr>
            <a:picLocks noChangeAspect="1"/>
          </p:cNvPicPr>
          <p:nvPr/>
        </p:nvPicPr>
        <p:blipFill>
          <a:blip r:embed="rId3">
            <a:extLst/>
          </a:blip>
          <a:srcRect l="0" t="1840" r="0" b="0"/>
          <a:stretch>
            <a:fillRect/>
          </a:stretch>
        </p:blipFill>
        <p:spPr>
          <a:xfrm>
            <a:off x="3180832" y="2743325"/>
            <a:ext cx="9652001" cy="6096003"/>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The gallery or the voyeur"/>
          <p:cNvSpPr txBox="1"/>
          <p:nvPr>
            <p:ph type="title"/>
          </p:nvPr>
        </p:nvSpPr>
        <p:spPr>
          <a:prstGeom prst="rect">
            <a:avLst/>
          </a:prstGeom>
        </p:spPr>
        <p:txBody>
          <a:bodyPr/>
          <a:lstStyle>
            <a:lvl1pPr>
              <a:defRPr spc="-200"/>
            </a:lvl1pPr>
          </a:lstStyle>
          <a:p>
            <a:pPr/>
            <a:r>
              <a:t>The Gallery or the Voyeur</a:t>
            </a:r>
          </a:p>
        </p:txBody>
      </p:sp>
      <p:sp>
        <p:nvSpPr>
          <p:cNvPr id="180" name="Musee’ des beaux Arts, WH Auden…"/>
          <p:cNvSpPr txBox="1"/>
          <p:nvPr>
            <p:ph type="body" idx="1"/>
          </p:nvPr>
        </p:nvSpPr>
        <p:spPr>
          <a:prstGeom prst="rect">
            <a:avLst/>
          </a:prstGeom>
        </p:spPr>
        <p:txBody>
          <a:bodyPr/>
          <a:lstStyle/>
          <a:p>
            <a:pPr/>
            <a:r>
              <a:rPr u="sng">
                <a:solidFill>
                  <a:srgbClr val="0000FF"/>
                </a:solidFill>
                <a:uFill>
                  <a:solidFill>
                    <a:srgbClr val="0000FF"/>
                  </a:solidFill>
                </a:uFill>
                <a:hlinkClick r:id="rId2" invalidUrl="" action="" tgtFrame="" tooltip="" history="1" highlightClick="0" endSnd="0"/>
              </a:rPr>
              <a:t>Musee’ des beaux Arts</a:t>
            </a:r>
            <a:r>
              <a:t>, WH Auden </a:t>
            </a:r>
          </a:p>
          <a:p>
            <a:pPr/>
            <a:r>
              <a:rPr u="sng">
                <a:solidFill>
                  <a:srgbClr val="0000FF"/>
                </a:solidFill>
                <a:uFill>
                  <a:solidFill>
                    <a:srgbClr val="0000FF"/>
                  </a:solidFill>
                </a:uFill>
                <a:hlinkClick r:id="rId3" invalidUrl="" action="" tgtFrame="" tooltip="" history="1" highlightClick="0" endSnd="0"/>
              </a:rPr>
              <a:t>My Last Duchess,</a:t>
            </a:r>
            <a:r>
              <a:t> Robert Browning </a:t>
            </a:r>
            <a:r>
              <a:rPr u="sng">
                <a:solidFill>
                  <a:srgbClr val="0000FF"/>
                </a:solidFill>
                <a:uFill>
                  <a:solidFill>
                    <a:srgbClr val="0000FF"/>
                  </a:solidFill>
                </a:uFill>
                <a:hlinkClick r:id="rId4" invalidUrl="" action="" tgtFrame="" tooltip="" history="1" highlightClick="0" endSnd="0"/>
              </a:rPr>
              <a:t>(Analysis)</a:t>
            </a:r>
          </a:p>
        </p:txBody>
      </p:sp>
      <p:pic>
        <p:nvPicPr>
          <p:cNvPr id="181" name="Screen Shot 2023-09-10 at 17.57.14.png" descr="Screen Shot 2023-09-10 at 17.57.14.png"/>
          <p:cNvPicPr>
            <a:picLocks noChangeAspect="1"/>
          </p:cNvPicPr>
          <p:nvPr/>
        </p:nvPicPr>
        <p:blipFill>
          <a:blip r:embed="rId5">
            <a:extLst/>
          </a:blip>
          <a:stretch>
            <a:fillRect/>
          </a:stretch>
        </p:blipFill>
        <p:spPr>
          <a:xfrm>
            <a:off x="7405388" y="2736850"/>
            <a:ext cx="4006257" cy="2328165"/>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The Muse"/>
          <p:cNvSpPr txBox="1"/>
          <p:nvPr>
            <p:ph type="title"/>
          </p:nvPr>
        </p:nvSpPr>
        <p:spPr>
          <a:prstGeom prst="rect">
            <a:avLst/>
          </a:prstGeom>
        </p:spPr>
        <p:txBody>
          <a:bodyPr/>
          <a:lstStyle>
            <a:lvl1pPr>
              <a:defRPr spc="-200"/>
            </a:lvl1pPr>
          </a:lstStyle>
          <a:p>
            <a:pPr/>
            <a:r>
              <a:t>The Muse’s Voice</a:t>
            </a:r>
          </a:p>
        </p:txBody>
      </p:sp>
      <p:sp>
        <p:nvSpPr>
          <p:cNvPr id="184" name="Not my best side, by UA Fanthorpe (1978)…"/>
          <p:cNvSpPr txBox="1"/>
          <p:nvPr>
            <p:ph type="body" idx="1"/>
          </p:nvPr>
        </p:nvSpPr>
        <p:spPr>
          <a:prstGeom prst="rect">
            <a:avLst/>
          </a:prstGeom>
        </p:spPr>
        <p:txBody>
          <a:bodyPr/>
          <a:lstStyle/>
          <a:p>
            <a:pPr>
              <a:defRPr u="sng"/>
            </a:pPr>
            <a:r>
              <a:rPr>
                <a:solidFill>
                  <a:srgbClr val="0000FF"/>
                </a:solidFill>
                <a:uFill>
                  <a:solidFill>
                    <a:srgbClr val="0000FF"/>
                  </a:solidFill>
                </a:uFill>
                <a:hlinkClick r:id="rId2" invalidUrl="" action="" tgtFrame="" tooltip="" history="1" highlightClick="0" endSnd="0"/>
              </a:rPr>
              <a:t>Not my best side,</a:t>
            </a:r>
            <a:r>
              <a:rPr u="none"/>
              <a:t> </a:t>
            </a:r>
            <a:r>
              <a:rPr sz="2300" u="none"/>
              <a:t>by UA Fanthorpe (1978)</a:t>
            </a:r>
            <a:endParaRPr sz="2300"/>
          </a:p>
          <a:p>
            <a:pPr>
              <a:defRPr u="sng"/>
            </a:pPr>
            <a:r>
              <a:rPr>
                <a:solidFill>
                  <a:srgbClr val="0000FF"/>
                </a:solidFill>
                <a:uFill>
                  <a:solidFill>
                    <a:srgbClr val="0000FF"/>
                  </a:solidFill>
                </a:uFill>
                <a:hlinkClick r:id="rId3" invalidUrl="" action="" tgtFrame="" tooltip="" history="1" highlightClick="0" endSnd="0"/>
              </a:rPr>
              <a:t>Dido</a:t>
            </a:r>
            <a:r>
              <a:rPr u="none"/>
              <a:t> by</a:t>
            </a:r>
            <a:r>
              <a:rPr sz="2400" u="none"/>
              <a:t> Honoree Fannone Jeffers (2010)</a:t>
            </a:r>
            <a:r>
              <a:rPr u="none"/>
              <a:t> </a:t>
            </a:r>
          </a:p>
        </p:txBody>
      </p:sp>
      <p:pic>
        <p:nvPicPr>
          <p:cNvPr id="185" name="Screen Shot 2023-09-06 at 16.49.09.png" descr="Screen Shot 2023-09-06 at 16.49.09.png"/>
          <p:cNvPicPr>
            <a:picLocks noChangeAspect="1"/>
          </p:cNvPicPr>
          <p:nvPr/>
        </p:nvPicPr>
        <p:blipFill>
          <a:blip r:embed="rId4">
            <a:extLst/>
          </a:blip>
          <a:stretch>
            <a:fillRect/>
          </a:stretch>
        </p:blipFill>
        <p:spPr>
          <a:xfrm>
            <a:off x="8182429" y="6203245"/>
            <a:ext cx="4531679" cy="2894944"/>
          </a:xfrm>
          <a:prstGeom prst="rect">
            <a:avLst/>
          </a:prstGeom>
          <a:ln w="12700">
            <a:miter lim="400000"/>
          </a:ln>
        </p:spPr>
      </p:pic>
      <p:grpSp>
        <p:nvGrpSpPr>
          <p:cNvPr id="188" name="Painted by David Martin in 1779. Dido was the great-niece of William Murray, First Earl of Mansfield; as Lord Chief Justice of the King's Bench, he is responsible for the Somerset ruling (1772), which essentially outlawed slavery in England, though not in the colonies.)"/>
          <p:cNvGrpSpPr/>
          <p:nvPr/>
        </p:nvGrpSpPr>
        <p:grpSpPr>
          <a:xfrm>
            <a:off x="1289744" y="7141516"/>
            <a:ext cx="5763570" cy="2472583"/>
            <a:chOff x="0" y="40059"/>
            <a:chExt cx="5763569" cy="2472582"/>
          </a:xfrm>
        </p:grpSpPr>
        <p:sp>
          <p:nvSpPr>
            <p:cNvPr id="186" name="Quote Bubble"/>
            <p:cNvSpPr/>
            <p:nvPr/>
          </p:nvSpPr>
          <p:spPr>
            <a:xfrm>
              <a:off x="0" y="40059"/>
              <a:ext cx="5763570" cy="2472583"/>
            </a:xfrm>
            <a:prstGeom prst="wedgeEllipseCallout">
              <a:avLst>
                <a:gd name="adj1" fmla="val 78022"/>
                <a:gd name="adj2" fmla="val -52774"/>
              </a:avLst>
            </a:prstGeom>
            <a:blipFill rotWithShape="1">
              <a:blip r:embed="rId5"/>
              <a:srcRect l="0" t="0" r="0" b="0"/>
              <a:tile tx="0" ty="0" sx="100000" sy="100000" flip="none" algn="tl"/>
            </a:blipFill>
            <a:ln w="12700" cap="flat">
              <a:noFill/>
              <a:miter lim="400000"/>
            </a:ln>
            <a:effectLst/>
          </p:spPr>
          <p:txBody>
            <a:bodyPr wrap="square" lIns="50800" tIns="50800" rIns="50800" bIns="50800" numCol="1" anchor="ctr">
              <a:noAutofit/>
            </a:bodyPr>
            <a:lstStyle/>
            <a:p>
              <a:pPr algn="l">
                <a:spcBef>
                  <a:spcPts val="4200"/>
                </a:spcBef>
                <a:defRPr sz="3800">
                  <a:solidFill>
                    <a:srgbClr val="000000"/>
                  </a:solidFill>
                  <a:latin typeface="Palatino"/>
                  <a:ea typeface="Palatino"/>
                  <a:cs typeface="Palatino"/>
                  <a:sym typeface="Palatino"/>
                </a:defRPr>
              </a:pPr>
            </a:p>
          </p:txBody>
        </p:sp>
        <p:sp>
          <p:nvSpPr>
            <p:cNvPr id="187" name="Painted by David Martin in 1779. Dido was the great-niece of William Murray, First Earl of Mansfield; as Lord Chief Justice of the King's Bench, he is responsible for the Somerset ruling (1772), which essentially outlawed slavery in England, though not in the colonies.)"/>
            <p:cNvSpPr txBox="1"/>
            <p:nvPr/>
          </p:nvSpPr>
          <p:spPr>
            <a:xfrm>
              <a:off x="844055" y="336550"/>
              <a:ext cx="4075459" cy="1879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marL="254000" indent="-254000" algn="l">
                <a:spcBef>
                  <a:spcPts val="4200"/>
                </a:spcBef>
                <a:buClr>
                  <a:srgbClr val="5C86B9"/>
                </a:buClr>
                <a:buSzPct val="70000"/>
                <a:buFont typeface="Zapf Dingbats"/>
                <a:buChar char="✤"/>
                <a:defRPr sz="1600" u="sng">
                  <a:solidFill>
                    <a:srgbClr val="000000"/>
                  </a:solidFill>
                  <a:latin typeface="Palatino"/>
                  <a:ea typeface="Palatino"/>
                  <a:cs typeface="Palatino"/>
                  <a:sym typeface="Palatino"/>
                </a:defRPr>
              </a:pPr>
              <a:r>
                <a:t>Painted by David Martin in 1779</a:t>
              </a:r>
              <a:r>
                <a:rPr i="1"/>
                <a:t>.</a:t>
              </a:r>
              <a:r>
                <a:rPr i="1" u="none"/>
                <a:t> Dido was the great-niece of William Murray, First Earl of Mansfield; as Lord Chief Justice of the King's Bench, he is responsible for the Somerset ruling (1772), which essentially outlawed slavery in England, though not in the colonies.)</a:t>
              </a:r>
            </a:p>
          </p:txBody>
        </p:sp>
      </p:grpSp>
      <p:pic>
        <p:nvPicPr>
          <p:cNvPr id="189" name="Screen Shot 2023-09-06 at 17.07.16.png" descr="Screen Shot 2023-09-06 at 17.07.16.png"/>
          <p:cNvPicPr>
            <a:picLocks noChangeAspect="1"/>
          </p:cNvPicPr>
          <p:nvPr/>
        </p:nvPicPr>
        <p:blipFill>
          <a:blip r:embed="rId6">
            <a:extLst/>
          </a:blip>
          <a:stretch>
            <a:fillRect/>
          </a:stretch>
        </p:blipFill>
        <p:spPr>
          <a:xfrm>
            <a:off x="8182429" y="2685538"/>
            <a:ext cx="4531679" cy="3454846"/>
          </a:xfrm>
          <a:prstGeom prst="rect">
            <a:avLst/>
          </a:prstGeom>
          <a:ln w="12700">
            <a:miter lim="400000"/>
          </a:ln>
        </p:spPr>
      </p:pic>
      <p:grpSp>
        <p:nvGrpSpPr>
          <p:cNvPr id="192" name="Paolo Uccello, St. George and the Dragon…"/>
          <p:cNvGrpSpPr/>
          <p:nvPr/>
        </p:nvGrpSpPr>
        <p:grpSpPr>
          <a:xfrm>
            <a:off x="2182663" y="2660650"/>
            <a:ext cx="4912818" cy="2327028"/>
            <a:chOff x="-1011386" y="25870"/>
            <a:chExt cx="4912817" cy="2327027"/>
          </a:xfrm>
        </p:grpSpPr>
        <p:sp>
          <p:nvSpPr>
            <p:cNvPr id="190" name="Quote Bubble"/>
            <p:cNvSpPr/>
            <p:nvPr/>
          </p:nvSpPr>
          <p:spPr>
            <a:xfrm>
              <a:off x="-1011387" y="25870"/>
              <a:ext cx="4912818" cy="2327029"/>
            </a:xfrm>
            <a:prstGeom prst="wedgeEllipseCallout">
              <a:avLst>
                <a:gd name="adj1" fmla="val 78918"/>
                <a:gd name="adj2" fmla="val 37515"/>
              </a:avLst>
            </a:prstGeom>
            <a:blipFill rotWithShape="1">
              <a:blip r:embed="rId5"/>
              <a:srcRect l="0" t="0" r="0" b="0"/>
              <a:tile tx="0" ty="0" sx="100000" sy="100000" flip="none" algn="tl"/>
            </a:blipFill>
            <a:ln w="12700" cap="flat">
              <a:noFill/>
              <a:miter lim="400000"/>
            </a:ln>
            <a:effectLst/>
          </p:spPr>
          <p:txBody>
            <a:bodyPr wrap="square" lIns="50800" tIns="50800" rIns="50800" bIns="50800" numCol="1" anchor="ctr">
              <a:noAutofit/>
            </a:bodyPr>
            <a:lstStyle/>
            <a:p>
              <a:pPr algn="l" defTabSz="457200">
                <a:defRPr sz="2300">
                  <a:solidFill>
                    <a:srgbClr val="000000"/>
                  </a:solidFill>
                  <a:effectLst>
                    <a:outerShdw sx="100000" sy="100000" kx="0" ky="0" algn="b" rotWithShape="0" blurRad="25400" dist="12700" dir="5280000">
                      <a:srgbClr val="FFFFFF"/>
                    </a:outerShdw>
                  </a:effectLst>
                  <a:latin typeface="Times"/>
                  <a:ea typeface="Times"/>
                  <a:cs typeface="Times"/>
                  <a:sym typeface="Times"/>
                </a:defRPr>
              </a:pPr>
            </a:p>
          </p:txBody>
        </p:sp>
        <p:sp>
          <p:nvSpPr>
            <p:cNvPr id="191" name="Paolo Uccello, St. George and the Dragon…"/>
            <p:cNvSpPr txBox="1"/>
            <p:nvPr/>
          </p:nvSpPr>
          <p:spPr>
            <a:xfrm>
              <a:off x="545950" y="71710"/>
              <a:ext cx="2758730" cy="2235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defRPr b="1" sz="2300">
                  <a:solidFill>
                    <a:srgbClr val="000000"/>
                  </a:solidFill>
                  <a:effectLst>
                    <a:outerShdw sx="100000" sy="100000" kx="0" ky="0" algn="b" rotWithShape="0" blurRad="25400" dist="12700" dir="5280000">
                      <a:srgbClr val="FFFFFF"/>
                    </a:outerShdw>
                  </a:effectLst>
                  <a:latin typeface="Times"/>
                  <a:ea typeface="Times"/>
                  <a:cs typeface="Times"/>
                  <a:sym typeface="Times"/>
                </a:defRPr>
              </a:pPr>
              <a:r>
                <a:t>Paolo Uccello, </a:t>
              </a:r>
              <a:r>
                <a:rPr u="sng"/>
                <a:t>St. George and the Dragon</a:t>
              </a:r>
            </a:p>
            <a:p>
              <a:pPr algn="l" defTabSz="457200">
                <a:defRPr sz="2300">
                  <a:solidFill>
                    <a:srgbClr val="000000"/>
                  </a:solidFill>
                  <a:effectLst>
                    <a:outerShdw sx="100000" sy="100000" kx="0" ky="0" algn="b" rotWithShape="0" blurRad="25400" dist="12700" dir="5280000">
                      <a:srgbClr val="FFFFFF"/>
                    </a:outerShdw>
                  </a:effectLst>
                  <a:latin typeface="Times"/>
                  <a:ea typeface="Times"/>
                  <a:cs typeface="Times"/>
                  <a:sym typeface="Times"/>
                </a:defRPr>
              </a:pPr>
              <a:r>
                <a:t>Oil on canvas. National Gallery, London.</a:t>
              </a:r>
            </a:p>
          </p:txBody>
        </p:sp>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4" name="Image" descr="Image"/>
          <p:cNvPicPr>
            <a:picLocks noChangeAspect="1"/>
          </p:cNvPicPr>
          <p:nvPr>
            <p:ph type="pic" idx="13"/>
          </p:nvPr>
        </p:nvPicPr>
        <p:blipFill>
          <a:blip r:embed="rId2">
            <a:extLst/>
          </a:blip>
          <a:srcRect l="0" t="1399" r="0" b="10166"/>
          <a:stretch>
            <a:fillRect/>
          </a:stretch>
        </p:blipFill>
        <p:spPr>
          <a:xfrm>
            <a:off x="6705983" y="4756150"/>
            <a:ext cx="2827172" cy="3585915"/>
          </a:xfrm>
          <a:prstGeom prst="rect">
            <a:avLst/>
          </a:prstGeom>
        </p:spPr>
      </p:pic>
      <p:pic>
        <p:nvPicPr>
          <p:cNvPr id="195" name="Image" descr="Image"/>
          <p:cNvPicPr>
            <a:picLocks noChangeAspect="1"/>
          </p:cNvPicPr>
          <p:nvPr>
            <p:ph type="pic" idx="14"/>
          </p:nvPr>
        </p:nvPicPr>
        <p:blipFill>
          <a:blip r:embed="rId3">
            <a:extLst/>
          </a:blip>
          <a:srcRect l="0" t="0" r="0" b="0"/>
          <a:stretch>
            <a:fillRect/>
          </a:stretch>
        </p:blipFill>
        <p:spPr>
          <a:xfrm>
            <a:off x="9717621" y="4718198"/>
            <a:ext cx="3018358" cy="3585717"/>
          </a:xfrm>
          <a:prstGeom prst="rect">
            <a:avLst/>
          </a:prstGeom>
        </p:spPr>
      </p:pic>
      <p:pic>
        <p:nvPicPr>
          <p:cNvPr id="196" name="Image" descr="Image"/>
          <p:cNvPicPr>
            <a:picLocks noChangeAspect="1"/>
          </p:cNvPicPr>
          <p:nvPr>
            <p:ph type="pic" idx="15"/>
          </p:nvPr>
        </p:nvPicPr>
        <p:blipFill>
          <a:blip r:embed="rId4">
            <a:extLst/>
          </a:blip>
          <a:srcRect l="7744" t="0" r="7744" b="0"/>
          <a:stretch>
            <a:fillRect/>
          </a:stretch>
        </p:blipFill>
        <p:spPr>
          <a:prstGeom prst="rect">
            <a:avLst/>
          </a:prstGeom>
        </p:spPr>
      </p:pic>
      <p:sp>
        <p:nvSpPr>
          <p:cNvPr id="197" name="Vermeer, 1665"/>
          <p:cNvSpPr txBox="1"/>
          <p:nvPr/>
        </p:nvSpPr>
        <p:spPr>
          <a:xfrm>
            <a:off x="789876" y="6646672"/>
            <a:ext cx="2547748" cy="613156"/>
          </a:xfrm>
          <a:prstGeom prst="rect">
            <a:avLst/>
          </a:prstGeom>
          <a:solidFill>
            <a:schemeClr val="accent3"/>
          </a:solidFill>
          <a:ln w="38100">
            <a:solidFill>
              <a:srgbClr val="634D31"/>
            </a:solidFill>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defRPr>
            </a:lvl1pPr>
          </a:lstStyle>
          <a:p>
            <a:pPr/>
            <a:r>
              <a:t>Vermeer, 1665</a:t>
            </a:r>
          </a:p>
        </p:txBody>
      </p:sp>
      <p:sp>
        <p:nvSpPr>
          <p:cNvPr id="198" name="Degas, Little Dancer, 1881"/>
          <p:cNvSpPr txBox="1"/>
          <p:nvPr/>
        </p:nvSpPr>
        <p:spPr>
          <a:xfrm>
            <a:off x="7430771" y="8424672"/>
            <a:ext cx="4611625" cy="613156"/>
          </a:xfrm>
          <a:prstGeom prst="rect">
            <a:avLst/>
          </a:prstGeom>
          <a:solidFill>
            <a:schemeClr val="accent3"/>
          </a:solidFill>
          <a:ln w="38100">
            <a:solidFill>
              <a:srgbClr val="634D31"/>
            </a:solidFill>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defRPr>
            </a:lvl1pPr>
          </a:lstStyle>
          <a:p>
            <a:pPr/>
            <a:r>
              <a:t>Degas, Little Dancer, 1881</a:t>
            </a:r>
          </a:p>
        </p:txBody>
      </p:sp>
      <p:pic>
        <p:nvPicPr>
          <p:cNvPr id="199" name="Screen Shot 2023-09-10 at 18.49.04.png" descr="Screen Shot 2023-09-10 at 18.49.04.png"/>
          <p:cNvPicPr>
            <a:picLocks noChangeAspect="1"/>
          </p:cNvPicPr>
          <p:nvPr/>
        </p:nvPicPr>
        <p:blipFill>
          <a:blip r:embed="rId5">
            <a:extLst/>
          </a:blip>
          <a:srcRect l="6526" t="0" r="0" b="0"/>
          <a:stretch>
            <a:fillRect/>
          </a:stretch>
        </p:blipFill>
        <p:spPr>
          <a:xfrm>
            <a:off x="6524674" y="454322"/>
            <a:ext cx="6423890" cy="3720009"/>
          </a:xfrm>
          <a:prstGeom prst="rect">
            <a:avLst/>
          </a:prstGeom>
          <a:ln w="12700">
            <a:miter lim="400000"/>
          </a:ln>
        </p:spPr>
      </p:pic>
      <p:sp>
        <p:nvSpPr>
          <p:cNvPr id="200" name="Tracey Emin’s Bed, 1999"/>
          <p:cNvSpPr txBox="1"/>
          <p:nvPr/>
        </p:nvSpPr>
        <p:spPr>
          <a:xfrm>
            <a:off x="7415657" y="4144772"/>
            <a:ext cx="4307587" cy="613156"/>
          </a:xfrm>
          <a:prstGeom prst="rect">
            <a:avLst/>
          </a:prstGeom>
          <a:solidFill>
            <a:schemeClr val="accent3"/>
          </a:solidFill>
          <a:ln w="38100">
            <a:solidFill>
              <a:srgbClr val="634D31"/>
            </a:solidFill>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defRPr>
            </a:lvl1pPr>
          </a:lstStyle>
          <a:p>
            <a:pPr/>
            <a:r>
              <a:t>Tracey Emin’s Bed, 1999</a:t>
            </a:r>
          </a:p>
        </p:txBody>
      </p:sp>
      <p:sp>
        <p:nvSpPr>
          <p:cNvPr id="201" name="Choose to list your observations,…"/>
          <p:cNvSpPr txBox="1"/>
          <p:nvPr/>
        </p:nvSpPr>
        <p:spPr>
          <a:xfrm>
            <a:off x="763267" y="880021"/>
            <a:ext cx="1672924" cy="1884858"/>
          </a:xfrm>
          <a:prstGeom prst="rect">
            <a:avLst/>
          </a:prstGeom>
          <a:gradFill>
            <a:gsLst>
              <a:gs pos="0">
                <a:schemeClr val="accent4">
                  <a:hueOff val="-503232"/>
                  <a:satOff val="30042"/>
                  <a:lumOff val="29501"/>
                </a:schemeClr>
              </a:gs>
              <a:gs pos="35000">
                <a:srgbClr val="FFD4C4"/>
              </a:gs>
              <a:gs pos="100000">
                <a:schemeClr val="accent4">
                  <a:hueOff val="-581067"/>
                  <a:satOff val="30042"/>
                  <a:lumOff val="41307"/>
                </a:schemeClr>
              </a:gs>
            </a:gsLst>
            <a:lin ang="16200000"/>
          </a:gradFill>
          <a:ln>
            <a:solidFill>
              <a:srgbClr val="DB7934"/>
            </a:solidFill>
          </a:ln>
          <a:extLst>
            <a:ext uri="{C572A759-6A51-4108-AA02-DFA0A04FC94B}">
              <ma14:wrappingTextBoxFlag xmlns:ma14="http://schemas.microsoft.com/office/mac/drawingml/2011/main" val="1"/>
            </a:ext>
          </a:extLst>
        </p:spPr>
        <p:txBody>
          <a:bodyPr lIns="50800" tIns="50800" rIns="50800" bIns="50800" anchor="ctr">
            <a:spAutoFit/>
          </a:bodyPr>
          <a:lstStyle/>
          <a:p>
            <a:pPr>
              <a:defRPr sz="1400">
                <a:solidFill>
                  <a:srgbClr val="000000"/>
                </a:solidFill>
              </a:defRPr>
            </a:pPr>
            <a:r>
              <a:t>Choose to list your observations, </a:t>
            </a:r>
          </a:p>
          <a:p>
            <a:pPr>
              <a:defRPr sz="1400">
                <a:solidFill>
                  <a:srgbClr val="000000"/>
                </a:solidFill>
              </a:defRPr>
            </a:pPr>
            <a:r>
              <a:t>or write from the point of view of: </a:t>
            </a:r>
          </a:p>
          <a:p>
            <a:pPr>
              <a:defRPr sz="1400">
                <a:solidFill>
                  <a:srgbClr val="000000"/>
                </a:solidFill>
              </a:defRPr>
            </a:pPr>
            <a:r>
              <a:t>the artist, the muse or the gallery voyeur.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My Ekphrastic Poems"/>
          <p:cNvSpPr txBox="1"/>
          <p:nvPr>
            <p:ph type="title"/>
          </p:nvPr>
        </p:nvSpPr>
        <p:spPr>
          <a:prstGeom prst="rect">
            <a:avLst/>
          </a:prstGeom>
        </p:spPr>
        <p:txBody>
          <a:bodyPr/>
          <a:lstStyle>
            <a:lvl1pPr>
              <a:defRPr spc="-200"/>
            </a:lvl1pPr>
          </a:lstStyle>
          <a:p>
            <a:pPr/>
            <a:r>
              <a:t>My Ekphrastic Poems</a:t>
            </a:r>
          </a:p>
        </p:txBody>
      </p:sp>
      <p:sp>
        <p:nvSpPr>
          <p:cNvPr id="204" name="Leg of Mutton, Nude…"/>
          <p:cNvSpPr txBox="1"/>
          <p:nvPr>
            <p:ph type="body" idx="1"/>
          </p:nvPr>
        </p:nvSpPr>
        <p:spPr>
          <a:prstGeom prst="rect">
            <a:avLst/>
          </a:prstGeom>
        </p:spPr>
        <p:txBody>
          <a:bodyPr/>
          <a:lstStyle/>
          <a:p>
            <a:pPr marL="441959" indent="-441959" defTabSz="508254">
              <a:spcBef>
                <a:spcPts val="3600"/>
              </a:spcBef>
              <a:defRPr i="1" sz="3300"/>
            </a:pPr>
            <a:r>
              <a:t>Leg of Mutton, Nude </a:t>
            </a:r>
          </a:p>
          <a:p>
            <a:pPr marL="441959" indent="-441959" defTabSz="508254">
              <a:spcBef>
                <a:spcPts val="3600"/>
              </a:spcBef>
              <a:defRPr i="1" sz="3300"/>
            </a:pPr>
            <a:r>
              <a:t>A Dove Called Peace</a:t>
            </a:r>
          </a:p>
          <a:p>
            <a:pPr marL="441959" indent="-441959" defTabSz="508254">
              <a:spcBef>
                <a:spcPts val="3600"/>
              </a:spcBef>
              <a:defRPr i="1" sz="3300"/>
            </a:pPr>
            <a:r>
              <a:t>Self, 1922-1914</a:t>
            </a:r>
          </a:p>
          <a:p>
            <a:pPr marL="441959" indent="-441959" defTabSz="508254">
              <a:spcBef>
                <a:spcPts val="3600"/>
              </a:spcBef>
              <a:defRPr i="1" sz="3300"/>
            </a:pPr>
            <a:r>
              <a:t>Emptiness &amp; Sentinels</a:t>
            </a:r>
          </a:p>
          <a:p>
            <a:pPr marL="441959" indent="-441959" defTabSz="508254">
              <a:spcBef>
                <a:spcPts val="3600"/>
              </a:spcBef>
              <a:defRPr sz="3300"/>
            </a:pPr>
            <a:r>
              <a:t>All of the above are in your pre-reading pack.</a:t>
            </a:r>
          </a:p>
          <a:p>
            <a:pPr marL="441959" indent="-441959" defTabSz="508254">
              <a:spcBef>
                <a:spcPts val="3600"/>
              </a:spcBef>
              <a:defRPr sz="3300"/>
            </a:pPr>
            <a:r>
              <a:t>Have fun reading and remember, ‘if you don’t have time to read, then you don’t have time to write.’ (Stephen King)</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Texts for discussion…"/>
          <p:cNvSpPr txBox="1"/>
          <p:nvPr>
            <p:ph type="title"/>
          </p:nvPr>
        </p:nvSpPr>
        <p:spPr>
          <a:xfrm>
            <a:off x="444500" y="1524000"/>
            <a:ext cx="12293600" cy="7947571"/>
          </a:xfrm>
          <a:prstGeom prst="rect">
            <a:avLst/>
          </a:prstGeom>
        </p:spPr>
        <p:txBody>
          <a:bodyPr/>
          <a:lstStyle/>
          <a:p>
            <a:pPr algn="ctr" defTabSz="280415">
              <a:defRPr b="1" spc="-108" sz="5424" u="sng"/>
            </a:pPr>
            <a:r>
              <a:t>Texts for discussion</a:t>
            </a:r>
          </a:p>
          <a:p>
            <a:pPr defTabSz="280415">
              <a:defRPr spc="-61" sz="3072"/>
            </a:pPr>
          </a:p>
          <a:p>
            <a:pPr defTabSz="280415">
              <a:defRPr spc="-61" sz="3072"/>
            </a:pPr>
            <a:r>
              <a:t>Readings and links have been/will be supplied. If you require hard copy please let Martin know. </a:t>
            </a:r>
          </a:p>
          <a:p>
            <a:pPr defTabSz="280415">
              <a:defRPr spc="-61" sz="3072"/>
            </a:pPr>
          </a:p>
          <a:p>
            <a:pPr defTabSz="280415">
              <a:defRPr spc="-61" sz="3072"/>
            </a:pPr>
          </a:p>
          <a:p>
            <a:pPr defTabSz="280415">
              <a:defRPr spc="-43" sz="2160"/>
            </a:pPr>
            <a:r>
              <a:t>Sexton, A. </a:t>
            </a:r>
            <a:r>
              <a:rPr i="1"/>
              <a:t>Starry Night</a:t>
            </a:r>
            <a:r>
              <a:t>, (1962)</a:t>
            </a:r>
          </a:p>
          <a:p>
            <a:pPr defTabSz="280415">
              <a:defRPr spc="-43" sz="2160"/>
            </a:pPr>
            <a:r>
              <a:t>Carlos Williams, W.  </a:t>
            </a:r>
            <a:r>
              <a:rPr i="1"/>
              <a:t>Children’s Games (1962)</a:t>
            </a:r>
          </a:p>
          <a:p>
            <a:pPr defTabSz="280415">
              <a:defRPr spc="-43" sz="2160"/>
            </a:pPr>
            <a:r>
              <a:t>Carlos Williams, W. </a:t>
            </a:r>
            <a:r>
              <a:rPr i="1"/>
              <a:t>Landscape with the Fall of Icarus</a:t>
            </a:r>
            <a:r>
              <a:t>, (1960)</a:t>
            </a:r>
          </a:p>
          <a:p>
            <a:pPr defTabSz="280415">
              <a:defRPr spc="-43" sz="2160"/>
            </a:pPr>
            <a:r>
              <a:t>Fanthorpe, UA. </a:t>
            </a:r>
            <a:r>
              <a:rPr i="1"/>
              <a:t>Not My Best Side</a:t>
            </a:r>
            <a:r>
              <a:t>, (1978)</a:t>
            </a:r>
          </a:p>
          <a:p>
            <a:pPr defTabSz="280415">
              <a:defRPr spc="-43" sz="2160"/>
            </a:pPr>
            <a:r>
              <a:t>Jeffers, H. F. </a:t>
            </a:r>
            <a:r>
              <a:rPr i="1"/>
              <a:t>Dido, </a:t>
            </a:r>
            <a:r>
              <a:t>(2010)</a:t>
            </a:r>
          </a:p>
          <a:p>
            <a:pPr defTabSz="280415">
              <a:defRPr spc="-43" sz="2160"/>
            </a:pPr>
            <a:r>
              <a:t>Auden, W. H. </a:t>
            </a:r>
            <a:r>
              <a:rPr i="1"/>
              <a:t>Musee des Beaux Arts</a:t>
            </a:r>
          </a:p>
          <a:p>
            <a:pPr defTabSz="280415">
              <a:defRPr spc="-43" sz="2160"/>
            </a:pPr>
            <a:r>
              <a:t>Browning, R. </a:t>
            </a:r>
            <a:r>
              <a:rPr i="1"/>
              <a:t>My Last Duchess</a:t>
            </a:r>
            <a:r>
              <a:t>, </a:t>
            </a:r>
          </a:p>
          <a:p>
            <a:pPr defTabSz="280415">
              <a:defRPr spc="-43" sz="2160"/>
            </a:pPr>
            <a:r>
              <a:t>Egelstaff, S. </a:t>
            </a:r>
            <a:r>
              <a:rPr i="1"/>
              <a:t>The Muse/Leg of Mutton, Nude</a:t>
            </a:r>
            <a:r>
              <a:t>. (2019).</a:t>
            </a:r>
          </a:p>
          <a:p>
            <a:pPr defTabSz="280415">
              <a:defRPr spc="-43" sz="2160"/>
            </a:pPr>
            <a:r>
              <a:t>Egelstaff, S. </a:t>
            </a:r>
            <a:r>
              <a:rPr i="1"/>
              <a:t>A Dove Called Peace</a:t>
            </a:r>
            <a:r>
              <a:t>, (2020).</a:t>
            </a:r>
          </a:p>
          <a:p>
            <a:pPr defTabSz="280415">
              <a:defRPr spc="-43" sz="2160"/>
            </a:pPr>
            <a:r>
              <a:t>Egelstaff, S. </a:t>
            </a:r>
            <a:r>
              <a:rPr i="1"/>
              <a:t>Self 2022-1914</a:t>
            </a:r>
            <a:r>
              <a:t>, (2022).</a:t>
            </a:r>
          </a:p>
          <a:p>
            <a:pPr defTabSz="280415">
              <a:defRPr spc="-43" sz="2160"/>
            </a:pPr>
            <a:r>
              <a:t>Egelstaff, S. </a:t>
            </a:r>
            <a:r>
              <a:rPr i="1"/>
              <a:t>Emptiness &amp; Sentinels </a:t>
            </a:r>
            <a:r>
              <a:t>(2023)</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References"/>
          <p:cNvSpPr txBox="1"/>
          <p:nvPr>
            <p:ph type="title"/>
          </p:nvPr>
        </p:nvSpPr>
        <p:spPr>
          <a:prstGeom prst="rect">
            <a:avLst/>
          </a:prstGeom>
        </p:spPr>
        <p:txBody>
          <a:bodyPr/>
          <a:lstStyle>
            <a:lvl1pPr>
              <a:defRPr spc="-200"/>
            </a:lvl1pPr>
          </a:lstStyle>
          <a:p>
            <a:pPr/>
            <a:r>
              <a:t>References</a:t>
            </a:r>
          </a:p>
        </p:txBody>
      </p:sp>
      <p:sp>
        <p:nvSpPr>
          <p:cNvPr id="209" name="https://www.poetrybyheart.org.uk/poems/not-my-best-side…"/>
          <p:cNvSpPr txBox="1"/>
          <p:nvPr>
            <p:ph type="body" idx="1"/>
          </p:nvPr>
        </p:nvSpPr>
        <p:spPr>
          <a:prstGeom prst="rect">
            <a:avLst/>
          </a:prstGeom>
        </p:spPr>
        <p:txBody>
          <a:bodyPr/>
          <a:lstStyle/>
          <a:p>
            <a:pPr marL="0" indent="0" defTabSz="457200">
              <a:spcBef>
                <a:spcPts val="0"/>
              </a:spcBef>
              <a:buClrTx/>
              <a:buSzTx/>
              <a:buFontTx/>
              <a:buNone/>
              <a:defRPr sz="3700">
                <a:latin typeface="Georgia"/>
                <a:ea typeface="Georgia"/>
                <a:cs typeface="Georgia"/>
                <a:sym typeface="Georgia"/>
              </a:defRPr>
            </a:pPr>
          </a:p>
          <a:p>
            <a:pPr marL="0" indent="0" defTabSz="508254">
              <a:spcBef>
                <a:spcPts val="3600"/>
              </a:spcBef>
              <a:buClrTx/>
              <a:buSzTx/>
              <a:buFontTx/>
              <a:buNone/>
              <a:defRPr sz="3600"/>
            </a:pPr>
          </a:p>
        </p:txBody>
      </p:sp>
      <p:sp>
        <p:nvSpPr>
          <p:cNvPr id="210" name="Bradford, Wade. Analysis of the Robert Browning's Poem 'My Last Duchess’. ThoughtCo, (2023). Site: thoughtco.com/analysis-of-my-last-duchess-2713679.…"/>
          <p:cNvSpPr txBox="1"/>
          <p:nvPr/>
        </p:nvSpPr>
        <p:spPr>
          <a:xfrm>
            <a:off x="114300" y="2736850"/>
            <a:ext cx="12973385" cy="692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1800">
                <a:solidFill>
                  <a:srgbClr val="000000"/>
                </a:solidFill>
                <a:latin typeface="Georgia"/>
                <a:ea typeface="Georgia"/>
                <a:cs typeface="Georgia"/>
                <a:sym typeface="Georgia"/>
              </a:defRPr>
            </a:pPr>
            <a:r>
              <a:t>Bradford, Wade. </a:t>
            </a:r>
            <a:r>
              <a:rPr i="1"/>
              <a:t>Analysis of the Robert Browning's Poem 'My Last Duchess’</a:t>
            </a:r>
            <a:r>
              <a:t>. ThoughtCo, (2023). Site: </a:t>
            </a:r>
            <a:r>
              <a:rPr>
                <a:hlinkClick r:id="rId2" invalidUrl="" action="" tgtFrame="" tooltip="" history="1" highlightClick="0" endSnd="0"/>
              </a:rPr>
              <a:t>thoughtco.com/analysis-of-my-last-duchess-2713679</a:t>
            </a:r>
            <a:r>
              <a:t>.</a:t>
            </a:r>
          </a:p>
          <a:p>
            <a:pPr algn="l" defTabSz="457200">
              <a:defRPr sz="1800">
                <a:solidFill>
                  <a:srgbClr val="000000"/>
                </a:solidFill>
                <a:latin typeface="Georgia"/>
                <a:ea typeface="Georgia"/>
                <a:cs typeface="Georgia"/>
                <a:sym typeface="Georgia"/>
              </a:defRPr>
            </a:pPr>
          </a:p>
          <a:p>
            <a:pPr algn="r" defTabSz="457200">
              <a:defRPr sz="1800">
                <a:solidFill>
                  <a:srgbClr val="000000"/>
                </a:solidFill>
                <a:latin typeface="Georgia"/>
                <a:ea typeface="Georgia"/>
                <a:cs typeface="Georgia"/>
                <a:sym typeface="Georgia"/>
              </a:defRPr>
            </a:pPr>
          </a:p>
          <a:p>
            <a:pPr algn="l" defTabSz="457200">
              <a:defRPr sz="1800">
                <a:solidFill>
                  <a:srgbClr val="000000"/>
                </a:solidFill>
                <a:latin typeface="Georgia"/>
                <a:ea typeface="Georgia"/>
                <a:cs typeface="Georgia"/>
                <a:sym typeface="Georgia"/>
              </a:defRPr>
            </a:pPr>
            <a:r>
              <a:t>De Cola, Christina. </a:t>
            </a:r>
            <a:r>
              <a:rPr i="1"/>
              <a:t>Please You Sit and Look at Her: Art and Objectification- </a:t>
            </a:r>
            <a:r>
              <a:rPr i="1">
                <a:hlinkClick r:id="rId3" invalidUrl="" action="" tgtFrame="" tooltip="" history="1" highlightClick="0" endSnd="0"/>
              </a:rPr>
              <a:t>Mystics, Madmen, Prophets and Perverts</a:t>
            </a:r>
            <a:r>
              <a:t>, (2009)</a:t>
            </a:r>
          </a:p>
          <a:p>
            <a:pPr algn="l" defTabSz="457200">
              <a:defRPr sz="1800">
                <a:solidFill>
                  <a:srgbClr val="000000"/>
                </a:solidFill>
                <a:latin typeface="Georgia"/>
                <a:ea typeface="Georgia"/>
                <a:cs typeface="Georgia"/>
                <a:sym typeface="Georgia"/>
              </a:defRPr>
            </a:pPr>
            <a:r>
              <a:t>Site: </a:t>
            </a:r>
            <a:r>
              <a:rPr>
                <a:hlinkClick r:id="rId4" invalidUrl="" action="" tgtFrame="" tooltip="" history="1" highlightClick="0" endSnd="0"/>
              </a:rPr>
              <a:t>https://victorianweb.org/authors/rb/duchess/decola7.html</a:t>
            </a:r>
          </a:p>
          <a:p>
            <a:pPr algn="l" defTabSz="457200">
              <a:defRPr sz="1800">
                <a:solidFill>
                  <a:srgbClr val="000000"/>
                </a:solidFill>
                <a:latin typeface="Georgia"/>
                <a:ea typeface="Georgia"/>
                <a:cs typeface="Georgia"/>
                <a:sym typeface="Georgia"/>
              </a:defRPr>
            </a:pPr>
          </a:p>
          <a:p>
            <a:pPr algn="l" defTabSz="457200">
              <a:defRPr sz="1800">
                <a:solidFill>
                  <a:srgbClr val="000000"/>
                </a:solidFill>
                <a:latin typeface="Georgia"/>
                <a:ea typeface="Georgia"/>
                <a:cs typeface="Georgia"/>
                <a:sym typeface="Georgia"/>
              </a:defRPr>
            </a:pPr>
            <a:r>
              <a:t>Fanthorpe, U. A. </a:t>
            </a:r>
            <a:r>
              <a:rPr i="1"/>
              <a:t>Selected Poems. </a:t>
            </a:r>
            <a:r>
              <a:t>Enitharmon Press, (2014) Used with permission from Dr R. V. Bailey. Site: </a:t>
            </a:r>
            <a:r>
              <a:rPr>
                <a:hlinkClick r:id="rId5" invalidUrl="" action="" tgtFrame="" tooltip="" history="1" highlightClick="0" endSnd="0"/>
              </a:rPr>
              <a:t>https://www.poetrybyheart.org.uk/poems/not-my-best-side</a:t>
            </a:r>
          </a:p>
          <a:p>
            <a:pPr algn="l" defTabSz="508254">
              <a:spcBef>
                <a:spcPts val="3600"/>
              </a:spcBef>
              <a:defRPr sz="1800">
                <a:solidFill>
                  <a:srgbClr val="000000"/>
                </a:solidFill>
                <a:latin typeface="Georgia"/>
                <a:ea typeface="Georgia"/>
                <a:cs typeface="Georgia"/>
                <a:sym typeface="Georgia"/>
              </a:defRPr>
            </a:pPr>
            <a:r>
              <a:t>Homer, </a:t>
            </a:r>
            <a:r>
              <a:rPr i="1"/>
              <a:t>The Iliad. Translated by Robert Fables</a:t>
            </a:r>
            <a:r>
              <a:t>. Penguin, New York, 1990.</a:t>
            </a:r>
          </a:p>
          <a:p>
            <a:pPr algn="l" defTabSz="508254">
              <a:spcBef>
                <a:spcPts val="3600"/>
              </a:spcBef>
              <a:defRPr sz="1800">
                <a:solidFill>
                  <a:srgbClr val="000000"/>
                </a:solidFill>
                <a:latin typeface="Georgia"/>
                <a:ea typeface="Georgia"/>
                <a:cs typeface="Georgia"/>
                <a:sym typeface="Georgia"/>
              </a:defRPr>
            </a:pPr>
            <a:r>
              <a:t>Jeffer, H, D. </a:t>
            </a:r>
            <a:r>
              <a:rPr i="1"/>
              <a:t>Portrait of Dido, in: The Glory Gets</a:t>
            </a:r>
            <a:r>
              <a:t>, Wesleyan University Press, (2015).</a:t>
            </a:r>
          </a:p>
          <a:p>
            <a:pPr algn="l" defTabSz="508254">
              <a:spcBef>
                <a:spcPts val="3600"/>
              </a:spcBef>
              <a:defRPr sz="1800">
                <a:solidFill>
                  <a:srgbClr val="000000"/>
                </a:solidFill>
                <a:latin typeface="Georgia"/>
                <a:ea typeface="Georgia"/>
                <a:cs typeface="Georgia"/>
                <a:sym typeface="Georgia"/>
              </a:defRPr>
            </a:pPr>
            <a:r>
              <a:t>Nash, William, R. E</a:t>
            </a:r>
            <a:r>
              <a:rPr i="1"/>
              <a:t>dwin Markham’s Life and Career.-A Concise Overview.</a:t>
            </a:r>
            <a:r>
              <a:t> Modern American Poetry. Site: </a:t>
            </a:r>
            <a:r>
              <a:rPr>
                <a:hlinkClick r:id="rId6" invalidUrl="" action="" tgtFrame="" tooltip="" history="1" highlightClick="0" endSnd="0"/>
              </a:rPr>
              <a:t>http://www.english.illinois.edu/maps/poets/m_r/markham/life.htm</a:t>
            </a:r>
          </a:p>
          <a:p>
            <a:pPr algn="l" defTabSz="508254">
              <a:spcBef>
                <a:spcPts val="3600"/>
              </a:spcBef>
              <a:defRPr sz="1800">
                <a:solidFill>
                  <a:srgbClr val="000000"/>
                </a:solidFill>
                <a:latin typeface="Georgia"/>
                <a:ea typeface="Georgia"/>
                <a:cs typeface="Georgia"/>
                <a:sym typeface="Georgia"/>
              </a:defRPr>
            </a:pPr>
            <a:r>
              <a:t>Petit, P. </a:t>
            </a:r>
            <a:r>
              <a:rPr i="1"/>
              <a:t>What the Water Game Me</a:t>
            </a:r>
            <a:r>
              <a:t>. Seren Books, (2010). Site: http://www.pascalepetit.co.uk/what-the-water-gave-me-poems-after-frida-kahlo/</a:t>
            </a:r>
          </a:p>
          <a:p>
            <a:pPr algn="l" defTabSz="508254">
              <a:spcBef>
                <a:spcPts val="3600"/>
              </a:spcBef>
              <a:defRPr sz="1800">
                <a:solidFill>
                  <a:srgbClr val="000000"/>
                </a:solidFill>
                <a:latin typeface="Georgia"/>
                <a:ea typeface="Georgia"/>
                <a:cs typeface="Georgia"/>
                <a:sym typeface="Georgia"/>
              </a:defRPr>
            </a:pPr>
          </a:p>
          <a:p>
            <a:pPr algn="l" defTabSz="457200">
              <a:defRPr sz="1800">
                <a:solidFill>
                  <a:srgbClr val="000000"/>
                </a:solidFill>
                <a:latin typeface="Georgia"/>
                <a:ea typeface="Georgia"/>
                <a:cs typeface="Georgia"/>
                <a:sym typeface="Georgia"/>
              </a:defRPr>
            </a:pPr>
            <a:r>
              <a:t>Sexton, “The Starry Night” from The Complete Poems of Anne Sexton. Houghton Mifflin, Boston (1981).</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Poetry to Pamphlet Workshops…"/>
          <p:cNvSpPr txBox="1"/>
          <p:nvPr>
            <p:ph type="title"/>
          </p:nvPr>
        </p:nvSpPr>
        <p:spPr>
          <a:prstGeom prst="rect">
            <a:avLst/>
          </a:prstGeom>
        </p:spPr>
        <p:txBody>
          <a:bodyPr/>
          <a:lstStyle/>
          <a:p>
            <a:pPr defTabSz="508254">
              <a:defRPr spc="-199" sz="5500"/>
            </a:pPr>
            <a:r>
              <a:t>Poetry to Pamphlet Workshops</a:t>
            </a:r>
            <a:endParaRPr spc="-111"/>
          </a:p>
          <a:p>
            <a:pPr defTabSz="508254">
              <a:defRPr spc="-199" sz="5500"/>
            </a:pPr>
            <a:r>
              <a:t>7pm-9pm Thursday 28th Sept-14th Dec</a:t>
            </a:r>
          </a:p>
        </p:txBody>
      </p:sp>
      <p:sp>
        <p:nvSpPr>
          <p:cNvPr id="213" name="Week 1- Ekphrastic Poetry…"/>
          <p:cNvSpPr txBox="1"/>
          <p:nvPr>
            <p:ph type="body" idx="1"/>
          </p:nvPr>
        </p:nvSpPr>
        <p:spPr>
          <a:prstGeom prst="rect">
            <a:avLst/>
          </a:prstGeom>
        </p:spPr>
        <p:txBody>
          <a:bodyPr/>
          <a:lstStyle/>
          <a:p>
            <a:pPr marL="0" indent="0" defTabSz="452627">
              <a:spcBef>
                <a:spcPts val="0"/>
              </a:spcBef>
              <a:buSzTx/>
              <a:buNone/>
              <a:defRPr sz="3100">
                <a:solidFill>
                  <a:srgbClr val="3C4043"/>
                </a:solidFill>
                <a:latin typeface="+mj-lt"/>
                <a:ea typeface="+mj-ea"/>
                <a:cs typeface="+mj-cs"/>
                <a:sym typeface="Helvetica"/>
              </a:defRPr>
            </a:pPr>
            <a:r>
              <a:t>Week 1- Guest Lecture- Ekphrastic Poetry </a:t>
            </a:r>
          </a:p>
          <a:p>
            <a:pPr marL="0" indent="0" defTabSz="452627">
              <a:spcBef>
                <a:spcPts val="0"/>
              </a:spcBef>
              <a:buSzTx/>
              <a:buNone/>
              <a:defRPr sz="3100">
                <a:solidFill>
                  <a:srgbClr val="3C4043"/>
                </a:solidFill>
                <a:latin typeface="+mj-lt"/>
                <a:ea typeface="+mj-ea"/>
                <a:cs typeface="+mj-cs"/>
                <a:sym typeface="Helvetica"/>
              </a:defRPr>
            </a:pPr>
            <a:r>
              <a:t>Week 2- Origins &amp; Objects</a:t>
            </a:r>
          </a:p>
          <a:p>
            <a:pPr marL="0" indent="0" defTabSz="452627">
              <a:spcBef>
                <a:spcPts val="0"/>
              </a:spcBef>
              <a:buSzTx/>
              <a:buNone/>
              <a:defRPr sz="3100">
                <a:solidFill>
                  <a:srgbClr val="3C4043"/>
                </a:solidFill>
                <a:latin typeface="+mj-lt"/>
                <a:ea typeface="+mj-ea"/>
                <a:cs typeface="+mj-cs"/>
                <a:sym typeface="Helvetica"/>
              </a:defRPr>
            </a:pPr>
            <a:r>
              <a:t>Week 3- Space and Place</a:t>
            </a:r>
          </a:p>
          <a:p>
            <a:pPr marL="0" indent="0" defTabSz="452627">
              <a:spcBef>
                <a:spcPts val="0"/>
              </a:spcBef>
              <a:buSzTx/>
              <a:buNone/>
              <a:defRPr sz="3100">
                <a:solidFill>
                  <a:srgbClr val="3C4043"/>
                </a:solidFill>
                <a:latin typeface="+mj-lt"/>
                <a:ea typeface="+mj-ea"/>
                <a:cs typeface="+mj-cs"/>
                <a:sym typeface="Helvetica"/>
              </a:defRPr>
            </a:pPr>
            <a:r>
              <a:t>Week 4- Voices for Wellbeing</a:t>
            </a:r>
          </a:p>
          <a:p>
            <a:pPr marL="0" indent="0" defTabSz="452627">
              <a:spcBef>
                <a:spcPts val="0"/>
              </a:spcBef>
              <a:buSzTx/>
              <a:buNone/>
              <a:defRPr sz="3100">
                <a:solidFill>
                  <a:srgbClr val="3C4043"/>
                </a:solidFill>
                <a:latin typeface="+mj-lt"/>
                <a:ea typeface="+mj-ea"/>
                <a:cs typeface="+mj-cs"/>
                <a:sym typeface="Helvetica"/>
              </a:defRPr>
            </a:pPr>
            <a:r>
              <a:t>Week 5- Eco-Poetics </a:t>
            </a:r>
          </a:p>
          <a:p>
            <a:pPr marL="0" indent="0" defTabSz="452627">
              <a:spcBef>
                <a:spcPts val="0"/>
              </a:spcBef>
              <a:buSzTx/>
              <a:buNone/>
              <a:defRPr sz="3100">
                <a:solidFill>
                  <a:srgbClr val="3C4043"/>
                </a:solidFill>
                <a:latin typeface="+mj-lt"/>
                <a:ea typeface="+mj-ea"/>
                <a:cs typeface="+mj-cs"/>
                <a:sym typeface="Helvetica"/>
              </a:defRPr>
            </a:pPr>
            <a:r>
              <a:t>Week 6- Averting Writers' Block 'Lost and Found'</a:t>
            </a:r>
          </a:p>
          <a:p>
            <a:pPr marL="0" indent="0" defTabSz="452627">
              <a:spcBef>
                <a:spcPts val="0"/>
              </a:spcBef>
              <a:buSzTx/>
              <a:buNone/>
              <a:defRPr sz="3100">
                <a:solidFill>
                  <a:srgbClr val="3C4043"/>
                </a:solidFill>
                <a:latin typeface="+mj-lt"/>
                <a:ea typeface="+mj-ea"/>
                <a:cs typeface="+mj-cs"/>
                <a:sym typeface="Helvetica"/>
              </a:defRPr>
            </a:pPr>
            <a:r>
              <a:t>Week 7- Irony, Volta and Polysemy</a:t>
            </a:r>
          </a:p>
          <a:p>
            <a:pPr marL="0" indent="0" defTabSz="452627">
              <a:spcBef>
                <a:spcPts val="0"/>
              </a:spcBef>
              <a:buSzTx/>
              <a:buNone/>
              <a:defRPr sz="3100">
                <a:solidFill>
                  <a:srgbClr val="3C4043"/>
                </a:solidFill>
                <a:latin typeface="+mj-lt"/>
                <a:ea typeface="+mj-ea"/>
                <a:cs typeface="+mj-cs"/>
                <a:sym typeface="Helvetica"/>
              </a:defRPr>
            </a:pPr>
            <a:r>
              <a:t>Week 7- Structure- Haiku, Haibun and the Villanelle</a:t>
            </a:r>
          </a:p>
          <a:p>
            <a:pPr marL="0" indent="0" defTabSz="452627">
              <a:spcBef>
                <a:spcPts val="0"/>
              </a:spcBef>
              <a:buSzTx/>
              <a:buNone/>
              <a:defRPr sz="3100">
                <a:solidFill>
                  <a:srgbClr val="3C4043"/>
                </a:solidFill>
                <a:latin typeface="+mj-lt"/>
                <a:ea typeface="+mj-ea"/>
                <a:cs typeface="+mj-cs"/>
                <a:sym typeface="Helvetica"/>
              </a:defRPr>
            </a:pPr>
            <a:r>
              <a:t>Week 8- Structure - The Sonnet</a:t>
            </a:r>
          </a:p>
          <a:p>
            <a:pPr marL="0" indent="0" defTabSz="452627">
              <a:spcBef>
                <a:spcPts val="0"/>
              </a:spcBef>
              <a:buSzTx/>
              <a:buNone/>
              <a:defRPr sz="3100">
                <a:solidFill>
                  <a:srgbClr val="3C4043"/>
                </a:solidFill>
                <a:latin typeface="+mj-lt"/>
                <a:ea typeface="+mj-ea"/>
                <a:cs typeface="+mj-cs"/>
                <a:sym typeface="Helvetica"/>
              </a:defRPr>
            </a:pPr>
            <a:r>
              <a:t>Week 9- Creating a pamphlet - Thematic writing</a:t>
            </a:r>
          </a:p>
          <a:p>
            <a:pPr marL="0" indent="0" defTabSz="452627">
              <a:spcBef>
                <a:spcPts val="0"/>
              </a:spcBef>
              <a:buSzTx/>
              <a:buNone/>
              <a:defRPr sz="3100">
                <a:solidFill>
                  <a:srgbClr val="3C4043"/>
                </a:solidFill>
                <a:latin typeface="+mj-lt"/>
                <a:ea typeface="+mj-ea"/>
                <a:cs typeface="+mj-cs"/>
                <a:sym typeface="Helvetica"/>
              </a:defRPr>
            </a:pPr>
            <a:r>
              <a:t>Week 10- Poetry and Lyricism</a:t>
            </a:r>
          </a:p>
          <a:p>
            <a:pPr marL="0" indent="0" defTabSz="452627">
              <a:spcBef>
                <a:spcPts val="0"/>
              </a:spcBef>
              <a:buSzTx/>
              <a:buNone/>
              <a:defRPr sz="3100">
                <a:solidFill>
                  <a:srgbClr val="3C4043"/>
                </a:solidFill>
                <a:latin typeface="+mj-lt"/>
                <a:ea typeface="+mj-ea"/>
                <a:cs typeface="+mj-cs"/>
                <a:sym typeface="Helvetica"/>
              </a:defRPr>
            </a:pPr>
            <a:r>
              <a:t>Week 11- Finalising our pamphlet</a:t>
            </a:r>
          </a:p>
          <a:p>
            <a:pPr marL="0" indent="0" defTabSz="452627">
              <a:spcBef>
                <a:spcPts val="0"/>
              </a:spcBef>
              <a:buSzTx/>
              <a:buNone/>
              <a:defRPr sz="3100">
                <a:solidFill>
                  <a:srgbClr val="3C4043"/>
                </a:solidFill>
                <a:latin typeface="+mj-lt"/>
                <a:ea typeface="+mj-ea"/>
                <a:cs typeface="+mj-cs"/>
                <a:sym typeface="Helvetica"/>
              </a:defRPr>
            </a:pPr>
            <a:r>
              <a:t>Week 12- Spoken Word Showcase and Celebration</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Editorial">
  <a:themeElements>
    <a:clrScheme name="Editorial">
      <a:dk1>
        <a:srgbClr val="324863"/>
      </a:dk1>
      <a:lt1>
        <a:srgbClr val="634D31"/>
      </a:lt1>
      <a:dk2>
        <a:srgbClr val="A7A7A7"/>
      </a:dk2>
      <a:lt2>
        <a:srgbClr val="535353"/>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Helvetica"/>
        <a:ea typeface="Helvetica"/>
        <a:cs typeface="Helvetica"/>
      </a:majorFont>
      <a:minorFont>
        <a:latin typeface="Helvetica Neue"/>
        <a:ea typeface="Helvetica Neue"/>
        <a:cs typeface="Helvetica Neue"/>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34D31"/>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Editorial">
  <a:themeElements>
    <a:clrScheme name="Editorial">
      <a:dk1>
        <a:srgbClr val="000000"/>
      </a:dk1>
      <a:lt1>
        <a:srgbClr val="FFFFFF"/>
      </a:lt1>
      <a:dk2>
        <a:srgbClr val="A7A7A7"/>
      </a:dk2>
      <a:lt2>
        <a:srgbClr val="535353"/>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Helvetica"/>
        <a:ea typeface="Helvetica"/>
        <a:cs typeface="Helvetica"/>
      </a:majorFont>
      <a:minorFont>
        <a:latin typeface="Helvetica Neue"/>
        <a:ea typeface="Helvetica Neue"/>
        <a:cs typeface="Helvetica Neue"/>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34D31"/>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24863"/>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