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5"/>
    <p:sldMasterId id="2147483700" r:id="rId6"/>
    <p:sldMasterId id="214748370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Lst>
  <p:sldSz cy="5143500" cx="9144000"/>
  <p:notesSz cx="6858000" cy="9144000"/>
  <p:embeddedFontLst>
    <p:embeddedFont>
      <p:font typeface="Hanken Grotesk"/>
      <p:regular r:id="rId33"/>
      <p:bold r:id="rId34"/>
      <p:italic r:id="rId35"/>
      <p:boldItalic r:id="rId36"/>
    </p:embeddedFont>
    <p:embeddedFont>
      <p:font typeface="Hanken Grotesk SemiBold"/>
      <p:regular r:id="rId37"/>
      <p:bold r:id="rId38"/>
      <p:italic r:id="rId39"/>
      <p:boldItalic r:id="rId40"/>
    </p:embeddedFont>
    <p:embeddedFont>
      <p:font typeface="Inter"/>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21C25D-135A-4B38-8316-6EE0A3D2926C}">
  <a:tblStyle styleId="{6A21C25D-135A-4B38-8316-6EE0A3D2926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ankenGroteskSemiBold-boldItalic.fntdata"/><Relationship Id="rId20" Type="http://schemas.openxmlformats.org/officeDocument/2006/relationships/slide" Target="slides/slide12.xml"/><Relationship Id="rId42" Type="http://schemas.openxmlformats.org/officeDocument/2006/relationships/font" Target="fonts/Inter-bold.fntdata"/><Relationship Id="rId41" Type="http://schemas.openxmlformats.org/officeDocument/2006/relationships/font" Target="fonts/Inter-regular.fntdata"/><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HankenGrotesk-regular.fntdata"/><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font" Target="fonts/HankenGrotesk-italic.fntdata"/><Relationship Id="rId12" Type="http://schemas.openxmlformats.org/officeDocument/2006/relationships/slide" Target="slides/slide4.xml"/><Relationship Id="rId34" Type="http://schemas.openxmlformats.org/officeDocument/2006/relationships/font" Target="fonts/HankenGrotesk-bold.fntdata"/><Relationship Id="rId15" Type="http://schemas.openxmlformats.org/officeDocument/2006/relationships/slide" Target="slides/slide7.xml"/><Relationship Id="rId37" Type="http://schemas.openxmlformats.org/officeDocument/2006/relationships/font" Target="fonts/HankenGroteskSemiBold-regular.fntdata"/><Relationship Id="rId14" Type="http://schemas.openxmlformats.org/officeDocument/2006/relationships/slide" Target="slides/slide6.xml"/><Relationship Id="rId36" Type="http://schemas.openxmlformats.org/officeDocument/2006/relationships/font" Target="fonts/HankenGrotesk-boldItalic.fntdata"/><Relationship Id="rId17" Type="http://schemas.openxmlformats.org/officeDocument/2006/relationships/slide" Target="slides/slide9.xml"/><Relationship Id="rId39" Type="http://schemas.openxmlformats.org/officeDocument/2006/relationships/font" Target="fonts/HankenGroteskSemiBold-italic.fntdata"/><Relationship Id="rId16" Type="http://schemas.openxmlformats.org/officeDocument/2006/relationships/slide" Target="slides/slide8.xml"/><Relationship Id="rId38" Type="http://schemas.openxmlformats.org/officeDocument/2006/relationships/font" Target="fonts/HankenGroteskSemiBold-bold.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SLIDES_API124203690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SLIDES_API124203690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SLIDES_API1242036905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SLIDES_API1242036905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SLIDES_API1242036905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SLIDES_API1242036905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SLIDES_API1242036905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SLIDES_API1242036905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SLIDES_API1242036905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SLIDES_API1242036905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SLIDES_API1242036905_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SLIDES_API1242036905_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SLIDES_API1242036905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SLIDES_API1242036905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SLIDES_API1242036905_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SLIDES_API1242036905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SLIDES_API1242036905_1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SLIDES_API1242036905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SLIDES_API1242036905_1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SLIDES_API1242036905_1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SLIDES_API1242036905_1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SLIDES_API1242036905_1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SLIDES_API1242036905_1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SLIDES_API1242036905_1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SLIDES_API161504954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SLIDES_API161504954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SLIDES_API137300501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SLIDES_API13730050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SLIDES_API12153064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SLIDES_API12153064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SLIDES_API149494290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SLIDES_API149494290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SLIDES_API160373622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SLIDES_API160373622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SLIDES_API125813964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SLIDES_API125813964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SLIDES_API72543974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SLIDES_API72543974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SLIDES_API155815294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SLIDES_API155815294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78006e0d1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78006e0d1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78006e0d1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78006e0d1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78006e0d1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78006e0d1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78006e0d1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78006e0d1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txBox="1"/>
          <p:nvPr>
            <p:ph type="ctrTitle"/>
          </p:nvPr>
        </p:nvSpPr>
        <p:spPr>
          <a:xfrm>
            <a:off x="1029150" y="1563750"/>
            <a:ext cx="5715000" cy="2016000"/>
          </a:xfrm>
          <a:prstGeom prst="rect">
            <a:avLst/>
          </a:prstGeom>
        </p:spPr>
        <p:txBody>
          <a:bodyPr anchorCtr="0" anchor="ctr" bIns="91425" lIns="91425" spcFirstLastPara="1" rIns="91425" wrap="square" tIns="91425">
            <a:normAutofit/>
          </a:bodyPr>
          <a:lstStyle>
            <a:lvl1pPr lvl="0">
              <a:spcBef>
                <a:spcPts val="0"/>
              </a:spcBef>
              <a:spcAft>
                <a:spcPts val="0"/>
              </a:spcAft>
              <a:buSzPts val="4000"/>
              <a:buFont typeface="Hanken Grotesk"/>
              <a:buNone/>
              <a:defRPr b="1" sz="4000">
                <a:latin typeface="Hanken Grotesk"/>
                <a:ea typeface="Hanken Grotesk"/>
                <a:cs typeface="Hanken Grotesk"/>
                <a:sym typeface="Hanken Grotesk"/>
              </a:defRPr>
            </a:lvl1pPr>
            <a:lvl2pPr lvl="1" algn="ctr">
              <a:spcBef>
                <a:spcPts val="0"/>
              </a:spcBef>
              <a:spcAft>
                <a:spcPts val="0"/>
              </a:spcAft>
              <a:buSzPts val="4000"/>
              <a:buFont typeface="Hanken Grotesk"/>
              <a:buNone/>
              <a:defRPr b="1" sz="4000">
                <a:latin typeface="Hanken Grotesk"/>
                <a:ea typeface="Hanken Grotesk"/>
                <a:cs typeface="Hanken Grotesk"/>
                <a:sym typeface="Hanken Grotesk"/>
              </a:defRPr>
            </a:lvl2pPr>
            <a:lvl3pPr lvl="2" algn="ctr">
              <a:spcBef>
                <a:spcPts val="0"/>
              </a:spcBef>
              <a:spcAft>
                <a:spcPts val="0"/>
              </a:spcAft>
              <a:buSzPts val="4000"/>
              <a:buFont typeface="Hanken Grotesk"/>
              <a:buNone/>
              <a:defRPr b="1" sz="4000">
                <a:latin typeface="Hanken Grotesk"/>
                <a:ea typeface="Hanken Grotesk"/>
                <a:cs typeface="Hanken Grotesk"/>
                <a:sym typeface="Hanken Grotesk"/>
              </a:defRPr>
            </a:lvl3pPr>
            <a:lvl4pPr lvl="3" algn="ctr">
              <a:spcBef>
                <a:spcPts val="0"/>
              </a:spcBef>
              <a:spcAft>
                <a:spcPts val="0"/>
              </a:spcAft>
              <a:buSzPts val="4000"/>
              <a:buFont typeface="Hanken Grotesk"/>
              <a:buNone/>
              <a:defRPr b="1" sz="4000">
                <a:latin typeface="Hanken Grotesk"/>
                <a:ea typeface="Hanken Grotesk"/>
                <a:cs typeface="Hanken Grotesk"/>
                <a:sym typeface="Hanken Grotesk"/>
              </a:defRPr>
            </a:lvl4pPr>
            <a:lvl5pPr lvl="4" algn="ctr">
              <a:spcBef>
                <a:spcPts val="0"/>
              </a:spcBef>
              <a:spcAft>
                <a:spcPts val="0"/>
              </a:spcAft>
              <a:buSzPts val="4000"/>
              <a:buFont typeface="Hanken Grotesk"/>
              <a:buNone/>
              <a:defRPr b="1" sz="4000">
                <a:latin typeface="Hanken Grotesk"/>
                <a:ea typeface="Hanken Grotesk"/>
                <a:cs typeface="Hanken Grotesk"/>
                <a:sym typeface="Hanken Grotesk"/>
              </a:defRPr>
            </a:lvl5pPr>
            <a:lvl6pPr lvl="5" algn="ctr">
              <a:spcBef>
                <a:spcPts val="0"/>
              </a:spcBef>
              <a:spcAft>
                <a:spcPts val="0"/>
              </a:spcAft>
              <a:buSzPts val="4000"/>
              <a:buFont typeface="Hanken Grotesk"/>
              <a:buNone/>
              <a:defRPr b="1" sz="4000">
                <a:latin typeface="Hanken Grotesk"/>
                <a:ea typeface="Hanken Grotesk"/>
                <a:cs typeface="Hanken Grotesk"/>
                <a:sym typeface="Hanken Grotesk"/>
              </a:defRPr>
            </a:lvl6pPr>
            <a:lvl7pPr lvl="6" algn="ctr">
              <a:spcBef>
                <a:spcPts val="0"/>
              </a:spcBef>
              <a:spcAft>
                <a:spcPts val="0"/>
              </a:spcAft>
              <a:buSzPts val="4000"/>
              <a:buFont typeface="Hanken Grotesk"/>
              <a:buNone/>
              <a:defRPr b="1" sz="4000">
                <a:latin typeface="Hanken Grotesk"/>
                <a:ea typeface="Hanken Grotesk"/>
                <a:cs typeface="Hanken Grotesk"/>
                <a:sym typeface="Hanken Grotesk"/>
              </a:defRPr>
            </a:lvl7pPr>
            <a:lvl8pPr lvl="7" algn="ctr">
              <a:spcBef>
                <a:spcPts val="0"/>
              </a:spcBef>
              <a:spcAft>
                <a:spcPts val="0"/>
              </a:spcAft>
              <a:buSzPts val="4000"/>
              <a:buFont typeface="Hanken Grotesk"/>
              <a:buNone/>
              <a:defRPr b="1" sz="4000">
                <a:latin typeface="Hanken Grotesk"/>
                <a:ea typeface="Hanken Grotesk"/>
                <a:cs typeface="Hanken Grotesk"/>
                <a:sym typeface="Hanken Grotesk"/>
              </a:defRPr>
            </a:lvl8pPr>
            <a:lvl9pPr lvl="8" algn="ctr">
              <a:spcBef>
                <a:spcPts val="0"/>
              </a:spcBef>
              <a:spcAft>
                <a:spcPts val="0"/>
              </a:spcAft>
              <a:buSzPts val="4000"/>
              <a:buFont typeface="Hanken Grotesk"/>
              <a:buNone/>
              <a:defRPr b="1" sz="4000">
                <a:latin typeface="Hanken Grotesk"/>
                <a:ea typeface="Hanken Grotesk"/>
                <a:cs typeface="Hanken Grotesk"/>
                <a:sym typeface="Hanken Grotesk"/>
              </a:defRPr>
            </a:lvl9pPr>
          </a:lstStyle>
          <a:p/>
        </p:txBody>
      </p:sp>
      <p:sp>
        <p:nvSpPr>
          <p:cNvPr id="56" name="Google Shape;56;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620">
          <p15:clr>
            <a:srgbClr val="E46962"/>
          </p15:clr>
        </p15:guide>
        <p15:guide id="2" pos="432">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2">
  <p:cSld name="CUSTOM_2_2">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15"/>
          <p:cNvSpPr/>
          <p:nvPr/>
        </p:nvSpPr>
        <p:spPr>
          <a:xfrm>
            <a:off x="-16850" y="0"/>
            <a:ext cx="6076500" cy="5143500"/>
          </a:xfrm>
          <a:prstGeom prst="rect">
            <a:avLst/>
          </a:prstGeom>
          <a:solidFill>
            <a:srgbClr val="FFFFFF">
              <a:alpha val="7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5"/>
          <p:cNvSpPr txBox="1"/>
          <p:nvPr>
            <p:ph type="title"/>
          </p:nvPr>
        </p:nvSpPr>
        <p:spPr>
          <a:xfrm>
            <a:off x="457200" y="445025"/>
            <a:ext cx="56025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4643E7"/>
              </a:buClr>
              <a:buSzPts val="2500"/>
              <a:buNone/>
              <a:defRPr sz="2500">
                <a:solidFill>
                  <a:srgbClr val="4643E7"/>
                </a:solidFill>
              </a:defRPr>
            </a:lvl1pPr>
            <a:lvl2pPr lvl="1">
              <a:spcBef>
                <a:spcPts val="0"/>
              </a:spcBef>
              <a:spcAft>
                <a:spcPts val="0"/>
              </a:spcAft>
              <a:buClr>
                <a:srgbClr val="4643E7"/>
              </a:buClr>
              <a:buSzPts val="2500"/>
              <a:buNone/>
              <a:defRPr sz="2500">
                <a:solidFill>
                  <a:srgbClr val="4643E7"/>
                </a:solidFill>
              </a:defRPr>
            </a:lvl2pPr>
            <a:lvl3pPr lvl="2">
              <a:spcBef>
                <a:spcPts val="0"/>
              </a:spcBef>
              <a:spcAft>
                <a:spcPts val="0"/>
              </a:spcAft>
              <a:buClr>
                <a:srgbClr val="4643E7"/>
              </a:buClr>
              <a:buSzPts val="2500"/>
              <a:buNone/>
              <a:defRPr sz="2500">
                <a:solidFill>
                  <a:srgbClr val="4643E7"/>
                </a:solidFill>
              </a:defRPr>
            </a:lvl3pPr>
            <a:lvl4pPr lvl="3">
              <a:spcBef>
                <a:spcPts val="0"/>
              </a:spcBef>
              <a:spcAft>
                <a:spcPts val="0"/>
              </a:spcAft>
              <a:buClr>
                <a:srgbClr val="4643E7"/>
              </a:buClr>
              <a:buSzPts val="2500"/>
              <a:buNone/>
              <a:defRPr sz="2500">
                <a:solidFill>
                  <a:srgbClr val="4643E7"/>
                </a:solidFill>
              </a:defRPr>
            </a:lvl4pPr>
            <a:lvl5pPr lvl="4">
              <a:spcBef>
                <a:spcPts val="0"/>
              </a:spcBef>
              <a:spcAft>
                <a:spcPts val="0"/>
              </a:spcAft>
              <a:buClr>
                <a:srgbClr val="4643E7"/>
              </a:buClr>
              <a:buSzPts val="2500"/>
              <a:buNone/>
              <a:defRPr sz="2500">
                <a:solidFill>
                  <a:srgbClr val="4643E7"/>
                </a:solidFill>
              </a:defRPr>
            </a:lvl5pPr>
            <a:lvl6pPr lvl="5">
              <a:spcBef>
                <a:spcPts val="0"/>
              </a:spcBef>
              <a:spcAft>
                <a:spcPts val="0"/>
              </a:spcAft>
              <a:buClr>
                <a:srgbClr val="4643E7"/>
              </a:buClr>
              <a:buSzPts val="2500"/>
              <a:buNone/>
              <a:defRPr sz="2500">
                <a:solidFill>
                  <a:srgbClr val="4643E7"/>
                </a:solidFill>
              </a:defRPr>
            </a:lvl6pPr>
            <a:lvl7pPr lvl="6">
              <a:spcBef>
                <a:spcPts val="0"/>
              </a:spcBef>
              <a:spcAft>
                <a:spcPts val="0"/>
              </a:spcAft>
              <a:buClr>
                <a:srgbClr val="4643E7"/>
              </a:buClr>
              <a:buSzPts val="2500"/>
              <a:buNone/>
              <a:defRPr sz="2500">
                <a:solidFill>
                  <a:srgbClr val="4643E7"/>
                </a:solidFill>
              </a:defRPr>
            </a:lvl7pPr>
            <a:lvl8pPr lvl="7">
              <a:spcBef>
                <a:spcPts val="0"/>
              </a:spcBef>
              <a:spcAft>
                <a:spcPts val="0"/>
              </a:spcAft>
              <a:buClr>
                <a:srgbClr val="4643E7"/>
              </a:buClr>
              <a:buSzPts val="2500"/>
              <a:buNone/>
              <a:defRPr sz="2500">
                <a:solidFill>
                  <a:srgbClr val="4643E7"/>
                </a:solidFill>
              </a:defRPr>
            </a:lvl8pPr>
            <a:lvl9pPr lvl="8">
              <a:spcBef>
                <a:spcPts val="0"/>
              </a:spcBef>
              <a:spcAft>
                <a:spcPts val="0"/>
              </a:spcAft>
              <a:buClr>
                <a:srgbClr val="4643E7"/>
              </a:buClr>
              <a:buSzPts val="2500"/>
              <a:buNone/>
              <a:defRPr sz="2500">
                <a:solidFill>
                  <a:srgbClr val="4643E7"/>
                </a:solidFill>
              </a:defRPr>
            </a:lvl9pPr>
          </a:lstStyle>
          <a:p/>
        </p:txBody>
      </p:sp>
      <p:sp>
        <p:nvSpPr>
          <p:cNvPr id="60" name="Google Shape;60;p15"/>
          <p:cNvSpPr txBox="1"/>
          <p:nvPr>
            <p:ph idx="1" type="body"/>
          </p:nvPr>
        </p:nvSpPr>
        <p:spPr>
          <a:xfrm>
            <a:off x="457200" y="1017725"/>
            <a:ext cx="5321100" cy="39585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3">
    <p:spTree>
      <p:nvGrpSpPr>
        <p:cNvPr id="61" name="Shape 61"/>
        <p:cNvGrpSpPr/>
        <p:nvPr/>
      </p:nvGrpSpPr>
      <p:grpSpPr>
        <a:xfrm>
          <a:off x="0" y="0"/>
          <a:ext cx="0" cy="0"/>
          <a:chOff x="0" y="0"/>
          <a:chExt cx="0" cy="0"/>
        </a:xfrm>
      </p:grpSpPr>
      <p:sp>
        <p:nvSpPr>
          <p:cNvPr id="62" name="Google Shape;62;p1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63" name="Google Shape;63;p16"/>
          <p:cNvSpPr txBox="1"/>
          <p:nvPr>
            <p:ph idx="1" type="body"/>
          </p:nvPr>
        </p:nvSpPr>
        <p:spPr>
          <a:xfrm>
            <a:off x="457200" y="1140000"/>
            <a:ext cx="82296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spTree>
      <p:nvGrpSpPr>
        <p:cNvPr id="64" name="Shape 64"/>
        <p:cNvGrpSpPr/>
        <p:nvPr/>
      </p:nvGrpSpPr>
      <p:grpSpPr>
        <a:xfrm>
          <a:off x="0" y="0"/>
          <a:ext cx="0" cy="0"/>
          <a:chOff x="0" y="0"/>
          <a:chExt cx="0" cy="0"/>
        </a:xfrm>
      </p:grpSpPr>
      <p:sp>
        <p:nvSpPr>
          <p:cNvPr id="65" name="Google Shape;65;p1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66" name="Google Shape;66;p17"/>
          <p:cNvSpPr txBox="1"/>
          <p:nvPr>
            <p:ph idx="1" type="body"/>
          </p:nvPr>
        </p:nvSpPr>
        <p:spPr>
          <a:xfrm>
            <a:off x="457200" y="1140000"/>
            <a:ext cx="41148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p:cSld name="CUSTOM_3_2">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18"/>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8"/>
          <p:cNvSpPr/>
          <p:nvPr/>
        </p:nvSpPr>
        <p:spPr>
          <a:xfrm>
            <a:off x="734713" y="2673400"/>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
        <p:nvSpPr>
          <p:cNvPr id="70" name="Google Shape;70;p18"/>
          <p:cNvSpPr/>
          <p:nvPr/>
        </p:nvSpPr>
        <p:spPr>
          <a:xfrm>
            <a:off x="734700" y="3894725"/>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
        <p:nvSpPr>
          <p:cNvPr id="71" name="Google Shape;71;p18"/>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2" name="Google Shape;72;p18"/>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3" name="Google Shape;73;p1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74" name="Google Shape;74;p18"/>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5" name="Google Shape;75;p18"/>
          <p:cNvSpPr/>
          <p:nvPr/>
        </p:nvSpPr>
        <p:spPr>
          <a:xfrm>
            <a:off x="734713" y="1452088"/>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accent1"/>
                </a:solidFill>
                <a:latin typeface="Inter"/>
                <a:ea typeface="Inter"/>
                <a:cs typeface="Inter"/>
                <a:sym typeface="Inter"/>
              </a:rPr>
              <a:t>→</a:t>
            </a:r>
            <a:endParaRPr b="1" sz="1800">
              <a:solidFill>
                <a:schemeClr val="accent1"/>
              </a:solidFill>
              <a:latin typeface="Inter"/>
              <a:ea typeface="Inter"/>
              <a:cs typeface="Inter"/>
              <a:sym typeface="Inte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2">
  <p:cSld name="CUSTOM_3_2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19"/>
          <p:cNvSpPr txBox="1"/>
          <p:nvPr>
            <p:ph idx="1" type="body"/>
          </p:nvPr>
        </p:nvSpPr>
        <p:spPr>
          <a:xfrm>
            <a:off x="4572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8" name="Google Shape;78;p19"/>
          <p:cNvSpPr txBox="1"/>
          <p:nvPr>
            <p:ph idx="2" type="body"/>
          </p:nvPr>
        </p:nvSpPr>
        <p:spPr>
          <a:xfrm>
            <a:off x="32370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79" name="Google Shape;79;p19"/>
          <p:cNvSpPr txBox="1"/>
          <p:nvPr>
            <p:ph idx="3" type="body"/>
          </p:nvPr>
        </p:nvSpPr>
        <p:spPr>
          <a:xfrm>
            <a:off x="60168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0" name="Google Shape;80;p19"/>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cxnSp>
        <p:nvCxnSpPr>
          <p:cNvPr id="81" name="Google Shape;81;p19"/>
          <p:cNvCxnSpPr/>
          <p:nvPr/>
        </p:nvCxnSpPr>
        <p:spPr>
          <a:xfrm>
            <a:off x="4572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82" name="Google Shape;82;p19"/>
          <p:cNvCxnSpPr/>
          <p:nvPr/>
        </p:nvCxnSpPr>
        <p:spPr>
          <a:xfrm>
            <a:off x="32370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83" name="Google Shape;83;p19"/>
          <p:cNvCxnSpPr/>
          <p:nvPr/>
        </p:nvCxnSpPr>
        <p:spPr>
          <a:xfrm>
            <a:off x="6016800" y="1599075"/>
            <a:ext cx="0" cy="21999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3">
  <p:cSld name="CUSTOM_3_2_2">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20"/>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6" name="Google Shape;86;p20"/>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7" name="Google Shape;87;p20"/>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88" name="Google Shape;88;p20"/>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89" name="Google Shape;89;p20"/>
          <p:cNvSpPr/>
          <p:nvPr/>
        </p:nvSpPr>
        <p:spPr>
          <a:xfrm>
            <a:off x="734713" y="1452100"/>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1</a:t>
            </a:r>
            <a:endParaRPr b="1" sz="1800">
              <a:solidFill>
                <a:schemeClr val="accent1"/>
              </a:solidFill>
              <a:latin typeface="Hanken Grotesk"/>
              <a:ea typeface="Hanken Grotesk"/>
              <a:cs typeface="Hanken Grotesk"/>
              <a:sym typeface="Hanken Grotesk"/>
            </a:endParaRPr>
          </a:p>
        </p:txBody>
      </p:sp>
      <p:sp>
        <p:nvSpPr>
          <p:cNvPr id="90" name="Google Shape;90;p20"/>
          <p:cNvSpPr/>
          <p:nvPr/>
        </p:nvSpPr>
        <p:spPr>
          <a:xfrm>
            <a:off x="734700" y="2673413"/>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2</a:t>
            </a:r>
            <a:endParaRPr b="1" sz="1800">
              <a:solidFill>
                <a:schemeClr val="accent1"/>
              </a:solidFill>
              <a:latin typeface="Hanken Grotesk"/>
              <a:ea typeface="Hanken Grotesk"/>
              <a:cs typeface="Hanken Grotesk"/>
              <a:sym typeface="Hanken Grotesk"/>
            </a:endParaRPr>
          </a:p>
        </p:txBody>
      </p:sp>
      <p:sp>
        <p:nvSpPr>
          <p:cNvPr id="91" name="Google Shape;91;p20"/>
          <p:cNvSpPr/>
          <p:nvPr/>
        </p:nvSpPr>
        <p:spPr>
          <a:xfrm>
            <a:off x="734725" y="3894738"/>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3</a:t>
            </a:r>
            <a:endParaRPr b="1" sz="1800">
              <a:solidFill>
                <a:schemeClr val="accent1"/>
              </a:solidFill>
              <a:latin typeface="Hanken Grotesk"/>
              <a:ea typeface="Hanken Grotesk"/>
              <a:cs typeface="Hanken Grotesk"/>
              <a:sym typeface="Hanken Grotesk"/>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3 1">
  <p:cSld name="CUSTOM_3_2_2_1">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21"/>
          <p:cNvSpPr txBox="1"/>
          <p:nvPr>
            <p:ph idx="1" type="body"/>
          </p:nvPr>
        </p:nvSpPr>
        <p:spPr>
          <a:xfrm>
            <a:off x="457200" y="2361293"/>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94" name="Google Shape;94;p21"/>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95" name="Google Shape;95;p2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96" name="Google Shape;96;p21"/>
          <p:cNvSpPr txBox="1"/>
          <p:nvPr>
            <p:ph idx="3" type="body"/>
          </p:nvPr>
        </p:nvSpPr>
        <p:spPr>
          <a:xfrm>
            <a:off x="457200" y="1140000"/>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4">
  <p:cSld name="CUSTOM_3_2_1_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2"/>
          <p:cNvSpPr txBox="1"/>
          <p:nvPr>
            <p:ph idx="1" type="body"/>
          </p:nvPr>
        </p:nvSpPr>
        <p:spPr>
          <a:xfrm>
            <a:off x="4891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99" name="Google Shape;99;p22"/>
          <p:cNvSpPr txBox="1"/>
          <p:nvPr>
            <p:ph idx="2" type="body"/>
          </p:nvPr>
        </p:nvSpPr>
        <p:spPr>
          <a:xfrm>
            <a:off x="32689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100" name="Google Shape;100;p22"/>
          <p:cNvSpPr txBox="1"/>
          <p:nvPr>
            <p:ph idx="3" type="body"/>
          </p:nvPr>
        </p:nvSpPr>
        <p:spPr>
          <a:xfrm>
            <a:off x="60487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101" name="Google Shape;101;p22"/>
          <p:cNvSpPr/>
          <p:nvPr/>
        </p:nvSpPr>
        <p:spPr>
          <a:xfrm>
            <a:off x="1333794"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1</a:t>
            </a:r>
            <a:endParaRPr b="1" sz="2800">
              <a:solidFill>
                <a:schemeClr val="dk1"/>
              </a:solidFill>
              <a:latin typeface="Hanken Grotesk"/>
              <a:ea typeface="Hanken Grotesk"/>
              <a:cs typeface="Hanken Grotesk"/>
              <a:sym typeface="Hanken Grotesk"/>
            </a:endParaRPr>
          </a:p>
        </p:txBody>
      </p:sp>
      <p:sp>
        <p:nvSpPr>
          <p:cNvPr id="102" name="Google Shape;102;p22"/>
          <p:cNvSpPr/>
          <p:nvPr/>
        </p:nvSpPr>
        <p:spPr>
          <a:xfrm>
            <a:off x="4113597"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2</a:t>
            </a:r>
            <a:endParaRPr b="1" sz="2800">
              <a:solidFill>
                <a:schemeClr val="dk1"/>
              </a:solidFill>
              <a:latin typeface="Hanken Grotesk"/>
              <a:ea typeface="Hanken Grotesk"/>
              <a:cs typeface="Hanken Grotesk"/>
              <a:sym typeface="Hanken Grotesk"/>
            </a:endParaRPr>
          </a:p>
        </p:txBody>
      </p:sp>
      <p:sp>
        <p:nvSpPr>
          <p:cNvPr id="103" name="Google Shape;103;p22"/>
          <p:cNvSpPr/>
          <p:nvPr/>
        </p:nvSpPr>
        <p:spPr>
          <a:xfrm>
            <a:off x="6893399" y="1597025"/>
            <a:ext cx="916800" cy="9168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dk1"/>
                </a:solidFill>
                <a:latin typeface="Hanken Grotesk"/>
                <a:ea typeface="Hanken Grotesk"/>
                <a:cs typeface="Hanken Grotesk"/>
                <a:sym typeface="Hanken Grotesk"/>
              </a:rPr>
              <a:t>3</a:t>
            </a:r>
            <a:endParaRPr b="1" sz="2800">
              <a:solidFill>
                <a:schemeClr val="dk1"/>
              </a:solidFill>
              <a:latin typeface="Hanken Grotesk"/>
              <a:ea typeface="Hanken Grotesk"/>
              <a:cs typeface="Hanken Grotesk"/>
              <a:sym typeface="Hanken Grotesk"/>
            </a:endParaRPr>
          </a:p>
        </p:txBody>
      </p:sp>
      <p:sp>
        <p:nvSpPr>
          <p:cNvPr id="104" name="Google Shape;104;p22"/>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5">
  <p:cSld name="CUSTOM_3_2_1_1_1">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3"/>
          <p:cNvSpPr txBox="1"/>
          <p:nvPr>
            <p:ph idx="1" type="body"/>
          </p:nvPr>
        </p:nvSpPr>
        <p:spPr>
          <a:xfrm>
            <a:off x="4572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107" name="Google Shape;107;p23"/>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08" name="Google Shape;108;p23"/>
          <p:cNvSpPr/>
          <p:nvPr/>
        </p:nvSpPr>
        <p:spPr>
          <a:xfrm>
            <a:off x="4572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dk1"/>
                </a:solidFill>
                <a:latin typeface="Hanken Grotesk"/>
                <a:ea typeface="Hanken Grotesk"/>
                <a:cs typeface="Hanken Grotesk"/>
                <a:sym typeface="Hanken Grotesk"/>
              </a:rPr>
              <a:t>1</a:t>
            </a:r>
            <a:endParaRPr b="1" sz="1800">
              <a:solidFill>
                <a:schemeClr val="dk1"/>
              </a:solidFill>
              <a:latin typeface="Hanken Grotesk"/>
              <a:ea typeface="Hanken Grotesk"/>
              <a:cs typeface="Hanken Grotesk"/>
              <a:sym typeface="Hanken Grotesk"/>
            </a:endParaRPr>
          </a:p>
        </p:txBody>
      </p:sp>
      <p:sp>
        <p:nvSpPr>
          <p:cNvPr id="109" name="Google Shape;109;p23"/>
          <p:cNvSpPr/>
          <p:nvPr/>
        </p:nvSpPr>
        <p:spPr>
          <a:xfrm>
            <a:off x="32370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dk1"/>
                </a:solidFill>
                <a:latin typeface="Hanken Grotesk"/>
                <a:ea typeface="Hanken Grotesk"/>
                <a:cs typeface="Hanken Grotesk"/>
                <a:sym typeface="Hanken Grotesk"/>
              </a:rPr>
              <a:t>2</a:t>
            </a:r>
            <a:endParaRPr b="1" sz="1800">
              <a:solidFill>
                <a:schemeClr val="dk1"/>
              </a:solidFill>
              <a:latin typeface="Hanken Grotesk"/>
              <a:ea typeface="Hanken Grotesk"/>
              <a:cs typeface="Hanken Grotesk"/>
              <a:sym typeface="Hanken Grotesk"/>
            </a:endParaRPr>
          </a:p>
        </p:txBody>
      </p:sp>
      <p:sp>
        <p:nvSpPr>
          <p:cNvPr id="110" name="Google Shape;110;p23"/>
          <p:cNvSpPr/>
          <p:nvPr/>
        </p:nvSpPr>
        <p:spPr>
          <a:xfrm>
            <a:off x="6016804" y="1472400"/>
            <a:ext cx="476700" cy="361800"/>
          </a:xfrm>
          <a:prstGeom prst="rect">
            <a:avLst/>
          </a:prstGeom>
          <a:solidFill>
            <a:schemeClr val="accent1"/>
          </a:solidFill>
          <a:ln cap="flat" cmpd="sng" w="9525">
            <a:solidFill>
              <a:srgbClr val="4643E7"/>
            </a:solidFill>
            <a:prstDash val="solid"/>
            <a:round/>
            <a:headEnd len="sm" w="sm" type="none"/>
            <a:tailEnd len="sm" w="sm" type="none"/>
          </a:ln>
        </p:spPr>
        <p:txBody>
          <a:bodyPr anchorCtr="0" anchor="ctr" bIns="91425" lIns="0" spcFirstLastPara="1" rIns="0" wrap="square" tIns="91425">
            <a:noAutofit/>
          </a:bodyPr>
          <a:lstStyle/>
          <a:p>
            <a:pPr indent="0" lvl="0" marL="0" marR="0" rtl="0" algn="ctr">
              <a:lnSpc>
                <a:spcPct val="100000"/>
              </a:lnSpc>
              <a:spcBef>
                <a:spcPts val="0"/>
              </a:spcBef>
              <a:spcAft>
                <a:spcPts val="0"/>
              </a:spcAft>
              <a:buNone/>
            </a:pPr>
            <a:r>
              <a:rPr b="1" lang="en-GB" sz="1800">
                <a:solidFill>
                  <a:schemeClr val="dk1"/>
                </a:solidFill>
                <a:latin typeface="Hanken Grotesk"/>
                <a:ea typeface="Hanken Grotesk"/>
                <a:cs typeface="Hanken Grotesk"/>
                <a:sym typeface="Hanken Grotesk"/>
              </a:rPr>
              <a:t>3</a:t>
            </a:r>
            <a:endParaRPr b="1" sz="1800">
              <a:solidFill>
                <a:schemeClr val="dk1"/>
              </a:solidFill>
              <a:latin typeface="Hanken Grotesk"/>
              <a:ea typeface="Hanken Grotesk"/>
              <a:cs typeface="Hanken Grotesk"/>
              <a:sym typeface="Hanken Grotesk"/>
            </a:endParaRPr>
          </a:p>
        </p:txBody>
      </p:sp>
      <p:sp>
        <p:nvSpPr>
          <p:cNvPr id="111" name="Google Shape;111;p23"/>
          <p:cNvSpPr txBox="1"/>
          <p:nvPr>
            <p:ph idx="2" type="body"/>
          </p:nvPr>
        </p:nvSpPr>
        <p:spPr>
          <a:xfrm>
            <a:off x="32370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
        <p:nvSpPr>
          <p:cNvPr id="112" name="Google Shape;112;p23"/>
          <p:cNvSpPr txBox="1"/>
          <p:nvPr>
            <p:ph idx="3" type="body"/>
          </p:nvPr>
        </p:nvSpPr>
        <p:spPr>
          <a:xfrm>
            <a:off x="6016800" y="1834125"/>
            <a:ext cx="2606100" cy="2273100"/>
          </a:xfrm>
          <a:prstGeom prst="rect">
            <a:avLst/>
          </a:prstGeom>
          <a:no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SzPts val="1400"/>
              <a:buChar char="•"/>
              <a:defRPr sz="1400"/>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1">
  <p:cSld name="CUSTOM_3_2_1_1_1_1">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4"/>
          <p:cNvSpPr/>
          <p:nvPr/>
        </p:nvSpPr>
        <p:spPr>
          <a:xfrm>
            <a:off x="457350"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Clr>
                <a:srgbClr val="000000"/>
              </a:buClr>
              <a:buSzPts val="1018"/>
              <a:buFont typeface="Arial"/>
              <a:buNone/>
            </a:pPr>
            <a:r>
              <a:t/>
            </a:r>
            <a:endParaRPr sz="1200">
              <a:solidFill>
                <a:schemeClr val="dk1"/>
              </a:solidFill>
              <a:latin typeface="Inter"/>
              <a:ea typeface="Inter"/>
              <a:cs typeface="Inter"/>
              <a:sym typeface="Inter"/>
            </a:endParaRPr>
          </a:p>
        </p:txBody>
      </p:sp>
      <p:sp>
        <p:nvSpPr>
          <p:cNvPr id="115" name="Google Shape;115;p24"/>
          <p:cNvSpPr/>
          <p:nvPr/>
        </p:nvSpPr>
        <p:spPr>
          <a:xfrm>
            <a:off x="3237075"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a:solidFill>
                <a:schemeClr val="accent1"/>
              </a:solidFill>
              <a:latin typeface="Hanken Grotesk SemiBold"/>
              <a:ea typeface="Hanken Grotesk SemiBold"/>
              <a:cs typeface="Hanken Grotesk SemiBold"/>
              <a:sym typeface="Hanken Grotesk SemiBold"/>
            </a:endParaRPr>
          </a:p>
        </p:txBody>
      </p:sp>
      <p:sp>
        <p:nvSpPr>
          <p:cNvPr id="116" name="Google Shape;116;p24"/>
          <p:cNvSpPr/>
          <p:nvPr/>
        </p:nvSpPr>
        <p:spPr>
          <a:xfrm>
            <a:off x="6016800" y="1370700"/>
            <a:ext cx="2606100" cy="3201300"/>
          </a:xfrm>
          <a:prstGeom prst="rect">
            <a:avLst/>
          </a:prstGeom>
          <a:solidFill>
            <a:srgbClr val="FFFFFF">
              <a:alpha val="19620"/>
            </a:srgbClr>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sz="1200">
              <a:solidFill>
                <a:schemeClr val="dk1"/>
              </a:solidFill>
              <a:latin typeface="Inter"/>
              <a:ea typeface="Inter"/>
              <a:cs typeface="Inter"/>
              <a:sym typeface="Inter"/>
            </a:endParaRPr>
          </a:p>
        </p:txBody>
      </p:sp>
      <p:sp>
        <p:nvSpPr>
          <p:cNvPr id="117" name="Google Shape;117;p24"/>
          <p:cNvSpPr txBox="1"/>
          <p:nvPr>
            <p:ph idx="1" type="body"/>
          </p:nvPr>
        </p:nvSpPr>
        <p:spPr>
          <a:xfrm>
            <a:off x="4572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18" name="Google Shape;118;p24"/>
          <p:cNvSpPr txBox="1"/>
          <p:nvPr>
            <p:ph idx="2" type="body"/>
          </p:nvPr>
        </p:nvSpPr>
        <p:spPr>
          <a:xfrm>
            <a:off x="3237075" y="19019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19" name="Google Shape;119;p24"/>
          <p:cNvSpPr txBox="1"/>
          <p:nvPr>
            <p:ph idx="3" type="body"/>
          </p:nvPr>
        </p:nvSpPr>
        <p:spPr>
          <a:xfrm>
            <a:off x="60168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20" name="Google Shape;120;p24"/>
          <p:cNvSpPr txBox="1"/>
          <p:nvPr>
            <p:ph idx="4" type="subTitle"/>
          </p:nvPr>
        </p:nvSpPr>
        <p:spPr>
          <a:xfrm>
            <a:off x="4572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4"/>
          <p:cNvSpPr txBox="1"/>
          <p:nvPr>
            <p:ph idx="5" type="subTitle"/>
          </p:nvPr>
        </p:nvSpPr>
        <p:spPr>
          <a:xfrm>
            <a:off x="32370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4"/>
          <p:cNvSpPr txBox="1"/>
          <p:nvPr>
            <p:ph idx="6" type="subTitle"/>
          </p:nvPr>
        </p:nvSpPr>
        <p:spPr>
          <a:xfrm>
            <a:off x="60168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2">
  <p:cSld name="CUSTOM_3_2_1_1_1_1_1">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p25"/>
          <p:cNvSpPr txBox="1"/>
          <p:nvPr>
            <p:ph idx="1" type="body"/>
          </p:nvPr>
        </p:nvSpPr>
        <p:spPr>
          <a:xfrm>
            <a:off x="4572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26" name="Google Shape;126;p25"/>
          <p:cNvSpPr txBox="1"/>
          <p:nvPr>
            <p:ph idx="2" type="subTitle"/>
          </p:nvPr>
        </p:nvSpPr>
        <p:spPr>
          <a:xfrm>
            <a:off x="4572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27" name="Google Shape;127;p25"/>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28" name="Google Shape;128;p25"/>
          <p:cNvSpPr txBox="1"/>
          <p:nvPr>
            <p:ph idx="3" type="body"/>
          </p:nvPr>
        </p:nvSpPr>
        <p:spPr>
          <a:xfrm>
            <a:off x="326895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29" name="Google Shape;129;p25"/>
          <p:cNvSpPr txBox="1"/>
          <p:nvPr>
            <p:ph idx="4" type="subTitle"/>
          </p:nvPr>
        </p:nvSpPr>
        <p:spPr>
          <a:xfrm>
            <a:off x="326895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30" name="Google Shape;130;p25"/>
          <p:cNvSpPr txBox="1"/>
          <p:nvPr>
            <p:ph idx="5" type="body"/>
          </p:nvPr>
        </p:nvSpPr>
        <p:spPr>
          <a:xfrm>
            <a:off x="60807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131" name="Google Shape;131;p25"/>
          <p:cNvSpPr txBox="1"/>
          <p:nvPr>
            <p:ph idx="6" type="subTitle"/>
          </p:nvPr>
        </p:nvSpPr>
        <p:spPr>
          <a:xfrm>
            <a:off x="60807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3">
  <p:cSld name="CUSTOM_3_2_1_1_1_1_1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26"/>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txBox="1"/>
          <p:nvPr>
            <p:ph idx="1" type="body"/>
          </p:nvPr>
        </p:nvSpPr>
        <p:spPr>
          <a:xfrm>
            <a:off x="2064350" y="1140000"/>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35" name="Google Shape;135;p26"/>
          <p:cNvSpPr txBox="1"/>
          <p:nvPr>
            <p:ph idx="2" type="body"/>
          </p:nvPr>
        </p:nvSpPr>
        <p:spPr>
          <a:xfrm>
            <a:off x="2064350" y="23612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36" name="Google Shape;136;p26"/>
          <p:cNvSpPr txBox="1"/>
          <p:nvPr>
            <p:ph idx="3" type="subTitle"/>
          </p:nvPr>
        </p:nvSpPr>
        <p:spPr>
          <a:xfrm>
            <a:off x="457200" y="11401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6"/>
          <p:cNvSpPr txBox="1"/>
          <p:nvPr>
            <p:ph idx="4" type="subTitle"/>
          </p:nvPr>
        </p:nvSpPr>
        <p:spPr>
          <a:xfrm>
            <a:off x="457200" y="2361338"/>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6"/>
          <p:cNvSpPr txBox="1"/>
          <p:nvPr>
            <p:ph idx="5" type="subTitle"/>
          </p:nvPr>
        </p:nvSpPr>
        <p:spPr>
          <a:xfrm>
            <a:off x="457200" y="35826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40" name="Google Shape;140;p26"/>
          <p:cNvSpPr txBox="1"/>
          <p:nvPr>
            <p:ph idx="6" type="body"/>
          </p:nvPr>
        </p:nvSpPr>
        <p:spPr>
          <a:xfrm>
            <a:off x="2064350" y="35825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3_1">
    <p:bg>
      <p:bgPr>
        <a:blipFill>
          <a:blip r:embed="rId2">
            <a:alphaModFix/>
          </a:blip>
          <a:stretch>
            <a:fillRect/>
          </a:stretch>
        </a:blipFill>
      </p:bgPr>
    </p:bg>
    <p:spTree>
      <p:nvGrpSpPr>
        <p:cNvPr id="141" name="Shape 141"/>
        <p:cNvGrpSpPr/>
        <p:nvPr/>
      </p:nvGrpSpPr>
      <p:grpSpPr>
        <a:xfrm>
          <a:off x="0" y="0"/>
          <a:ext cx="0" cy="0"/>
          <a:chOff x="0" y="0"/>
          <a:chExt cx="0" cy="0"/>
        </a:xfrm>
      </p:grpSpPr>
      <p:sp>
        <p:nvSpPr>
          <p:cNvPr id="142" name="Google Shape;142;p27"/>
          <p:cNvSpPr/>
          <p:nvPr/>
        </p:nvSpPr>
        <p:spPr>
          <a:xfrm>
            <a:off x="-6250" y="143750"/>
            <a:ext cx="9150300" cy="4857300"/>
          </a:xfrm>
          <a:prstGeom prst="rect">
            <a:avLst/>
          </a:prstGeom>
          <a:solidFill>
            <a:srgbClr val="FFFFFF">
              <a:alpha val="960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44" name="Google Shape;144;p27"/>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45" name="Google Shape;145;p27"/>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46" name="Google Shape;146;p27"/>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
        <p:nvSpPr>
          <p:cNvPr id="147" name="Google Shape;147;p27"/>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3_1_1">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2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50" name="Google Shape;150;p28"/>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51" name="Google Shape;151;p28"/>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152" name="Google Shape;152;p28"/>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
        <p:nvSpPr>
          <p:cNvPr id="153" name="Google Shape;153;p28"/>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accent1"/>
              </a:buClr>
              <a:buSzPts val="1600"/>
              <a:buFont typeface="Hanken Grotesk SemiBold"/>
              <a:buNone/>
              <a:defRPr sz="1600">
                <a:solidFill>
                  <a:schemeClr val="accent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2_1">
    <p:bg>
      <p:bgPr>
        <a:blipFill>
          <a:blip r:embed="rId2">
            <a:alphaModFix/>
          </a:blip>
          <a:stretch>
            <a:fillRect/>
          </a:stretch>
        </a:blipFill>
      </p:bgPr>
    </p:bg>
    <p:spTree>
      <p:nvGrpSpPr>
        <p:cNvPr id="154" name="Shape 154"/>
        <p:cNvGrpSpPr/>
        <p:nvPr/>
      </p:nvGrpSpPr>
      <p:grpSpPr>
        <a:xfrm>
          <a:off x="0" y="0"/>
          <a:ext cx="0" cy="0"/>
          <a:chOff x="0" y="0"/>
          <a:chExt cx="0" cy="0"/>
        </a:xfrm>
      </p:grpSpPr>
      <p:sp>
        <p:nvSpPr>
          <p:cNvPr id="155" name="Google Shape;155;p29"/>
          <p:cNvSpPr/>
          <p:nvPr/>
        </p:nvSpPr>
        <p:spPr>
          <a:xfrm>
            <a:off x="-7275" y="-21825"/>
            <a:ext cx="9144000" cy="5143500"/>
          </a:xfrm>
          <a:prstGeom prst="rect">
            <a:avLst/>
          </a:prstGeom>
          <a:solidFill>
            <a:srgbClr val="FFFFFF">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9"/>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p:cSld name="CUSTOM_2_1_1">
    <p:bg>
      <p:bgPr>
        <a:blipFill>
          <a:blip r:embed="rId2">
            <a:alphaModFix/>
          </a:blip>
          <a:stretch>
            <a:fillRect/>
          </a:stretch>
        </a:blipFill>
      </p:bgPr>
    </p:bg>
    <p:spTree>
      <p:nvGrpSpPr>
        <p:cNvPr id="157" name="Shape 157"/>
        <p:cNvGrpSpPr/>
        <p:nvPr/>
      </p:nvGrpSpPr>
      <p:grpSpPr>
        <a:xfrm>
          <a:off x="0" y="0"/>
          <a:ext cx="0" cy="0"/>
          <a:chOff x="0" y="0"/>
          <a:chExt cx="0" cy="0"/>
        </a:xfrm>
      </p:grpSpPr>
      <p:sp>
        <p:nvSpPr>
          <p:cNvPr id="158" name="Google Shape;158;p30"/>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1">
  <p:cSld name="CUSTOM_3_2_3">
    <p:spTree>
      <p:nvGrpSpPr>
        <p:cNvPr id="159" name="Shape 159"/>
        <p:cNvGrpSpPr/>
        <p:nvPr/>
      </p:nvGrpSpPr>
      <p:grpSpPr>
        <a:xfrm>
          <a:off x="0" y="0"/>
          <a:ext cx="0" cy="0"/>
          <a:chOff x="0" y="0"/>
          <a:chExt cx="0" cy="0"/>
        </a:xfrm>
      </p:grpSpPr>
      <p:sp>
        <p:nvSpPr>
          <p:cNvPr id="160" name="Google Shape;160;p31"/>
          <p:cNvSpPr txBox="1"/>
          <p:nvPr>
            <p:ph idx="1" type="body"/>
          </p:nvPr>
        </p:nvSpPr>
        <p:spPr>
          <a:xfrm>
            <a:off x="457200" y="2361293"/>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1" name="Google Shape;161;p31"/>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2" name="Google Shape;162;p3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63" name="Google Shape;163;p31"/>
          <p:cNvSpPr txBox="1"/>
          <p:nvPr>
            <p:ph idx="3" type="body"/>
          </p:nvPr>
        </p:nvSpPr>
        <p:spPr>
          <a:xfrm>
            <a:off x="457200" y="1140000"/>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6">
  <p:cSld name="CUSTOM_3_2_1_2">
    <p:spTree>
      <p:nvGrpSpPr>
        <p:cNvPr id="164" name="Shape 164"/>
        <p:cNvGrpSpPr/>
        <p:nvPr/>
      </p:nvGrpSpPr>
      <p:grpSpPr>
        <a:xfrm>
          <a:off x="0" y="0"/>
          <a:ext cx="0" cy="0"/>
          <a:chOff x="0" y="0"/>
          <a:chExt cx="0" cy="0"/>
        </a:xfrm>
      </p:grpSpPr>
      <p:sp>
        <p:nvSpPr>
          <p:cNvPr id="165" name="Google Shape;165;p32"/>
          <p:cNvSpPr txBox="1"/>
          <p:nvPr>
            <p:ph idx="1" type="body"/>
          </p:nvPr>
        </p:nvSpPr>
        <p:spPr>
          <a:xfrm>
            <a:off x="4572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6" name="Google Shape;166;p32"/>
          <p:cNvSpPr txBox="1"/>
          <p:nvPr>
            <p:ph idx="2" type="body"/>
          </p:nvPr>
        </p:nvSpPr>
        <p:spPr>
          <a:xfrm>
            <a:off x="32370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7" name="Google Shape;167;p32"/>
          <p:cNvSpPr txBox="1"/>
          <p:nvPr>
            <p:ph idx="3" type="body"/>
          </p:nvPr>
        </p:nvSpPr>
        <p:spPr>
          <a:xfrm>
            <a:off x="60168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68" name="Google Shape;168;p32"/>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3" name="Shape 173"/>
        <p:cNvGrpSpPr/>
        <p:nvPr/>
      </p:nvGrpSpPr>
      <p:grpSpPr>
        <a:xfrm>
          <a:off x="0" y="0"/>
          <a:ext cx="0" cy="0"/>
          <a:chOff x="0" y="0"/>
          <a:chExt cx="0" cy="0"/>
        </a:xfrm>
      </p:grpSpPr>
      <p:sp>
        <p:nvSpPr>
          <p:cNvPr id="174" name="Google Shape;174;p34"/>
          <p:cNvSpPr txBox="1"/>
          <p:nvPr>
            <p:ph type="ctrTitle"/>
          </p:nvPr>
        </p:nvSpPr>
        <p:spPr>
          <a:xfrm>
            <a:off x="1029150" y="1563750"/>
            <a:ext cx="5715000" cy="2016000"/>
          </a:xfrm>
          <a:prstGeom prst="rect">
            <a:avLst/>
          </a:prstGeom>
        </p:spPr>
        <p:txBody>
          <a:bodyPr anchorCtr="0" anchor="ctr" bIns="91425" lIns="91425" spcFirstLastPara="1" rIns="91425" wrap="square" tIns="91425">
            <a:normAutofit/>
          </a:bodyPr>
          <a:lstStyle>
            <a:lvl1pPr lvl="0">
              <a:spcBef>
                <a:spcPts val="0"/>
              </a:spcBef>
              <a:spcAft>
                <a:spcPts val="0"/>
              </a:spcAft>
              <a:buSzPts val="4000"/>
              <a:buFont typeface="Hanken Grotesk"/>
              <a:buNone/>
              <a:defRPr b="1" sz="4000">
                <a:latin typeface="Hanken Grotesk"/>
                <a:ea typeface="Hanken Grotesk"/>
                <a:cs typeface="Hanken Grotesk"/>
                <a:sym typeface="Hanken Grotesk"/>
              </a:defRPr>
            </a:lvl1pPr>
            <a:lvl2pPr lvl="1" algn="ctr">
              <a:spcBef>
                <a:spcPts val="0"/>
              </a:spcBef>
              <a:spcAft>
                <a:spcPts val="0"/>
              </a:spcAft>
              <a:buSzPts val="4000"/>
              <a:buFont typeface="Hanken Grotesk"/>
              <a:buNone/>
              <a:defRPr b="1" sz="4000">
                <a:latin typeface="Hanken Grotesk"/>
                <a:ea typeface="Hanken Grotesk"/>
                <a:cs typeface="Hanken Grotesk"/>
                <a:sym typeface="Hanken Grotesk"/>
              </a:defRPr>
            </a:lvl2pPr>
            <a:lvl3pPr lvl="2" algn="ctr">
              <a:spcBef>
                <a:spcPts val="0"/>
              </a:spcBef>
              <a:spcAft>
                <a:spcPts val="0"/>
              </a:spcAft>
              <a:buSzPts val="4000"/>
              <a:buFont typeface="Hanken Grotesk"/>
              <a:buNone/>
              <a:defRPr b="1" sz="4000">
                <a:latin typeface="Hanken Grotesk"/>
                <a:ea typeface="Hanken Grotesk"/>
                <a:cs typeface="Hanken Grotesk"/>
                <a:sym typeface="Hanken Grotesk"/>
              </a:defRPr>
            </a:lvl3pPr>
            <a:lvl4pPr lvl="3" algn="ctr">
              <a:spcBef>
                <a:spcPts val="0"/>
              </a:spcBef>
              <a:spcAft>
                <a:spcPts val="0"/>
              </a:spcAft>
              <a:buSzPts val="4000"/>
              <a:buFont typeface="Hanken Grotesk"/>
              <a:buNone/>
              <a:defRPr b="1" sz="4000">
                <a:latin typeface="Hanken Grotesk"/>
                <a:ea typeface="Hanken Grotesk"/>
                <a:cs typeface="Hanken Grotesk"/>
                <a:sym typeface="Hanken Grotesk"/>
              </a:defRPr>
            </a:lvl4pPr>
            <a:lvl5pPr lvl="4" algn="ctr">
              <a:spcBef>
                <a:spcPts val="0"/>
              </a:spcBef>
              <a:spcAft>
                <a:spcPts val="0"/>
              </a:spcAft>
              <a:buSzPts val="4000"/>
              <a:buFont typeface="Hanken Grotesk"/>
              <a:buNone/>
              <a:defRPr b="1" sz="4000">
                <a:latin typeface="Hanken Grotesk"/>
                <a:ea typeface="Hanken Grotesk"/>
                <a:cs typeface="Hanken Grotesk"/>
                <a:sym typeface="Hanken Grotesk"/>
              </a:defRPr>
            </a:lvl5pPr>
            <a:lvl6pPr lvl="5" algn="ctr">
              <a:spcBef>
                <a:spcPts val="0"/>
              </a:spcBef>
              <a:spcAft>
                <a:spcPts val="0"/>
              </a:spcAft>
              <a:buSzPts val="4000"/>
              <a:buFont typeface="Hanken Grotesk"/>
              <a:buNone/>
              <a:defRPr b="1" sz="4000">
                <a:latin typeface="Hanken Grotesk"/>
                <a:ea typeface="Hanken Grotesk"/>
                <a:cs typeface="Hanken Grotesk"/>
                <a:sym typeface="Hanken Grotesk"/>
              </a:defRPr>
            </a:lvl6pPr>
            <a:lvl7pPr lvl="6" algn="ctr">
              <a:spcBef>
                <a:spcPts val="0"/>
              </a:spcBef>
              <a:spcAft>
                <a:spcPts val="0"/>
              </a:spcAft>
              <a:buSzPts val="4000"/>
              <a:buFont typeface="Hanken Grotesk"/>
              <a:buNone/>
              <a:defRPr b="1" sz="4000">
                <a:latin typeface="Hanken Grotesk"/>
                <a:ea typeface="Hanken Grotesk"/>
                <a:cs typeface="Hanken Grotesk"/>
                <a:sym typeface="Hanken Grotesk"/>
              </a:defRPr>
            </a:lvl7pPr>
            <a:lvl8pPr lvl="7" algn="ctr">
              <a:spcBef>
                <a:spcPts val="0"/>
              </a:spcBef>
              <a:spcAft>
                <a:spcPts val="0"/>
              </a:spcAft>
              <a:buSzPts val="4000"/>
              <a:buFont typeface="Hanken Grotesk"/>
              <a:buNone/>
              <a:defRPr b="1" sz="4000">
                <a:latin typeface="Hanken Grotesk"/>
                <a:ea typeface="Hanken Grotesk"/>
                <a:cs typeface="Hanken Grotesk"/>
                <a:sym typeface="Hanken Grotesk"/>
              </a:defRPr>
            </a:lvl8pPr>
            <a:lvl9pPr lvl="8" algn="ctr">
              <a:spcBef>
                <a:spcPts val="0"/>
              </a:spcBef>
              <a:spcAft>
                <a:spcPts val="0"/>
              </a:spcAft>
              <a:buSzPts val="4000"/>
              <a:buFont typeface="Hanken Grotesk"/>
              <a:buNone/>
              <a:defRPr b="1" sz="4000">
                <a:latin typeface="Hanken Grotesk"/>
                <a:ea typeface="Hanken Grotesk"/>
                <a:cs typeface="Hanken Grotesk"/>
                <a:sym typeface="Hanken Grotesk"/>
              </a:defRPr>
            </a:lvl9pPr>
          </a:lstStyle>
          <a:p/>
        </p:txBody>
      </p:sp>
      <p:sp>
        <p:nvSpPr>
          <p:cNvPr id="175" name="Google Shape;175;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620">
          <p15:clr>
            <a:srgbClr val="E46962"/>
          </p15:clr>
        </p15:guide>
        <p15:guide id="2" pos="432">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spTree>
      <p:nvGrpSpPr>
        <p:cNvPr id="176" name="Shape 176"/>
        <p:cNvGrpSpPr/>
        <p:nvPr/>
      </p:nvGrpSpPr>
      <p:grpSpPr>
        <a:xfrm>
          <a:off x="0" y="0"/>
          <a:ext cx="0" cy="0"/>
          <a:chOff x="0" y="0"/>
          <a:chExt cx="0" cy="0"/>
        </a:xfrm>
      </p:grpSpPr>
      <p:sp>
        <p:nvSpPr>
          <p:cNvPr id="177" name="Google Shape;177;p35"/>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78" name="Google Shape;178;p35"/>
          <p:cNvSpPr txBox="1"/>
          <p:nvPr>
            <p:ph idx="1" type="body"/>
          </p:nvPr>
        </p:nvSpPr>
        <p:spPr>
          <a:xfrm>
            <a:off x="457200" y="1140000"/>
            <a:ext cx="41148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us Light">
  <p:cSld name="CUSTOM_2_1">
    <p:spTree>
      <p:nvGrpSpPr>
        <p:cNvPr id="179" name="Shape 179"/>
        <p:cNvGrpSpPr/>
        <p:nvPr/>
      </p:nvGrpSpPr>
      <p:grpSpPr>
        <a:xfrm>
          <a:off x="0" y="0"/>
          <a:ext cx="0" cy="0"/>
          <a:chOff x="0" y="0"/>
          <a:chExt cx="0" cy="0"/>
        </a:xfrm>
      </p:grpSpPr>
      <p:sp>
        <p:nvSpPr>
          <p:cNvPr id="180" name="Google Shape;180;p3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81" name="Google Shape;181;p36"/>
          <p:cNvSpPr txBox="1"/>
          <p:nvPr>
            <p:ph idx="1" type="subTitle"/>
          </p:nvPr>
        </p:nvSpPr>
        <p:spPr>
          <a:xfrm>
            <a:off x="457200" y="1142050"/>
            <a:ext cx="5519400" cy="4416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3">
    <p:spTree>
      <p:nvGrpSpPr>
        <p:cNvPr id="182" name="Shape 182"/>
        <p:cNvGrpSpPr/>
        <p:nvPr/>
      </p:nvGrpSpPr>
      <p:grpSpPr>
        <a:xfrm>
          <a:off x="0" y="0"/>
          <a:ext cx="0" cy="0"/>
          <a:chOff x="0" y="0"/>
          <a:chExt cx="0" cy="0"/>
        </a:xfrm>
      </p:grpSpPr>
      <p:sp>
        <p:nvSpPr>
          <p:cNvPr id="183" name="Google Shape;183;p3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84" name="Google Shape;184;p37"/>
          <p:cNvSpPr txBox="1"/>
          <p:nvPr>
            <p:ph idx="1" type="body"/>
          </p:nvPr>
        </p:nvSpPr>
        <p:spPr>
          <a:xfrm>
            <a:off x="457200" y="1140000"/>
            <a:ext cx="8229600" cy="342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30200" lvl="1" marL="914400">
              <a:spcBef>
                <a:spcPts val="1000"/>
              </a:spcBef>
              <a:spcAft>
                <a:spcPts val="0"/>
              </a:spcAft>
              <a:buClr>
                <a:schemeClr val="dk1"/>
              </a:buClr>
              <a:buSzPts val="1600"/>
              <a:buChar char="○"/>
              <a:defRPr sz="1600">
                <a:solidFill>
                  <a:schemeClr val="dk1"/>
                </a:solidFill>
              </a:defRPr>
            </a:lvl2pPr>
            <a:lvl3pPr indent="-330200" lvl="2" marL="1371600">
              <a:spcBef>
                <a:spcPts val="1000"/>
              </a:spcBef>
              <a:spcAft>
                <a:spcPts val="0"/>
              </a:spcAft>
              <a:buClr>
                <a:schemeClr val="dk1"/>
              </a:buClr>
              <a:buSzPts val="1600"/>
              <a:buChar char="■"/>
              <a:defRPr sz="1600">
                <a:solidFill>
                  <a:schemeClr val="dk1"/>
                </a:solidFill>
              </a:defRPr>
            </a:lvl3pPr>
            <a:lvl4pPr indent="-330200" lvl="3" marL="1828800">
              <a:spcBef>
                <a:spcPts val="1000"/>
              </a:spcBef>
              <a:spcAft>
                <a:spcPts val="0"/>
              </a:spcAft>
              <a:buClr>
                <a:schemeClr val="dk1"/>
              </a:buClr>
              <a:buSzPts val="1600"/>
              <a:buChar char="●"/>
              <a:defRPr sz="1600">
                <a:solidFill>
                  <a:schemeClr val="dk1"/>
                </a:solidFill>
              </a:defRPr>
            </a:lvl4pPr>
            <a:lvl5pPr indent="-330200" lvl="4" marL="2286000">
              <a:spcBef>
                <a:spcPts val="1000"/>
              </a:spcBef>
              <a:spcAft>
                <a:spcPts val="0"/>
              </a:spcAft>
              <a:buClr>
                <a:schemeClr val="dk1"/>
              </a:buClr>
              <a:buSzPts val="1600"/>
              <a:buChar char="○"/>
              <a:defRPr sz="1600">
                <a:solidFill>
                  <a:schemeClr val="dk1"/>
                </a:solidFill>
              </a:defRPr>
            </a:lvl5pPr>
            <a:lvl6pPr indent="-330200" lvl="5" marL="2743200">
              <a:spcBef>
                <a:spcPts val="1000"/>
              </a:spcBef>
              <a:spcAft>
                <a:spcPts val="0"/>
              </a:spcAft>
              <a:buClr>
                <a:schemeClr val="dk1"/>
              </a:buClr>
              <a:buSzPts val="1600"/>
              <a:buChar char="■"/>
              <a:defRPr sz="1600">
                <a:solidFill>
                  <a:schemeClr val="dk1"/>
                </a:solidFill>
              </a:defRPr>
            </a:lvl6pPr>
            <a:lvl7pPr indent="-330200" lvl="6" marL="3200400">
              <a:spcBef>
                <a:spcPts val="1000"/>
              </a:spcBef>
              <a:spcAft>
                <a:spcPts val="0"/>
              </a:spcAft>
              <a:buClr>
                <a:schemeClr val="dk1"/>
              </a:buClr>
              <a:buSzPts val="1600"/>
              <a:buChar char="●"/>
              <a:defRPr sz="1600">
                <a:solidFill>
                  <a:schemeClr val="dk1"/>
                </a:solidFill>
              </a:defRPr>
            </a:lvl7pPr>
            <a:lvl8pPr indent="-330200" lvl="7" marL="3657600">
              <a:spcBef>
                <a:spcPts val="1000"/>
              </a:spcBef>
              <a:spcAft>
                <a:spcPts val="0"/>
              </a:spcAft>
              <a:buClr>
                <a:schemeClr val="dk1"/>
              </a:buClr>
              <a:buSzPts val="1600"/>
              <a:buChar char="○"/>
              <a:defRPr sz="1600">
                <a:solidFill>
                  <a:schemeClr val="dk1"/>
                </a:solidFill>
              </a:defRPr>
            </a:lvl8pPr>
            <a:lvl9pPr indent="-330200" lvl="8" marL="4114800">
              <a:spcBef>
                <a:spcPts val="1000"/>
              </a:spcBef>
              <a:spcAft>
                <a:spcPts val="1000"/>
              </a:spcAft>
              <a:buClr>
                <a:schemeClr val="dk1"/>
              </a:buClr>
              <a:buSzPts val="1600"/>
              <a:buChar char="■"/>
              <a:defRPr sz="1600">
                <a:solidFill>
                  <a:schemeClr val="dk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p:cSld name="CUSTOM_3_2">
    <p:spTree>
      <p:nvGrpSpPr>
        <p:cNvPr id="185" name="Shape 185"/>
        <p:cNvGrpSpPr/>
        <p:nvPr/>
      </p:nvGrpSpPr>
      <p:grpSpPr>
        <a:xfrm>
          <a:off x="0" y="0"/>
          <a:ext cx="0" cy="0"/>
          <a:chOff x="0" y="0"/>
          <a:chExt cx="0" cy="0"/>
        </a:xfrm>
      </p:grpSpPr>
      <p:sp>
        <p:nvSpPr>
          <p:cNvPr id="186" name="Google Shape;186;p38"/>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87" name="Google Shape;187;p38"/>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88" name="Google Shape;188;p3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89" name="Google Shape;189;p38"/>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90" name="Google Shape;190;p38"/>
          <p:cNvSpPr/>
          <p:nvPr/>
        </p:nvSpPr>
        <p:spPr>
          <a:xfrm>
            <a:off x="740588" y="1452150"/>
            <a:ext cx="350044" cy="350044"/>
          </a:xfrm>
          <a:custGeom>
            <a:rect b="b" l="l" r="r" t="t"/>
            <a:pathLst>
              <a:path extrusionOk="0" h="190500" w="190500">
                <a:moveTo>
                  <a:pt x="182880" y="95250"/>
                </a:moveTo>
                <a:cubicBezTo>
                  <a:pt x="182880" y="143510"/>
                  <a:pt x="143510" y="182880"/>
                  <a:pt x="95250" y="182880"/>
                </a:cubicBezTo>
                <a:cubicBezTo>
                  <a:pt x="46990" y="182880"/>
                  <a:pt x="8255" y="143510"/>
                  <a:pt x="8255" y="95250"/>
                </a:cubicBezTo>
                <a:cubicBezTo>
                  <a:pt x="8255" y="46990"/>
                  <a:pt x="46990" y="8255"/>
                  <a:pt x="95250" y="8255"/>
                </a:cubicBezTo>
                <a:cubicBezTo>
                  <a:pt x="143510" y="8255"/>
                  <a:pt x="182880" y="46990"/>
                  <a:pt x="182880" y="95250"/>
                </a:cubicBezTo>
                <a:close/>
                <a:moveTo>
                  <a:pt x="95250" y="190500"/>
                </a:moveTo>
                <a:cubicBezTo>
                  <a:pt x="147955" y="190500"/>
                  <a:pt x="190500" y="147955"/>
                  <a:pt x="190500" y="95250"/>
                </a:cubicBezTo>
                <a:cubicBezTo>
                  <a:pt x="190500" y="42545"/>
                  <a:pt x="147955" y="0"/>
                  <a:pt x="95250" y="0"/>
                </a:cubicBezTo>
                <a:cubicBezTo>
                  <a:pt x="42545" y="0"/>
                  <a:pt x="0" y="42545"/>
                  <a:pt x="0" y="95250"/>
                </a:cubicBezTo>
                <a:cubicBezTo>
                  <a:pt x="0" y="147955"/>
                  <a:pt x="42545" y="190500"/>
                  <a:pt x="95250" y="190500"/>
                </a:cubicBezTo>
                <a:close/>
                <a:moveTo>
                  <a:pt x="137160" y="98425"/>
                </a:moveTo>
                <a:lnTo>
                  <a:pt x="141605" y="95250"/>
                </a:lnTo>
                <a:lnTo>
                  <a:pt x="137160" y="92075"/>
                </a:lnTo>
                <a:lnTo>
                  <a:pt x="73660" y="44450"/>
                </a:lnTo>
                <a:cubicBezTo>
                  <a:pt x="71755" y="43180"/>
                  <a:pt x="69850" y="43180"/>
                  <a:pt x="68580" y="45085"/>
                </a:cubicBezTo>
                <a:cubicBezTo>
                  <a:pt x="66675" y="46990"/>
                  <a:pt x="67310" y="49530"/>
                  <a:pt x="69215" y="50800"/>
                </a:cubicBezTo>
                <a:lnTo>
                  <a:pt x="128270" y="95250"/>
                </a:lnTo>
                <a:lnTo>
                  <a:pt x="69215" y="139700"/>
                </a:lnTo>
                <a:cubicBezTo>
                  <a:pt x="67310" y="140970"/>
                  <a:pt x="66675" y="143510"/>
                  <a:pt x="68580" y="145415"/>
                </a:cubicBezTo>
                <a:cubicBezTo>
                  <a:pt x="69850" y="147320"/>
                  <a:pt x="71755" y="147320"/>
                  <a:pt x="73660" y="14605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8"/>
          <p:cNvSpPr/>
          <p:nvPr/>
        </p:nvSpPr>
        <p:spPr>
          <a:xfrm>
            <a:off x="740588" y="2679300"/>
            <a:ext cx="350044" cy="350044"/>
          </a:xfrm>
          <a:custGeom>
            <a:rect b="b" l="l" r="r" t="t"/>
            <a:pathLst>
              <a:path extrusionOk="0" h="190500" w="190500">
                <a:moveTo>
                  <a:pt x="182880" y="95250"/>
                </a:moveTo>
                <a:cubicBezTo>
                  <a:pt x="182880" y="143510"/>
                  <a:pt x="143510" y="182880"/>
                  <a:pt x="95250" y="182880"/>
                </a:cubicBezTo>
                <a:cubicBezTo>
                  <a:pt x="46990" y="182880"/>
                  <a:pt x="8255" y="143510"/>
                  <a:pt x="8255" y="95250"/>
                </a:cubicBezTo>
                <a:cubicBezTo>
                  <a:pt x="8255" y="46990"/>
                  <a:pt x="46990" y="8255"/>
                  <a:pt x="95250" y="8255"/>
                </a:cubicBezTo>
                <a:cubicBezTo>
                  <a:pt x="143510" y="8255"/>
                  <a:pt x="182880" y="46990"/>
                  <a:pt x="182880" y="95250"/>
                </a:cubicBezTo>
                <a:close/>
                <a:moveTo>
                  <a:pt x="95250" y="190500"/>
                </a:moveTo>
                <a:cubicBezTo>
                  <a:pt x="147955" y="190500"/>
                  <a:pt x="190500" y="147955"/>
                  <a:pt x="190500" y="95250"/>
                </a:cubicBezTo>
                <a:cubicBezTo>
                  <a:pt x="190500" y="42545"/>
                  <a:pt x="147955" y="0"/>
                  <a:pt x="95250" y="0"/>
                </a:cubicBezTo>
                <a:cubicBezTo>
                  <a:pt x="42545" y="0"/>
                  <a:pt x="0" y="42545"/>
                  <a:pt x="0" y="95250"/>
                </a:cubicBezTo>
                <a:cubicBezTo>
                  <a:pt x="0" y="147955"/>
                  <a:pt x="42545" y="190500"/>
                  <a:pt x="95250" y="190500"/>
                </a:cubicBezTo>
                <a:close/>
                <a:moveTo>
                  <a:pt x="137160" y="98425"/>
                </a:moveTo>
                <a:lnTo>
                  <a:pt x="141605" y="95250"/>
                </a:lnTo>
                <a:lnTo>
                  <a:pt x="137160" y="92075"/>
                </a:lnTo>
                <a:lnTo>
                  <a:pt x="73660" y="44450"/>
                </a:lnTo>
                <a:cubicBezTo>
                  <a:pt x="71755" y="43180"/>
                  <a:pt x="69850" y="43180"/>
                  <a:pt x="68580" y="45085"/>
                </a:cubicBezTo>
                <a:cubicBezTo>
                  <a:pt x="66675" y="46990"/>
                  <a:pt x="67310" y="49530"/>
                  <a:pt x="69215" y="50800"/>
                </a:cubicBezTo>
                <a:lnTo>
                  <a:pt x="128270" y="95250"/>
                </a:lnTo>
                <a:lnTo>
                  <a:pt x="69215" y="139700"/>
                </a:lnTo>
                <a:cubicBezTo>
                  <a:pt x="67310" y="140970"/>
                  <a:pt x="66675" y="143510"/>
                  <a:pt x="68580" y="145415"/>
                </a:cubicBezTo>
                <a:cubicBezTo>
                  <a:pt x="69850" y="147320"/>
                  <a:pt x="71755" y="147320"/>
                  <a:pt x="73660" y="14605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8"/>
          <p:cNvSpPr/>
          <p:nvPr/>
        </p:nvSpPr>
        <p:spPr>
          <a:xfrm>
            <a:off x="740588" y="3894700"/>
            <a:ext cx="350044" cy="350044"/>
          </a:xfrm>
          <a:custGeom>
            <a:rect b="b" l="l" r="r" t="t"/>
            <a:pathLst>
              <a:path extrusionOk="0" h="190500" w="190500">
                <a:moveTo>
                  <a:pt x="182880" y="95250"/>
                </a:moveTo>
                <a:cubicBezTo>
                  <a:pt x="182880" y="143510"/>
                  <a:pt x="143510" y="182880"/>
                  <a:pt x="95250" y="182880"/>
                </a:cubicBezTo>
                <a:cubicBezTo>
                  <a:pt x="46990" y="182880"/>
                  <a:pt x="8255" y="143510"/>
                  <a:pt x="8255" y="95250"/>
                </a:cubicBezTo>
                <a:cubicBezTo>
                  <a:pt x="8255" y="46990"/>
                  <a:pt x="46990" y="8255"/>
                  <a:pt x="95250" y="8255"/>
                </a:cubicBezTo>
                <a:cubicBezTo>
                  <a:pt x="143510" y="8255"/>
                  <a:pt x="182880" y="46990"/>
                  <a:pt x="182880" y="95250"/>
                </a:cubicBezTo>
                <a:close/>
                <a:moveTo>
                  <a:pt x="95250" y="190500"/>
                </a:moveTo>
                <a:cubicBezTo>
                  <a:pt x="147955" y="190500"/>
                  <a:pt x="190500" y="147955"/>
                  <a:pt x="190500" y="95250"/>
                </a:cubicBezTo>
                <a:cubicBezTo>
                  <a:pt x="190500" y="42545"/>
                  <a:pt x="147955" y="0"/>
                  <a:pt x="95250" y="0"/>
                </a:cubicBezTo>
                <a:cubicBezTo>
                  <a:pt x="42545" y="0"/>
                  <a:pt x="0" y="42545"/>
                  <a:pt x="0" y="95250"/>
                </a:cubicBezTo>
                <a:cubicBezTo>
                  <a:pt x="0" y="147955"/>
                  <a:pt x="42545" y="190500"/>
                  <a:pt x="95250" y="190500"/>
                </a:cubicBezTo>
                <a:close/>
                <a:moveTo>
                  <a:pt x="137160" y="98425"/>
                </a:moveTo>
                <a:lnTo>
                  <a:pt x="141605" y="95250"/>
                </a:lnTo>
                <a:lnTo>
                  <a:pt x="137160" y="92075"/>
                </a:lnTo>
                <a:lnTo>
                  <a:pt x="73660" y="44450"/>
                </a:lnTo>
                <a:cubicBezTo>
                  <a:pt x="71755" y="43180"/>
                  <a:pt x="69850" y="43180"/>
                  <a:pt x="68580" y="45085"/>
                </a:cubicBezTo>
                <a:cubicBezTo>
                  <a:pt x="66675" y="46990"/>
                  <a:pt x="67310" y="49530"/>
                  <a:pt x="69215" y="50800"/>
                </a:cubicBezTo>
                <a:lnTo>
                  <a:pt x="128270" y="95250"/>
                </a:lnTo>
                <a:lnTo>
                  <a:pt x="69215" y="139700"/>
                </a:lnTo>
                <a:cubicBezTo>
                  <a:pt x="67310" y="140970"/>
                  <a:pt x="66675" y="143510"/>
                  <a:pt x="68580" y="145415"/>
                </a:cubicBezTo>
                <a:cubicBezTo>
                  <a:pt x="69850" y="147320"/>
                  <a:pt x="71755" y="147320"/>
                  <a:pt x="73660" y="14605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1 1">
  <p:cSld name="CUSTOM_3_2_3">
    <p:spTree>
      <p:nvGrpSpPr>
        <p:cNvPr id="193" name="Shape 193"/>
        <p:cNvGrpSpPr/>
        <p:nvPr/>
      </p:nvGrpSpPr>
      <p:grpSpPr>
        <a:xfrm>
          <a:off x="0" y="0"/>
          <a:ext cx="0" cy="0"/>
          <a:chOff x="0" y="0"/>
          <a:chExt cx="0" cy="0"/>
        </a:xfrm>
      </p:grpSpPr>
      <p:sp>
        <p:nvSpPr>
          <p:cNvPr id="194" name="Google Shape;194;p39"/>
          <p:cNvSpPr txBox="1"/>
          <p:nvPr>
            <p:ph idx="1" type="body"/>
          </p:nvPr>
        </p:nvSpPr>
        <p:spPr>
          <a:xfrm>
            <a:off x="457200" y="2361293"/>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95" name="Google Shape;195;p39"/>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196" name="Google Shape;196;p39"/>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197" name="Google Shape;197;p39"/>
          <p:cNvSpPr txBox="1"/>
          <p:nvPr>
            <p:ph idx="3" type="body"/>
          </p:nvPr>
        </p:nvSpPr>
        <p:spPr>
          <a:xfrm>
            <a:off x="457200" y="1140000"/>
            <a:ext cx="68625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3">
  <p:cSld name="CUSTOM_3_2_2">
    <p:spTree>
      <p:nvGrpSpPr>
        <p:cNvPr id="198" name="Shape 198"/>
        <p:cNvGrpSpPr/>
        <p:nvPr/>
      </p:nvGrpSpPr>
      <p:grpSpPr>
        <a:xfrm>
          <a:off x="0" y="0"/>
          <a:ext cx="0" cy="0"/>
          <a:chOff x="0" y="0"/>
          <a:chExt cx="0" cy="0"/>
        </a:xfrm>
      </p:grpSpPr>
      <p:sp>
        <p:nvSpPr>
          <p:cNvPr id="199" name="Google Shape;199;p40"/>
          <p:cNvSpPr txBox="1"/>
          <p:nvPr>
            <p:ph idx="1" type="body"/>
          </p:nvPr>
        </p:nvSpPr>
        <p:spPr>
          <a:xfrm>
            <a:off x="1373975" y="2361292"/>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00" name="Google Shape;200;p40"/>
          <p:cNvSpPr txBox="1"/>
          <p:nvPr>
            <p:ph idx="2" type="body"/>
          </p:nvPr>
        </p:nvSpPr>
        <p:spPr>
          <a:xfrm>
            <a:off x="1373975" y="3582596"/>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01" name="Google Shape;201;p40"/>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202" name="Google Shape;202;p40"/>
          <p:cNvSpPr txBox="1"/>
          <p:nvPr>
            <p:ph idx="3" type="body"/>
          </p:nvPr>
        </p:nvSpPr>
        <p:spPr>
          <a:xfrm>
            <a:off x="1373975" y="1140000"/>
            <a:ext cx="5945700" cy="986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03" name="Google Shape;203;p40"/>
          <p:cNvSpPr/>
          <p:nvPr/>
        </p:nvSpPr>
        <p:spPr>
          <a:xfrm>
            <a:off x="734713" y="1452100"/>
            <a:ext cx="361800" cy="361800"/>
          </a:xfrm>
          <a:prstGeom prst="ellipse">
            <a:avLst/>
          </a:prstGeom>
          <a:solidFill>
            <a:schemeClr val="lt1"/>
          </a:solid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1</a:t>
            </a:r>
            <a:endParaRPr b="1" sz="1800">
              <a:solidFill>
                <a:schemeClr val="accent1"/>
              </a:solidFill>
              <a:latin typeface="Hanken Grotesk"/>
              <a:ea typeface="Hanken Grotesk"/>
              <a:cs typeface="Hanken Grotesk"/>
              <a:sym typeface="Hanken Grotesk"/>
            </a:endParaRPr>
          </a:p>
        </p:txBody>
      </p:sp>
      <p:sp>
        <p:nvSpPr>
          <p:cNvPr id="204" name="Google Shape;204;p40"/>
          <p:cNvSpPr/>
          <p:nvPr/>
        </p:nvSpPr>
        <p:spPr>
          <a:xfrm>
            <a:off x="734700" y="2673413"/>
            <a:ext cx="361800" cy="361800"/>
          </a:xfrm>
          <a:prstGeom prst="ellipse">
            <a:avLst/>
          </a:prstGeom>
          <a:solidFill>
            <a:schemeClr val="lt1"/>
          </a:solid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2</a:t>
            </a:r>
            <a:endParaRPr b="1" sz="1800">
              <a:solidFill>
                <a:schemeClr val="accent1"/>
              </a:solidFill>
              <a:latin typeface="Hanken Grotesk"/>
              <a:ea typeface="Hanken Grotesk"/>
              <a:cs typeface="Hanken Grotesk"/>
              <a:sym typeface="Hanken Grotesk"/>
            </a:endParaRPr>
          </a:p>
        </p:txBody>
      </p:sp>
      <p:sp>
        <p:nvSpPr>
          <p:cNvPr id="205" name="Google Shape;205;p40"/>
          <p:cNvSpPr/>
          <p:nvPr/>
        </p:nvSpPr>
        <p:spPr>
          <a:xfrm>
            <a:off x="734725" y="3894738"/>
            <a:ext cx="361800" cy="361800"/>
          </a:xfrm>
          <a:prstGeom prst="ellipse">
            <a:avLst/>
          </a:prstGeom>
          <a:solidFill>
            <a:schemeClr val="lt1"/>
          </a:solid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3</a:t>
            </a:r>
            <a:endParaRPr b="1" sz="1800">
              <a:solidFill>
                <a:schemeClr val="accent1"/>
              </a:solidFill>
              <a:latin typeface="Hanken Grotesk"/>
              <a:ea typeface="Hanken Grotesk"/>
              <a:cs typeface="Hanken Grotesk"/>
              <a:sym typeface="Hanken Grotesk"/>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2">
  <p:cSld name="CUSTOM_3_2_1">
    <p:spTree>
      <p:nvGrpSpPr>
        <p:cNvPr id="206" name="Shape 206"/>
        <p:cNvGrpSpPr/>
        <p:nvPr/>
      </p:nvGrpSpPr>
      <p:grpSpPr>
        <a:xfrm>
          <a:off x="0" y="0"/>
          <a:ext cx="0" cy="0"/>
          <a:chOff x="0" y="0"/>
          <a:chExt cx="0" cy="0"/>
        </a:xfrm>
      </p:grpSpPr>
      <p:sp>
        <p:nvSpPr>
          <p:cNvPr id="207" name="Google Shape;207;p41"/>
          <p:cNvSpPr txBox="1"/>
          <p:nvPr>
            <p:ph idx="1" type="body"/>
          </p:nvPr>
        </p:nvSpPr>
        <p:spPr>
          <a:xfrm>
            <a:off x="457200" y="1607925"/>
            <a:ext cx="2606100" cy="2182200"/>
          </a:xfrm>
          <a:prstGeom prst="rect">
            <a:avLst/>
          </a:prstGeom>
          <a:noFill/>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08" name="Google Shape;208;p41"/>
          <p:cNvSpPr txBox="1"/>
          <p:nvPr>
            <p:ph idx="2" type="body"/>
          </p:nvPr>
        </p:nvSpPr>
        <p:spPr>
          <a:xfrm>
            <a:off x="32370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09" name="Google Shape;209;p41"/>
          <p:cNvSpPr txBox="1"/>
          <p:nvPr>
            <p:ph idx="3" type="body"/>
          </p:nvPr>
        </p:nvSpPr>
        <p:spPr>
          <a:xfrm>
            <a:off x="6016800" y="1607925"/>
            <a:ext cx="2606100" cy="21822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10" name="Google Shape;210;p4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cxnSp>
        <p:nvCxnSpPr>
          <p:cNvPr id="211" name="Google Shape;211;p41"/>
          <p:cNvCxnSpPr/>
          <p:nvPr/>
        </p:nvCxnSpPr>
        <p:spPr>
          <a:xfrm>
            <a:off x="4572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212" name="Google Shape;212;p41"/>
          <p:cNvCxnSpPr/>
          <p:nvPr/>
        </p:nvCxnSpPr>
        <p:spPr>
          <a:xfrm>
            <a:off x="32370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213" name="Google Shape;213;p41"/>
          <p:cNvCxnSpPr/>
          <p:nvPr/>
        </p:nvCxnSpPr>
        <p:spPr>
          <a:xfrm>
            <a:off x="6016800" y="1599075"/>
            <a:ext cx="0" cy="21999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4">
    <p:bg>
      <p:bgPr>
        <a:solidFill>
          <a:schemeClr val="lt2"/>
        </a:solidFill>
      </p:bgPr>
    </p:bg>
    <p:spTree>
      <p:nvGrpSpPr>
        <p:cNvPr id="214" name="Shape 214"/>
        <p:cNvGrpSpPr/>
        <p:nvPr/>
      </p:nvGrpSpPr>
      <p:grpSpPr>
        <a:xfrm>
          <a:off x="0" y="0"/>
          <a:ext cx="0" cy="0"/>
          <a:chOff x="0" y="0"/>
          <a:chExt cx="0" cy="0"/>
        </a:xfrm>
      </p:grpSpPr>
      <p:sp>
        <p:nvSpPr>
          <p:cNvPr id="215" name="Google Shape;215;p42"/>
          <p:cNvSpPr txBox="1"/>
          <p:nvPr>
            <p:ph type="title"/>
          </p:nvPr>
        </p:nvSpPr>
        <p:spPr>
          <a:xfrm>
            <a:off x="457200" y="448056"/>
            <a:ext cx="8229600" cy="576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6" name="Google Shape;216;p42"/>
          <p:cNvSpPr/>
          <p:nvPr/>
        </p:nvSpPr>
        <p:spPr>
          <a:xfrm>
            <a:off x="457200" y="1473675"/>
            <a:ext cx="2606100" cy="2882100"/>
          </a:xfrm>
          <a:prstGeom prst="rect">
            <a:avLst/>
          </a:prstGeom>
          <a:solidFill>
            <a:schemeClr val="lt1"/>
          </a:solidFill>
          <a:ln cap="flat" cmpd="sng" w="12700">
            <a:solidFill>
              <a:srgbClr val="FFFFFF">
                <a:alpha val="49800"/>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217" name="Google Shape;217;p42"/>
          <p:cNvSpPr/>
          <p:nvPr/>
        </p:nvSpPr>
        <p:spPr>
          <a:xfrm>
            <a:off x="3237000" y="1473675"/>
            <a:ext cx="2606100" cy="2882100"/>
          </a:xfrm>
          <a:prstGeom prst="rect">
            <a:avLst/>
          </a:prstGeom>
          <a:solidFill>
            <a:schemeClr val="lt1"/>
          </a:solidFill>
          <a:ln cap="flat" cmpd="sng" w="12700">
            <a:solidFill>
              <a:srgbClr val="FFFFFF">
                <a:alpha val="49800"/>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218" name="Google Shape;218;p42"/>
          <p:cNvSpPr/>
          <p:nvPr/>
        </p:nvSpPr>
        <p:spPr>
          <a:xfrm>
            <a:off x="6016800" y="1473675"/>
            <a:ext cx="2606100" cy="2882100"/>
          </a:xfrm>
          <a:prstGeom prst="rect">
            <a:avLst/>
          </a:prstGeom>
          <a:solidFill>
            <a:schemeClr val="lt1"/>
          </a:solidFill>
          <a:ln cap="flat" cmpd="sng" w="12700">
            <a:solidFill>
              <a:srgbClr val="FFFFFF">
                <a:alpha val="49800"/>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cxnSp>
        <p:nvCxnSpPr>
          <p:cNvPr id="219" name="Google Shape;219;p42"/>
          <p:cNvCxnSpPr/>
          <p:nvPr/>
        </p:nvCxnSpPr>
        <p:spPr>
          <a:xfrm flipH="1" rot="10800000">
            <a:off x="457200" y="4343400"/>
            <a:ext cx="2606100" cy="2100"/>
          </a:xfrm>
          <a:prstGeom prst="straightConnector1">
            <a:avLst/>
          </a:prstGeom>
          <a:noFill/>
          <a:ln cap="flat" cmpd="sng" w="38100">
            <a:solidFill>
              <a:schemeClr val="accent1"/>
            </a:solidFill>
            <a:prstDash val="solid"/>
            <a:round/>
            <a:headEnd len="med" w="med" type="none"/>
            <a:tailEnd len="med" w="med" type="none"/>
          </a:ln>
        </p:spPr>
      </p:cxnSp>
      <p:cxnSp>
        <p:nvCxnSpPr>
          <p:cNvPr id="220" name="Google Shape;220;p42"/>
          <p:cNvCxnSpPr/>
          <p:nvPr/>
        </p:nvCxnSpPr>
        <p:spPr>
          <a:xfrm flipH="1" rot="10800000">
            <a:off x="3237000" y="4343400"/>
            <a:ext cx="2606100" cy="2100"/>
          </a:xfrm>
          <a:prstGeom prst="straightConnector1">
            <a:avLst/>
          </a:prstGeom>
          <a:noFill/>
          <a:ln cap="flat" cmpd="sng" w="38100">
            <a:solidFill>
              <a:schemeClr val="accent3"/>
            </a:solidFill>
            <a:prstDash val="solid"/>
            <a:round/>
            <a:headEnd len="med" w="med" type="none"/>
            <a:tailEnd len="med" w="med" type="none"/>
          </a:ln>
        </p:spPr>
      </p:cxnSp>
      <p:cxnSp>
        <p:nvCxnSpPr>
          <p:cNvPr id="221" name="Google Shape;221;p42"/>
          <p:cNvCxnSpPr/>
          <p:nvPr/>
        </p:nvCxnSpPr>
        <p:spPr>
          <a:xfrm flipH="1" rot="10800000">
            <a:off x="6016800" y="4343400"/>
            <a:ext cx="2606100" cy="2100"/>
          </a:xfrm>
          <a:prstGeom prst="straightConnector1">
            <a:avLst/>
          </a:prstGeom>
          <a:noFill/>
          <a:ln cap="flat" cmpd="sng" w="38100">
            <a:solidFill>
              <a:schemeClr val="accent2"/>
            </a:solidFill>
            <a:prstDash val="solid"/>
            <a:round/>
            <a:headEnd len="med" w="med" type="none"/>
            <a:tailEnd len="med" w="med" type="none"/>
          </a:ln>
        </p:spPr>
      </p:cxnSp>
      <p:sp>
        <p:nvSpPr>
          <p:cNvPr id="222" name="Google Shape;222;p42"/>
          <p:cNvSpPr txBox="1"/>
          <p:nvPr>
            <p:ph idx="1" type="body"/>
          </p:nvPr>
        </p:nvSpPr>
        <p:spPr>
          <a:xfrm>
            <a:off x="457200" y="1472184"/>
            <a:ext cx="2606100" cy="28680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23" name="Google Shape;223;p42"/>
          <p:cNvSpPr txBox="1"/>
          <p:nvPr>
            <p:ph idx="2" type="body"/>
          </p:nvPr>
        </p:nvSpPr>
        <p:spPr>
          <a:xfrm>
            <a:off x="3237000" y="1472184"/>
            <a:ext cx="2606100" cy="28680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24" name="Google Shape;224;p42"/>
          <p:cNvSpPr txBox="1"/>
          <p:nvPr>
            <p:ph idx="3" type="body"/>
          </p:nvPr>
        </p:nvSpPr>
        <p:spPr>
          <a:xfrm>
            <a:off x="6016800" y="1484573"/>
            <a:ext cx="2606100" cy="2868000"/>
          </a:xfrm>
          <a:prstGeom prst="rect">
            <a:avLst/>
          </a:prstGeom>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6">
  <p:cSld name="CUSTOM_3_2_1_2">
    <p:spTree>
      <p:nvGrpSpPr>
        <p:cNvPr id="225" name="Shape 225"/>
        <p:cNvGrpSpPr/>
        <p:nvPr/>
      </p:nvGrpSpPr>
      <p:grpSpPr>
        <a:xfrm>
          <a:off x="0" y="0"/>
          <a:ext cx="0" cy="0"/>
          <a:chOff x="0" y="0"/>
          <a:chExt cx="0" cy="0"/>
        </a:xfrm>
      </p:grpSpPr>
      <p:sp>
        <p:nvSpPr>
          <p:cNvPr id="226" name="Google Shape;226;p43"/>
          <p:cNvSpPr txBox="1"/>
          <p:nvPr>
            <p:ph idx="1" type="body"/>
          </p:nvPr>
        </p:nvSpPr>
        <p:spPr>
          <a:xfrm>
            <a:off x="457200" y="1607925"/>
            <a:ext cx="2606100" cy="2182200"/>
          </a:xfrm>
          <a:prstGeom prst="rect">
            <a:avLst/>
          </a:prstGeom>
          <a:noFill/>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27" name="Google Shape;227;p43"/>
          <p:cNvSpPr txBox="1"/>
          <p:nvPr>
            <p:ph idx="2" type="body"/>
          </p:nvPr>
        </p:nvSpPr>
        <p:spPr>
          <a:xfrm>
            <a:off x="3237000" y="1607925"/>
            <a:ext cx="2606100" cy="2182200"/>
          </a:xfrm>
          <a:prstGeom prst="rect">
            <a:avLst/>
          </a:prstGeom>
          <a:noFill/>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28" name="Google Shape;228;p43"/>
          <p:cNvSpPr txBox="1"/>
          <p:nvPr>
            <p:ph idx="3" type="body"/>
          </p:nvPr>
        </p:nvSpPr>
        <p:spPr>
          <a:xfrm>
            <a:off x="6016800" y="1607925"/>
            <a:ext cx="2606100" cy="2182200"/>
          </a:xfrm>
          <a:prstGeom prst="rect">
            <a:avLst/>
          </a:prstGeom>
          <a:noFill/>
        </p:spPr>
        <p:txBody>
          <a:bodyPr anchorCtr="0" anchor="t" bIns="91425" lIns="137150" spcFirstLastPara="1" rIns="137150"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29" name="Google Shape;229;p43"/>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4">
  <p:cSld name="CUSTOM_3_2_1_1">
    <p:spTree>
      <p:nvGrpSpPr>
        <p:cNvPr id="230" name="Shape 230"/>
        <p:cNvGrpSpPr/>
        <p:nvPr/>
      </p:nvGrpSpPr>
      <p:grpSpPr>
        <a:xfrm>
          <a:off x="0" y="0"/>
          <a:ext cx="0" cy="0"/>
          <a:chOff x="0" y="0"/>
          <a:chExt cx="0" cy="0"/>
        </a:xfrm>
      </p:grpSpPr>
      <p:sp>
        <p:nvSpPr>
          <p:cNvPr id="231" name="Google Shape;231;p44"/>
          <p:cNvSpPr txBox="1"/>
          <p:nvPr>
            <p:ph idx="1" type="body"/>
          </p:nvPr>
        </p:nvSpPr>
        <p:spPr>
          <a:xfrm>
            <a:off x="4891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232" name="Google Shape;232;p44"/>
          <p:cNvSpPr txBox="1"/>
          <p:nvPr>
            <p:ph idx="2" type="body"/>
          </p:nvPr>
        </p:nvSpPr>
        <p:spPr>
          <a:xfrm>
            <a:off x="32689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233" name="Google Shape;233;p44"/>
          <p:cNvSpPr txBox="1"/>
          <p:nvPr>
            <p:ph idx="3" type="body"/>
          </p:nvPr>
        </p:nvSpPr>
        <p:spPr>
          <a:xfrm>
            <a:off x="6048750" y="2727525"/>
            <a:ext cx="2606100" cy="1848000"/>
          </a:xfrm>
          <a:prstGeom prst="rect">
            <a:avLst/>
          </a:prstGeom>
        </p:spPr>
        <p:txBody>
          <a:bodyPr anchorCtr="0" anchor="t" bIns="91425" lIns="137150" spcFirstLastPara="1" rIns="137150" wrap="square" tIns="91425">
            <a:normAutofit/>
          </a:bodyPr>
          <a:lstStyle>
            <a:lvl1pPr indent="-304800" lvl="0" marL="457200" algn="ctr">
              <a:spcBef>
                <a:spcPts val="0"/>
              </a:spcBef>
              <a:spcAft>
                <a:spcPts val="0"/>
              </a:spcAft>
              <a:buClr>
                <a:schemeClr val="dk1"/>
              </a:buClr>
              <a:buSzPts val="1200"/>
              <a:buChar char="•"/>
              <a:defRPr sz="1200">
                <a:solidFill>
                  <a:schemeClr val="dk1"/>
                </a:solidFill>
              </a:defRPr>
            </a:lvl1pPr>
            <a:lvl2pPr indent="-304800" lvl="1" marL="914400" algn="ctr">
              <a:spcBef>
                <a:spcPts val="1000"/>
              </a:spcBef>
              <a:spcAft>
                <a:spcPts val="0"/>
              </a:spcAft>
              <a:buClr>
                <a:schemeClr val="dk1"/>
              </a:buClr>
              <a:buSzPts val="1200"/>
              <a:buChar char="○"/>
              <a:defRPr sz="1200">
                <a:solidFill>
                  <a:schemeClr val="dk1"/>
                </a:solidFill>
              </a:defRPr>
            </a:lvl2pPr>
            <a:lvl3pPr indent="-304800" lvl="2" marL="1371600" algn="ctr">
              <a:spcBef>
                <a:spcPts val="1000"/>
              </a:spcBef>
              <a:spcAft>
                <a:spcPts val="0"/>
              </a:spcAft>
              <a:buClr>
                <a:schemeClr val="dk1"/>
              </a:buClr>
              <a:buSzPts val="1200"/>
              <a:buChar char="■"/>
              <a:defRPr sz="1200">
                <a:solidFill>
                  <a:schemeClr val="dk1"/>
                </a:solidFill>
              </a:defRPr>
            </a:lvl3pPr>
            <a:lvl4pPr indent="-304800" lvl="3" marL="1828800" algn="ctr">
              <a:spcBef>
                <a:spcPts val="1000"/>
              </a:spcBef>
              <a:spcAft>
                <a:spcPts val="0"/>
              </a:spcAft>
              <a:buClr>
                <a:schemeClr val="dk1"/>
              </a:buClr>
              <a:buSzPts val="1200"/>
              <a:buChar char="●"/>
              <a:defRPr sz="1200">
                <a:solidFill>
                  <a:schemeClr val="dk1"/>
                </a:solidFill>
              </a:defRPr>
            </a:lvl4pPr>
            <a:lvl5pPr indent="-304800" lvl="4" marL="2286000" algn="ctr">
              <a:spcBef>
                <a:spcPts val="1000"/>
              </a:spcBef>
              <a:spcAft>
                <a:spcPts val="0"/>
              </a:spcAft>
              <a:buClr>
                <a:schemeClr val="dk1"/>
              </a:buClr>
              <a:buSzPts val="1200"/>
              <a:buChar char="○"/>
              <a:defRPr sz="1200">
                <a:solidFill>
                  <a:schemeClr val="dk1"/>
                </a:solidFill>
              </a:defRPr>
            </a:lvl5pPr>
            <a:lvl6pPr indent="-304800" lvl="5" marL="2743200" algn="ctr">
              <a:spcBef>
                <a:spcPts val="1000"/>
              </a:spcBef>
              <a:spcAft>
                <a:spcPts val="0"/>
              </a:spcAft>
              <a:buClr>
                <a:schemeClr val="dk1"/>
              </a:buClr>
              <a:buSzPts val="1200"/>
              <a:buChar char="■"/>
              <a:defRPr sz="1200">
                <a:solidFill>
                  <a:schemeClr val="dk1"/>
                </a:solidFill>
              </a:defRPr>
            </a:lvl6pPr>
            <a:lvl7pPr indent="-304800" lvl="6" marL="3200400" algn="ctr">
              <a:spcBef>
                <a:spcPts val="1000"/>
              </a:spcBef>
              <a:spcAft>
                <a:spcPts val="0"/>
              </a:spcAft>
              <a:buClr>
                <a:schemeClr val="dk1"/>
              </a:buClr>
              <a:buSzPts val="1200"/>
              <a:buChar char="●"/>
              <a:defRPr sz="1200">
                <a:solidFill>
                  <a:schemeClr val="dk1"/>
                </a:solidFill>
              </a:defRPr>
            </a:lvl7pPr>
            <a:lvl8pPr indent="-304800" lvl="7" marL="3657600" algn="ctr">
              <a:spcBef>
                <a:spcPts val="1000"/>
              </a:spcBef>
              <a:spcAft>
                <a:spcPts val="0"/>
              </a:spcAft>
              <a:buClr>
                <a:schemeClr val="dk1"/>
              </a:buClr>
              <a:buSzPts val="1200"/>
              <a:buChar char="○"/>
              <a:defRPr sz="1200">
                <a:solidFill>
                  <a:schemeClr val="dk1"/>
                </a:solidFill>
              </a:defRPr>
            </a:lvl8pPr>
            <a:lvl9pPr indent="-304800" lvl="8" marL="4114800" algn="ctr">
              <a:spcBef>
                <a:spcPts val="1000"/>
              </a:spcBef>
              <a:spcAft>
                <a:spcPts val="1000"/>
              </a:spcAft>
              <a:buClr>
                <a:schemeClr val="dk1"/>
              </a:buClr>
              <a:buSzPts val="1200"/>
              <a:buChar char="■"/>
              <a:defRPr sz="1200">
                <a:solidFill>
                  <a:schemeClr val="dk1"/>
                </a:solidFill>
              </a:defRPr>
            </a:lvl9pPr>
          </a:lstStyle>
          <a:p/>
        </p:txBody>
      </p:sp>
      <p:sp>
        <p:nvSpPr>
          <p:cNvPr id="234" name="Google Shape;234;p44"/>
          <p:cNvSpPr/>
          <p:nvPr/>
        </p:nvSpPr>
        <p:spPr>
          <a:xfrm>
            <a:off x="1333794" y="1597025"/>
            <a:ext cx="916800" cy="916800"/>
          </a:xfrm>
          <a:prstGeom prst="ellipse">
            <a:avLst/>
          </a:prstGeom>
          <a:solidFill>
            <a:schemeClr val="l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1</a:t>
            </a:r>
            <a:endParaRPr b="1" sz="2800">
              <a:solidFill>
                <a:schemeClr val="accent1"/>
              </a:solidFill>
              <a:latin typeface="Hanken Grotesk"/>
              <a:ea typeface="Hanken Grotesk"/>
              <a:cs typeface="Hanken Grotesk"/>
              <a:sym typeface="Hanken Grotesk"/>
            </a:endParaRPr>
          </a:p>
        </p:txBody>
      </p:sp>
      <p:sp>
        <p:nvSpPr>
          <p:cNvPr id="235" name="Google Shape;235;p44"/>
          <p:cNvSpPr/>
          <p:nvPr/>
        </p:nvSpPr>
        <p:spPr>
          <a:xfrm>
            <a:off x="4113597" y="1597025"/>
            <a:ext cx="916800" cy="916800"/>
          </a:xfrm>
          <a:prstGeom prst="ellipse">
            <a:avLst/>
          </a:prstGeom>
          <a:solidFill>
            <a:schemeClr val="l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2</a:t>
            </a:r>
            <a:endParaRPr b="1" sz="2800">
              <a:solidFill>
                <a:schemeClr val="accent1"/>
              </a:solidFill>
              <a:latin typeface="Hanken Grotesk"/>
              <a:ea typeface="Hanken Grotesk"/>
              <a:cs typeface="Hanken Grotesk"/>
              <a:sym typeface="Hanken Grotesk"/>
            </a:endParaRPr>
          </a:p>
        </p:txBody>
      </p:sp>
      <p:sp>
        <p:nvSpPr>
          <p:cNvPr id="236" name="Google Shape;236;p44"/>
          <p:cNvSpPr/>
          <p:nvPr/>
        </p:nvSpPr>
        <p:spPr>
          <a:xfrm>
            <a:off x="6893399" y="1597025"/>
            <a:ext cx="916800" cy="916800"/>
          </a:xfrm>
          <a:prstGeom prst="ellipse">
            <a:avLst/>
          </a:prstGeom>
          <a:solidFill>
            <a:schemeClr val="l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3</a:t>
            </a:r>
            <a:endParaRPr b="1" sz="2800">
              <a:solidFill>
                <a:schemeClr val="accent1"/>
              </a:solidFill>
              <a:latin typeface="Hanken Grotesk"/>
              <a:ea typeface="Hanken Grotesk"/>
              <a:cs typeface="Hanken Grotesk"/>
              <a:sym typeface="Hanken Grotesk"/>
            </a:endParaRPr>
          </a:p>
        </p:txBody>
      </p:sp>
      <p:sp>
        <p:nvSpPr>
          <p:cNvPr id="237" name="Google Shape;237;p44"/>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bullet-5">
  <p:cSld name="CUSTOM_3_2_1_1_1">
    <p:bg>
      <p:bgPr>
        <a:solidFill>
          <a:schemeClr val="lt2"/>
        </a:solidFill>
      </p:bgPr>
    </p:bg>
    <p:spTree>
      <p:nvGrpSpPr>
        <p:cNvPr id="238" name="Shape 238"/>
        <p:cNvGrpSpPr/>
        <p:nvPr/>
      </p:nvGrpSpPr>
      <p:grpSpPr>
        <a:xfrm>
          <a:off x="0" y="0"/>
          <a:ext cx="0" cy="0"/>
          <a:chOff x="0" y="0"/>
          <a:chExt cx="0" cy="0"/>
        </a:xfrm>
      </p:grpSpPr>
      <p:sp>
        <p:nvSpPr>
          <p:cNvPr id="239" name="Google Shape;239;p45"/>
          <p:cNvSpPr txBox="1"/>
          <p:nvPr>
            <p:ph idx="1" type="body"/>
          </p:nvPr>
        </p:nvSpPr>
        <p:spPr>
          <a:xfrm>
            <a:off x="457200" y="1834125"/>
            <a:ext cx="2606100" cy="22731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40" name="Google Shape;240;p45"/>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241" name="Google Shape;241;p45"/>
          <p:cNvSpPr/>
          <p:nvPr/>
        </p:nvSpPr>
        <p:spPr>
          <a:xfrm>
            <a:off x="457204" y="1472400"/>
            <a:ext cx="476700" cy="361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lt1"/>
                </a:solidFill>
                <a:latin typeface="Hanken Grotesk"/>
                <a:ea typeface="Hanken Grotesk"/>
                <a:cs typeface="Hanken Grotesk"/>
                <a:sym typeface="Hanken Grotesk"/>
              </a:rPr>
              <a:t>1</a:t>
            </a:r>
            <a:endParaRPr b="1" sz="1800">
              <a:solidFill>
                <a:schemeClr val="lt1"/>
              </a:solidFill>
              <a:latin typeface="Hanken Grotesk"/>
              <a:ea typeface="Hanken Grotesk"/>
              <a:cs typeface="Hanken Grotesk"/>
              <a:sym typeface="Hanken Grotesk"/>
            </a:endParaRPr>
          </a:p>
        </p:txBody>
      </p:sp>
      <p:sp>
        <p:nvSpPr>
          <p:cNvPr id="242" name="Google Shape;242;p45"/>
          <p:cNvSpPr/>
          <p:nvPr/>
        </p:nvSpPr>
        <p:spPr>
          <a:xfrm>
            <a:off x="3237004" y="1472400"/>
            <a:ext cx="476700" cy="361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lt1"/>
                </a:solidFill>
                <a:latin typeface="Hanken Grotesk"/>
                <a:ea typeface="Hanken Grotesk"/>
                <a:cs typeface="Hanken Grotesk"/>
                <a:sym typeface="Hanken Grotesk"/>
              </a:rPr>
              <a:t>2</a:t>
            </a:r>
            <a:endParaRPr b="1" sz="1800">
              <a:solidFill>
                <a:schemeClr val="lt1"/>
              </a:solidFill>
              <a:latin typeface="Hanken Grotesk"/>
              <a:ea typeface="Hanken Grotesk"/>
              <a:cs typeface="Hanken Grotesk"/>
              <a:sym typeface="Hanken Grotesk"/>
            </a:endParaRPr>
          </a:p>
        </p:txBody>
      </p:sp>
      <p:sp>
        <p:nvSpPr>
          <p:cNvPr id="243" name="Google Shape;243;p45"/>
          <p:cNvSpPr/>
          <p:nvPr/>
        </p:nvSpPr>
        <p:spPr>
          <a:xfrm>
            <a:off x="6016804" y="1472400"/>
            <a:ext cx="476700" cy="361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lt1"/>
                </a:solidFill>
                <a:latin typeface="Hanken Grotesk"/>
                <a:ea typeface="Hanken Grotesk"/>
                <a:cs typeface="Hanken Grotesk"/>
                <a:sym typeface="Hanken Grotesk"/>
              </a:rPr>
              <a:t>3</a:t>
            </a:r>
            <a:endParaRPr b="1" sz="1800">
              <a:solidFill>
                <a:schemeClr val="lt1"/>
              </a:solidFill>
              <a:latin typeface="Hanken Grotesk"/>
              <a:ea typeface="Hanken Grotesk"/>
              <a:cs typeface="Hanken Grotesk"/>
              <a:sym typeface="Hanken Grotesk"/>
            </a:endParaRPr>
          </a:p>
        </p:txBody>
      </p:sp>
      <p:sp>
        <p:nvSpPr>
          <p:cNvPr id="244" name="Google Shape;244;p45"/>
          <p:cNvSpPr txBox="1"/>
          <p:nvPr>
            <p:ph idx="2" type="body"/>
          </p:nvPr>
        </p:nvSpPr>
        <p:spPr>
          <a:xfrm>
            <a:off x="3237000" y="1834125"/>
            <a:ext cx="2606100" cy="22731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
        <p:nvSpPr>
          <p:cNvPr id="245" name="Google Shape;245;p45"/>
          <p:cNvSpPr txBox="1"/>
          <p:nvPr>
            <p:ph idx="3" type="body"/>
          </p:nvPr>
        </p:nvSpPr>
        <p:spPr>
          <a:xfrm>
            <a:off x="6016800" y="1834125"/>
            <a:ext cx="2606100" cy="22731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182875" spcFirstLastPara="1" rIns="137150" wrap="square" tIns="182875">
            <a:normAutofit/>
          </a:bodyPr>
          <a:lstStyle>
            <a:lvl1pPr indent="-317500" lvl="0" marL="457200">
              <a:spcBef>
                <a:spcPts val="0"/>
              </a:spcBef>
              <a:spcAft>
                <a:spcPts val="0"/>
              </a:spcAft>
              <a:buClr>
                <a:schemeClr val="dk1"/>
              </a:buClr>
              <a:buSzPts val="1400"/>
              <a:buChar char="•"/>
              <a:defRPr sz="1400">
                <a:solidFill>
                  <a:schemeClr val="dk1"/>
                </a:solidFill>
              </a:defRPr>
            </a:lvl1pPr>
            <a:lvl2pPr indent="-317500" lvl="1" marL="914400">
              <a:spcBef>
                <a:spcPts val="1000"/>
              </a:spcBef>
              <a:spcAft>
                <a:spcPts val="0"/>
              </a:spcAft>
              <a:buClr>
                <a:schemeClr val="dk1"/>
              </a:buClr>
              <a:buSzPts val="1400"/>
              <a:buChar char="○"/>
              <a:defRPr>
                <a:solidFill>
                  <a:schemeClr val="dk1"/>
                </a:solidFill>
              </a:defRPr>
            </a:lvl2pPr>
            <a:lvl3pPr indent="-317500" lvl="2" marL="1371600">
              <a:spcBef>
                <a:spcPts val="1000"/>
              </a:spcBef>
              <a:spcAft>
                <a:spcPts val="0"/>
              </a:spcAft>
              <a:buClr>
                <a:schemeClr val="dk1"/>
              </a:buClr>
              <a:buSzPts val="1400"/>
              <a:buChar char="■"/>
              <a:defRPr>
                <a:solidFill>
                  <a:schemeClr val="dk1"/>
                </a:solidFill>
              </a:defRPr>
            </a:lvl3pPr>
            <a:lvl4pPr indent="-317500" lvl="3" marL="1828800">
              <a:spcBef>
                <a:spcPts val="1000"/>
              </a:spcBef>
              <a:spcAft>
                <a:spcPts val="0"/>
              </a:spcAft>
              <a:buClr>
                <a:schemeClr val="dk1"/>
              </a:buClr>
              <a:buSzPts val="1400"/>
              <a:buChar char="●"/>
              <a:defRPr>
                <a:solidFill>
                  <a:schemeClr val="dk1"/>
                </a:solidFill>
              </a:defRPr>
            </a:lvl4pPr>
            <a:lvl5pPr indent="-317500" lvl="4" marL="2286000">
              <a:spcBef>
                <a:spcPts val="1000"/>
              </a:spcBef>
              <a:spcAft>
                <a:spcPts val="0"/>
              </a:spcAft>
              <a:buClr>
                <a:schemeClr val="dk1"/>
              </a:buClr>
              <a:buSzPts val="1400"/>
              <a:buChar char="○"/>
              <a:defRPr>
                <a:solidFill>
                  <a:schemeClr val="dk1"/>
                </a:solidFill>
              </a:defRPr>
            </a:lvl5pPr>
            <a:lvl6pPr indent="-317500" lvl="5" marL="2743200">
              <a:spcBef>
                <a:spcPts val="1000"/>
              </a:spcBef>
              <a:spcAft>
                <a:spcPts val="0"/>
              </a:spcAft>
              <a:buClr>
                <a:schemeClr val="dk1"/>
              </a:buClr>
              <a:buSzPts val="1400"/>
              <a:buChar char="■"/>
              <a:defRPr>
                <a:solidFill>
                  <a:schemeClr val="dk1"/>
                </a:solidFill>
              </a:defRPr>
            </a:lvl6pPr>
            <a:lvl7pPr indent="-317500" lvl="6" marL="3200400">
              <a:spcBef>
                <a:spcPts val="1000"/>
              </a:spcBef>
              <a:spcAft>
                <a:spcPts val="0"/>
              </a:spcAft>
              <a:buClr>
                <a:schemeClr val="dk1"/>
              </a:buClr>
              <a:buSzPts val="1400"/>
              <a:buChar char="●"/>
              <a:defRPr>
                <a:solidFill>
                  <a:schemeClr val="dk1"/>
                </a:solidFill>
              </a:defRPr>
            </a:lvl7pPr>
            <a:lvl8pPr indent="-317500" lvl="7" marL="3657600">
              <a:spcBef>
                <a:spcPts val="1000"/>
              </a:spcBef>
              <a:spcAft>
                <a:spcPts val="0"/>
              </a:spcAft>
              <a:buClr>
                <a:schemeClr val="dk1"/>
              </a:buClr>
              <a:buSzPts val="1400"/>
              <a:buChar char="○"/>
              <a:defRPr>
                <a:solidFill>
                  <a:schemeClr val="dk1"/>
                </a:solidFill>
              </a:defRPr>
            </a:lvl8pPr>
            <a:lvl9pPr indent="-317500" lvl="8" marL="4114800">
              <a:spcBef>
                <a:spcPts val="1000"/>
              </a:spcBef>
              <a:spcAft>
                <a:spcPts val="1000"/>
              </a:spcAft>
              <a:buClr>
                <a:schemeClr val="dk1"/>
              </a:buClr>
              <a:buSzPts val="1400"/>
              <a:buChar char="■"/>
              <a:defRPr>
                <a:solidFill>
                  <a:schemeClr val="dk1"/>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1">
  <p:cSld name="CUSTOM_3_2_1_1_1_1">
    <p:bg>
      <p:bgPr>
        <a:solidFill>
          <a:schemeClr val="lt2"/>
        </a:solidFill>
      </p:bgPr>
    </p:bg>
    <p:spTree>
      <p:nvGrpSpPr>
        <p:cNvPr id="246" name="Shape 246"/>
        <p:cNvGrpSpPr/>
        <p:nvPr/>
      </p:nvGrpSpPr>
      <p:grpSpPr>
        <a:xfrm>
          <a:off x="0" y="0"/>
          <a:ext cx="0" cy="0"/>
          <a:chOff x="0" y="0"/>
          <a:chExt cx="0" cy="0"/>
        </a:xfrm>
      </p:grpSpPr>
      <p:sp>
        <p:nvSpPr>
          <p:cNvPr id="247" name="Google Shape;247;p46"/>
          <p:cNvSpPr/>
          <p:nvPr/>
        </p:nvSpPr>
        <p:spPr>
          <a:xfrm>
            <a:off x="457350" y="1370700"/>
            <a:ext cx="2606100" cy="32013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Clr>
                <a:srgbClr val="000000"/>
              </a:buClr>
              <a:buSzPts val="1018"/>
              <a:buFont typeface="Arial"/>
              <a:buNone/>
            </a:pPr>
            <a:r>
              <a:t/>
            </a:r>
            <a:endParaRPr sz="1200">
              <a:solidFill>
                <a:schemeClr val="dk1"/>
              </a:solidFill>
              <a:latin typeface="Inter"/>
              <a:ea typeface="Inter"/>
              <a:cs typeface="Inter"/>
              <a:sym typeface="Inter"/>
            </a:endParaRPr>
          </a:p>
        </p:txBody>
      </p:sp>
      <p:sp>
        <p:nvSpPr>
          <p:cNvPr id="248" name="Google Shape;248;p46"/>
          <p:cNvSpPr/>
          <p:nvPr/>
        </p:nvSpPr>
        <p:spPr>
          <a:xfrm>
            <a:off x="3237075" y="1370700"/>
            <a:ext cx="2606100" cy="32013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a:solidFill>
                <a:schemeClr val="accent1"/>
              </a:solidFill>
              <a:latin typeface="Hanken Grotesk SemiBold"/>
              <a:ea typeface="Hanken Grotesk SemiBold"/>
              <a:cs typeface="Hanken Grotesk SemiBold"/>
              <a:sym typeface="Hanken Grotesk SemiBold"/>
            </a:endParaRPr>
          </a:p>
        </p:txBody>
      </p:sp>
      <p:sp>
        <p:nvSpPr>
          <p:cNvPr id="249" name="Google Shape;249;p46"/>
          <p:cNvSpPr/>
          <p:nvPr/>
        </p:nvSpPr>
        <p:spPr>
          <a:xfrm>
            <a:off x="6016800" y="1370700"/>
            <a:ext cx="2606100" cy="3201300"/>
          </a:xfrm>
          <a:prstGeom prst="rect">
            <a:avLst/>
          </a:prstGeom>
          <a:solidFill>
            <a:srgbClr val="FFFFFF">
              <a:alpha val="20000"/>
            </a:srgbClr>
          </a:solid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5000"/>
              </a:lnSpc>
              <a:spcBef>
                <a:spcPts val="0"/>
              </a:spcBef>
              <a:spcAft>
                <a:spcPts val="1000"/>
              </a:spcAft>
              <a:buNone/>
            </a:pPr>
            <a:r>
              <a:t/>
            </a:r>
            <a:endParaRPr sz="1200">
              <a:solidFill>
                <a:schemeClr val="dk1"/>
              </a:solidFill>
              <a:latin typeface="Inter"/>
              <a:ea typeface="Inter"/>
              <a:cs typeface="Inter"/>
              <a:sym typeface="Inter"/>
            </a:endParaRPr>
          </a:p>
        </p:txBody>
      </p:sp>
      <p:sp>
        <p:nvSpPr>
          <p:cNvPr id="250" name="Google Shape;250;p46"/>
          <p:cNvSpPr txBox="1"/>
          <p:nvPr>
            <p:ph idx="1" type="body"/>
          </p:nvPr>
        </p:nvSpPr>
        <p:spPr>
          <a:xfrm>
            <a:off x="4572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51" name="Google Shape;251;p46"/>
          <p:cNvSpPr txBox="1"/>
          <p:nvPr>
            <p:ph idx="2" type="body"/>
          </p:nvPr>
        </p:nvSpPr>
        <p:spPr>
          <a:xfrm>
            <a:off x="3237075" y="19019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52" name="Google Shape;252;p46"/>
          <p:cNvSpPr txBox="1"/>
          <p:nvPr>
            <p:ph idx="3" type="body"/>
          </p:nvPr>
        </p:nvSpPr>
        <p:spPr>
          <a:xfrm>
            <a:off x="6016800" y="1902000"/>
            <a:ext cx="2606100" cy="2670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53" name="Google Shape;253;p46"/>
          <p:cNvSpPr txBox="1"/>
          <p:nvPr>
            <p:ph idx="4" type="subTitle"/>
          </p:nvPr>
        </p:nvSpPr>
        <p:spPr>
          <a:xfrm>
            <a:off x="4572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46"/>
          <p:cNvSpPr txBox="1"/>
          <p:nvPr>
            <p:ph idx="5" type="subTitle"/>
          </p:nvPr>
        </p:nvSpPr>
        <p:spPr>
          <a:xfrm>
            <a:off x="32370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46"/>
          <p:cNvSpPr txBox="1"/>
          <p:nvPr>
            <p:ph idx="6" type="subTitle"/>
          </p:nvPr>
        </p:nvSpPr>
        <p:spPr>
          <a:xfrm>
            <a:off x="6016800" y="1370125"/>
            <a:ext cx="2606100" cy="5727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46"/>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2">
  <p:cSld name="CUSTOM_3_2_1_1_1_1_1">
    <p:bg>
      <p:bgPr>
        <a:solidFill>
          <a:schemeClr val="lt1"/>
        </a:solidFill>
      </p:bgPr>
    </p:bg>
    <p:spTree>
      <p:nvGrpSpPr>
        <p:cNvPr id="257" name="Shape 257"/>
        <p:cNvGrpSpPr/>
        <p:nvPr/>
      </p:nvGrpSpPr>
      <p:grpSpPr>
        <a:xfrm>
          <a:off x="0" y="0"/>
          <a:ext cx="0" cy="0"/>
          <a:chOff x="0" y="0"/>
          <a:chExt cx="0" cy="0"/>
        </a:xfrm>
      </p:grpSpPr>
      <p:sp>
        <p:nvSpPr>
          <p:cNvPr id="258" name="Google Shape;258;p47"/>
          <p:cNvSpPr txBox="1"/>
          <p:nvPr>
            <p:ph idx="1" type="body"/>
          </p:nvPr>
        </p:nvSpPr>
        <p:spPr>
          <a:xfrm>
            <a:off x="4572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59" name="Google Shape;259;p47"/>
          <p:cNvSpPr txBox="1"/>
          <p:nvPr>
            <p:ph idx="2" type="subTitle"/>
          </p:nvPr>
        </p:nvSpPr>
        <p:spPr>
          <a:xfrm>
            <a:off x="4572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47"/>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261" name="Google Shape;261;p47"/>
          <p:cNvSpPr txBox="1"/>
          <p:nvPr>
            <p:ph idx="3" type="body"/>
          </p:nvPr>
        </p:nvSpPr>
        <p:spPr>
          <a:xfrm>
            <a:off x="326895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62" name="Google Shape;262;p47"/>
          <p:cNvSpPr txBox="1"/>
          <p:nvPr>
            <p:ph idx="4" type="subTitle"/>
          </p:nvPr>
        </p:nvSpPr>
        <p:spPr>
          <a:xfrm>
            <a:off x="326895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47"/>
          <p:cNvSpPr txBox="1"/>
          <p:nvPr>
            <p:ph idx="5" type="body"/>
          </p:nvPr>
        </p:nvSpPr>
        <p:spPr>
          <a:xfrm>
            <a:off x="6080700" y="2132925"/>
            <a:ext cx="2606100" cy="2439000"/>
          </a:xfrm>
          <a:prstGeom prst="rect">
            <a:avLst/>
          </a:prstGeom>
          <a:noFill/>
          <a:ln>
            <a:noFill/>
          </a:ln>
        </p:spPr>
        <p:txBody>
          <a:bodyPr anchorCtr="0" anchor="t" bIns="91425" lIns="137150" spcFirstLastPara="1" rIns="137150" wrap="square" tIns="18287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64" name="Google Shape;264;p47"/>
          <p:cNvSpPr txBox="1"/>
          <p:nvPr>
            <p:ph idx="6" type="subTitle"/>
          </p:nvPr>
        </p:nvSpPr>
        <p:spPr>
          <a:xfrm>
            <a:off x="6080700" y="1477250"/>
            <a:ext cx="2606100" cy="531300"/>
          </a:xfrm>
          <a:prstGeom prst="rect">
            <a:avLst/>
          </a:prstGeom>
        </p:spPr>
        <p:txBody>
          <a:bodyPr anchorCtr="0" anchor="t" bIns="91425" lIns="137150" spcFirstLastPara="1" rIns="137150" wrap="square" tIns="182875">
            <a:normAutofit/>
          </a:bodyPr>
          <a:lstStyle>
            <a:lvl1pPr indent="0" lvl="0" marL="0" marR="0" algn="l">
              <a:lnSpc>
                <a:spcPct val="105000"/>
              </a:lnSpc>
              <a:spcBef>
                <a:spcPts val="0"/>
              </a:spcBef>
              <a:spcAft>
                <a:spcPts val="0"/>
              </a:spcAft>
              <a:buNone/>
              <a:defRPr sz="16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3">
  <p:cSld name="CUSTOM_3_2_1_1_1_1_1_1">
    <p:bg>
      <p:bgPr>
        <a:solidFill>
          <a:schemeClr val="lt1"/>
        </a:solidFill>
      </p:bgPr>
    </p:bg>
    <p:spTree>
      <p:nvGrpSpPr>
        <p:cNvPr id="265" name="Shape 265"/>
        <p:cNvGrpSpPr/>
        <p:nvPr/>
      </p:nvGrpSpPr>
      <p:grpSpPr>
        <a:xfrm>
          <a:off x="0" y="0"/>
          <a:ext cx="0" cy="0"/>
          <a:chOff x="0" y="0"/>
          <a:chExt cx="0" cy="0"/>
        </a:xfrm>
      </p:grpSpPr>
      <p:sp>
        <p:nvSpPr>
          <p:cNvPr id="266" name="Google Shape;266;p48"/>
          <p:cNvSpPr txBox="1"/>
          <p:nvPr>
            <p:ph idx="1" type="body"/>
          </p:nvPr>
        </p:nvSpPr>
        <p:spPr>
          <a:xfrm>
            <a:off x="2064350" y="1140000"/>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67" name="Google Shape;267;p48"/>
          <p:cNvSpPr txBox="1"/>
          <p:nvPr>
            <p:ph idx="2" type="body"/>
          </p:nvPr>
        </p:nvSpPr>
        <p:spPr>
          <a:xfrm>
            <a:off x="2064350" y="23612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68" name="Google Shape;268;p48"/>
          <p:cNvSpPr txBox="1"/>
          <p:nvPr>
            <p:ph idx="3" type="subTitle"/>
          </p:nvPr>
        </p:nvSpPr>
        <p:spPr>
          <a:xfrm>
            <a:off x="457200" y="11401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48"/>
          <p:cNvSpPr txBox="1"/>
          <p:nvPr>
            <p:ph idx="4" type="subTitle"/>
          </p:nvPr>
        </p:nvSpPr>
        <p:spPr>
          <a:xfrm>
            <a:off x="457200" y="2361338"/>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48"/>
          <p:cNvSpPr txBox="1"/>
          <p:nvPr>
            <p:ph idx="5" type="subTitle"/>
          </p:nvPr>
        </p:nvSpPr>
        <p:spPr>
          <a:xfrm>
            <a:off x="457200" y="3582600"/>
            <a:ext cx="14040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400">
                <a:solidFill>
                  <a:schemeClr val="accent1"/>
                </a:solidFill>
                <a:latin typeface="Hanken Grotesk SemiBold"/>
                <a:ea typeface="Hanken Grotesk SemiBold"/>
                <a:cs typeface="Hanken Grotesk SemiBold"/>
                <a:sym typeface="Hanken Grotesk Semi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 name="Google Shape;271;p48"/>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272" name="Google Shape;272;p48"/>
          <p:cNvSpPr txBox="1"/>
          <p:nvPr>
            <p:ph idx="6" type="body"/>
          </p:nvPr>
        </p:nvSpPr>
        <p:spPr>
          <a:xfrm>
            <a:off x="2064350" y="3582588"/>
            <a:ext cx="5252100" cy="986100"/>
          </a:xfrm>
          <a:prstGeom prst="rect">
            <a:avLst/>
          </a:prstGeom>
          <a:noFill/>
          <a:ln>
            <a:noFill/>
          </a:ln>
        </p:spPr>
        <p:txBody>
          <a:bodyPr anchorCtr="0" anchor="ctr" bIns="91425" lIns="91425" spcFirstLastPara="1" rIns="91425" wrap="square" tIns="91425">
            <a:norm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ection-3 1">
  <p:cSld name="CUSTOM_3_2_1_1_1_1_1_1_1">
    <p:bg>
      <p:bgPr>
        <a:solidFill>
          <a:schemeClr val="lt2"/>
        </a:solidFill>
      </p:bgPr>
    </p:bg>
    <p:spTree>
      <p:nvGrpSpPr>
        <p:cNvPr id="273" name="Shape 273"/>
        <p:cNvGrpSpPr/>
        <p:nvPr/>
      </p:nvGrpSpPr>
      <p:grpSpPr>
        <a:xfrm>
          <a:off x="0" y="0"/>
          <a:ext cx="0" cy="0"/>
          <a:chOff x="0" y="0"/>
          <a:chExt cx="0" cy="0"/>
        </a:xfrm>
      </p:grpSpPr>
      <p:sp>
        <p:nvSpPr>
          <p:cNvPr id="274" name="Google Shape;274;p49"/>
          <p:cNvSpPr txBox="1"/>
          <p:nvPr>
            <p:ph type="title"/>
          </p:nvPr>
        </p:nvSpPr>
        <p:spPr>
          <a:xfrm>
            <a:off x="457200" y="446825"/>
            <a:ext cx="8229600" cy="569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atin typeface="Inter"/>
                <a:ea typeface="Inter"/>
                <a:cs typeface="Inter"/>
                <a:sym typeface="Inter"/>
              </a:defRPr>
            </a:lvl2pPr>
            <a:lvl3pPr lvl="2">
              <a:spcBef>
                <a:spcPts val="0"/>
              </a:spcBef>
              <a:spcAft>
                <a:spcPts val="0"/>
              </a:spcAft>
              <a:buSzPts val="2800"/>
              <a:buNone/>
              <a:defRPr>
                <a:latin typeface="Inter"/>
                <a:ea typeface="Inter"/>
                <a:cs typeface="Inter"/>
                <a:sym typeface="Inter"/>
              </a:defRPr>
            </a:lvl3pPr>
            <a:lvl4pPr lvl="3">
              <a:spcBef>
                <a:spcPts val="0"/>
              </a:spcBef>
              <a:spcAft>
                <a:spcPts val="0"/>
              </a:spcAft>
              <a:buSzPts val="2800"/>
              <a:buNone/>
              <a:defRPr>
                <a:latin typeface="Inter"/>
                <a:ea typeface="Inter"/>
                <a:cs typeface="Inter"/>
                <a:sym typeface="Inter"/>
              </a:defRPr>
            </a:lvl4pPr>
            <a:lvl5pPr lvl="4">
              <a:spcBef>
                <a:spcPts val="0"/>
              </a:spcBef>
              <a:spcAft>
                <a:spcPts val="0"/>
              </a:spcAft>
              <a:buSzPts val="2800"/>
              <a:buNone/>
              <a:defRPr>
                <a:latin typeface="Inter"/>
                <a:ea typeface="Inter"/>
                <a:cs typeface="Inter"/>
                <a:sym typeface="Inter"/>
              </a:defRPr>
            </a:lvl5pPr>
            <a:lvl6pPr lvl="5">
              <a:spcBef>
                <a:spcPts val="0"/>
              </a:spcBef>
              <a:spcAft>
                <a:spcPts val="0"/>
              </a:spcAft>
              <a:buSzPts val="2800"/>
              <a:buNone/>
              <a:defRPr>
                <a:latin typeface="Inter"/>
                <a:ea typeface="Inter"/>
                <a:cs typeface="Inter"/>
                <a:sym typeface="Inter"/>
              </a:defRPr>
            </a:lvl6pPr>
            <a:lvl7pPr lvl="6">
              <a:spcBef>
                <a:spcPts val="0"/>
              </a:spcBef>
              <a:spcAft>
                <a:spcPts val="0"/>
              </a:spcAft>
              <a:buSzPts val="2800"/>
              <a:buNone/>
              <a:defRPr>
                <a:latin typeface="Inter"/>
                <a:ea typeface="Inter"/>
                <a:cs typeface="Inter"/>
                <a:sym typeface="Inter"/>
              </a:defRPr>
            </a:lvl7pPr>
            <a:lvl8pPr lvl="7">
              <a:spcBef>
                <a:spcPts val="0"/>
              </a:spcBef>
              <a:spcAft>
                <a:spcPts val="0"/>
              </a:spcAft>
              <a:buSzPts val="2800"/>
              <a:buNone/>
              <a:defRPr>
                <a:latin typeface="Inter"/>
                <a:ea typeface="Inter"/>
                <a:cs typeface="Inter"/>
                <a:sym typeface="Inter"/>
              </a:defRPr>
            </a:lvl8pPr>
            <a:lvl9pPr lvl="8">
              <a:spcBef>
                <a:spcPts val="0"/>
              </a:spcBef>
              <a:spcAft>
                <a:spcPts val="0"/>
              </a:spcAft>
              <a:buSzPts val="2800"/>
              <a:buNone/>
              <a:defRPr>
                <a:latin typeface="Inter"/>
                <a:ea typeface="Inter"/>
                <a:cs typeface="Inter"/>
                <a:sym typeface="Inter"/>
              </a:defRPr>
            </a:lvl9pPr>
          </a:lstStyle>
          <a:p/>
        </p:txBody>
      </p:sp>
      <p:sp>
        <p:nvSpPr>
          <p:cNvPr id="275" name="Google Shape;275;p49"/>
          <p:cNvSpPr/>
          <p:nvPr/>
        </p:nvSpPr>
        <p:spPr>
          <a:xfrm>
            <a:off x="457200" y="1289138"/>
            <a:ext cx="8229600" cy="986100"/>
          </a:xfrm>
          <a:prstGeom prst="rect">
            <a:avLst/>
          </a:prstGeom>
          <a:solidFill>
            <a:srgbClr val="FFFFFF">
              <a:alpha val="20000"/>
            </a:srgbClr>
          </a:solidFill>
          <a:ln cap="flat" cmpd="sng" w="12700">
            <a:solidFill>
              <a:schemeClr val="lt1">
                <a:alpha val="49800"/>
              </a:scheme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276" name="Google Shape;276;p49"/>
          <p:cNvSpPr txBox="1"/>
          <p:nvPr>
            <p:ph idx="1" type="subTitle"/>
          </p:nvPr>
        </p:nvSpPr>
        <p:spPr>
          <a:xfrm>
            <a:off x="457200" y="1289150"/>
            <a:ext cx="21423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3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300"/>
              <a:buNone/>
              <a:defRPr sz="1300">
                <a:solidFill>
                  <a:schemeClr val="dk1"/>
                </a:solidFill>
              </a:defRPr>
            </a:lvl2pPr>
            <a:lvl3pPr lvl="2">
              <a:spcBef>
                <a:spcPts val="0"/>
              </a:spcBef>
              <a:spcAft>
                <a:spcPts val="0"/>
              </a:spcAft>
              <a:buClr>
                <a:schemeClr val="dk1"/>
              </a:buClr>
              <a:buSzPts val="1300"/>
              <a:buNone/>
              <a:defRPr sz="1300">
                <a:solidFill>
                  <a:schemeClr val="dk1"/>
                </a:solidFill>
              </a:defRPr>
            </a:lvl3pPr>
            <a:lvl4pPr lvl="3">
              <a:spcBef>
                <a:spcPts val="0"/>
              </a:spcBef>
              <a:spcAft>
                <a:spcPts val="0"/>
              </a:spcAft>
              <a:buClr>
                <a:schemeClr val="dk1"/>
              </a:buClr>
              <a:buSzPts val="1300"/>
              <a:buNone/>
              <a:defRPr sz="1300">
                <a:solidFill>
                  <a:schemeClr val="dk1"/>
                </a:solidFill>
              </a:defRPr>
            </a:lvl4pPr>
            <a:lvl5pPr lvl="4">
              <a:spcBef>
                <a:spcPts val="0"/>
              </a:spcBef>
              <a:spcAft>
                <a:spcPts val="0"/>
              </a:spcAft>
              <a:buClr>
                <a:schemeClr val="dk1"/>
              </a:buClr>
              <a:buSzPts val="1300"/>
              <a:buNone/>
              <a:defRPr sz="1300">
                <a:solidFill>
                  <a:schemeClr val="dk1"/>
                </a:solidFill>
              </a:defRPr>
            </a:lvl5pPr>
            <a:lvl6pPr lvl="5">
              <a:spcBef>
                <a:spcPts val="0"/>
              </a:spcBef>
              <a:spcAft>
                <a:spcPts val="0"/>
              </a:spcAft>
              <a:buClr>
                <a:schemeClr val="dk1"/>
              </a:buClr>
              <a:buSzPts val="1300"/>
              <a:buNone/>
              <a:defRPr sz="1300">
                <a:solidFill>
                  <a:schemeClr val="dk1"/>
                </a:solidFill>
              </a:defRPr>
            </a:lvl6pPr>
            <a:lvl7pPr lvl="6">
              <a:spcBef>
                <a:spcPts val="0"/>
              </a:spcBef>
              <a:spcAft>
                <a:spcPts val="0"/>
              </a:spcAft>
              <a:buClr>
                <a:schemeClr val="dk1"/>
              </a:buClr>
              <a:buSzPts val="1300"/>
              <a:buNone/>
              <a:defRPr sz="1300">
                <a:solidFill>
                  <a:schemeClr val="dk1"/>
                </a:solidFill>
              </a:defRPr>
            </a:lvl7pPr>
            <a:lvl8pPr lvl="7">
              <a:spcBef>
                <a:spcPts val="0"/>
              </a:spcBef>
              <a:spcAft>
                <a:spcPts val="0"/>
              </a:spcAft>
              <a:buClr>
                <a:schemeClr val="dk1"/>
              </a:buClr>
              <a:buSzPts val="1300"/>
              <a:buNone/>
              <a:defRPr sz="1300">
                <a:solidFill>
                  <a:schemeClr val="dk1"/>
                </a:solidFill>
              </a:defRPr>
            </a:lvl8pPr>
            <a:lvl9pPr lvl="8">
              <a:spcBef>
                <a:spcPts val="0"/>
              </a:spcBef>
              <a:spcAft>
                <a:spcPts val="0"/>
              </a:spcAft>
              <a:buClr>
                <a:schemeClr val="dk1"/>
              </a:buClr>
              <a:buSzPts val="1300"/>
              <a:buNone/>
              <a:defRPr sz="1300">
                <a:solidFill>
                  <a:schemeClr val="dk1"/>
                </a:solidFill>
              </a:defRPr>
            </a:lvl9pPr>
          </a:lstStyle>
          <a:p/>
        </p:txBody>
      </p:sp>
      <p:sp>
        <p:nvSpPr>
          <p:cNvPr id="277" name="Google Shape;277;p49"/>
          <p:cNvSpPr txBox="1"/>
          <p:nvPr>
            <p:ph idx="2" type="body"/>
          </p:nvPr>
        </p:nvSpPr>
        <p:spPr>
          <a:xfrm>
            <a:off x="2749850" y="1289125"/>
            <a:ext cx="5937000" cy="986100"/>
          </a:xfrm>
          <a:prstGeom prst="rect">
            <a:avLst/>
          </a:prstGeom>
          <a:noFill/>
          <a:ln>
            <a:noFill/>
          </a:ln>
        </p:spPr>
        <p:txBody>
          <a:bodyPr anchorCtr="0" anchor="ctr" bIns="91425" lIns="91425" spcFirstLastPara="1" rIns="91425" wrap="square" tIns="91425">
            <a:normAutofit/>
          </a:bodyPr>
          <a:lstStyle>
            <a:lvl1pPr indent="-298450" lvl="0" marL="457200">
              <a:spcBef>
                <a:spcPts val="0"/>
              </a:spcBef>
              <a:spcAft>
                <a:spcPts val="0"/>
              </a:spcAft>
              <a:buClr>
                <a:schemeClr val="dk1"/>
              </a:buClr>
              <a:buSzPts val="1100"/>
              <a:buChar char="•"/>
              <a:defRPr sz="1100">
                <a:solidFill>
                  <a:schemeClr val="dk1"/>
                </a:solidFill>
              </a:defRPr>
            </a:lvl1pPr>
            <a:lvl2pPr indent="-298450" lvl="1" marL="914400">
              <a:spcBef>
                <a:spcPts val="1000"/>
              </a:spcBef>
              <a:spcAft>
                <a:spcPts val="0"/>
              </a:spcAft>
              <a:buClr>
                <a:schemeClr val="dk1"/>
              </a:buClr>
              <a:buSzPts val="1100"/>
              <a:buChar char="○"/>
              <a:defRPr sz="1100">
                <a:solidFill>
                  <a:schemeClr val="dk1"/>
                </a:solidFill>
              </a:defRPr>
            </a:lvl2pPr>
            <a:lvl3pPr indent="-298450" lvl="2" marL="1371600">
              <a:spcBef>
                <a:spcPts val="1000"/>
              </a:spcBef>
              <a:spcAft>
                <a:spcPts val="0"/>
              </a:spcAft>
              <a:buClr>
                <a:schemeClr val="dk1"/>
              </a:buClr>
              <a:buSzPts val="1100"/>
              <a:buChar char="■"/>
              <a:defRPr sz="1100">
                <a:solidFill>
                  <a:schemeClr val="dk1"/>
                </a:solidFill>
              </a:defRPr>
            </a:lvl3pPr>
            <a:lvl4pPr indent="-298450" lvl="3" marL="1828800">
              <a:spcBef>
                <a:spcPts val="1000"/>
              </a:spcBef>
              <a:spcAft>
                <a:spcPts val="0"/>
              </a:spcAft>
              <a:buClr>
                <a:schemeClr val="dk1"/>
              </a:buClr>
              <a:buSzPts val="1100"/>
              <a:buChar char="●"/>
              <a:defRPr sz="1100">
                <a:solidFill>
                  <a:schemeClr val="dk1"/>
                </a:solidFill>
              </a:defRPr>
            </a:lvl4pPr>
            <a:lvl5pPr indent="-298450" lvl="4" marL="2286000">
              <a:spcBef>
                <a:spcPts val="1000"/>
              </a:spcBef>
              <a:spcAft>
                <a:spcPts val="0"/>
              </a:spcAft>
              <a:buClr>
                <a:schemeClr val="dk1"/>
              </a:buClr>
              <a:buSzPts val="1100"/>
              <a:buChar char="○"/>
              <a:defRPr sz="1100">
                <a:solidFill>
                  <a:schemeClr val="dk1"/>
                </a:solidFill>
              </a:defRPr>
            </a:lvl5pPr>
            <a:lvl6pPr indent="-298450" lvl="5" marL="2743200">
              <a:spcBef>
                <a:spcPts val="1000"/>
              </a:spcBef>
              <a:spcAft>
                <a:spcPts val="0"/>
              </a:spcAft>
              <a:buClr>
                <a:schemeClr val="dk1"/>
              </a:buClr>
              <a:buSzPts val="1100"/>
              <a:buChar char="■"/>
              <a:defRPr sz="1100">
                <a:solidFill>
                  <a:schemeClr val="dk1"/>
                </a:solidFill>
              </a:defRPr>
            </a:lvl6pPr>
            <a:lvl7pPr indent="-298450" lvl="6" marL="3200400">
              <a:spcBef>
                <a:spcPts val="1000"/>
              </a:spcBef>
              <a:spcAft>
                <a:spcPts val="0"/>
              </a:spcAft>
              <a:buClr>
                <a:schemeClr val="dk1"/>
              </a:buClr>
              <a:buSzPts val="1100"/>
              <a:buChar char="●"/>
              <a:defRPr sz="1100">
                <a:solidFill>
                  <a:schemeClr val="dk1"/>
                </a:solidFill>
              </a:defRPr>
            </a:lvl7pPr>
            <a:lvl8pPr indent="-298450" lvl="7" marL="3657600">
              <a:spcBef>
                <a:spcPts val="1000"/>
              </a:spcBef>
              <a:spcAft>
                <a:spcPts val="0"/>
              </a:spcAft>
              <a:buClr>
                <a:schemeClr val="dk1"/>
              </a:buClr>
              <a:buSzPts val="1100"/>
              <a:buChar char="○"/>
              <a:defRPr sz="1100">
                <a:solidFill>
                  <a:schemeClr val="dk1"/>
                </a:solidFill>
              </a:defRPr>
            </a:lvl8pPr>
            <a:lvl9pPr indent="-298450" lvl="8" marL="4114800">
              <a:spcBef>
                <a:spcPts val="1000"/>
              </a:spcBef>
              <a:spcAft>
                <a:spcPts val="1000"/>
              </a:spcAft>
              <a:buClr>
                <a:schemeClr val="dk1"/>
              </a:buClr>
              <a:buSzPts val="1100"/>
              <a:buChar char="■"/>
              <a:defRPr sz="1100">
                <a:solidFill>
                  <a:schemeClr val="dk1"/>
                </a:solidFill>
              </a:defRPr>
            </a:lvl9pPr>
          </a:lstStyle>
          <a:p/>
        </p:txBody>
      </p:sp>
      <p:sp>
        <p:nvSpPr>
          <p:cNvPr id="278" name="Google Shape;278;p49"/>
          <p:cNvSpPr/>
          <p:nvPr/>
        </p:nvSpPr>
        <p:spPr>
          <a:xfrm>
            <a:off x="457200" y="2397125"/>
            <a:ext cx="8229600" cy="986100"/>
          </a:xfrm>
          <a:prstGeom prst="rect">
            <a:avLst/>
          </a:prstGeom>
          <a:solidFill>
            <a:srgbClr val="FFFFFF">
              <a:alpha val="20000"/>
            </a:srgbClr>
          </a:solidFill>
          <a:ln cap="flat" cmpd="sng" w="12700">
            <a:solidFill>
              <a:schemeClr val="lt1">
                <a:alpha val="49800"/>
              </a:scheme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279" name="Google Shape;279;p49"/>
          <p:cNvSpPr txBox="1"/>
          <p:nvPr>
            <p:ph idx="3" type="subTitle"/>
          </p:nvPr>
        </p:nvSpPr>
        <p:spPr>
          <a:xfrm>
            <a:off x="457200" y="2397150"/>
            <a:ext cx="21423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3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300"/>
              <a:buNone/>
              <a:defRPr sz="1300">
                <a:solidFill>
                  <a:schemeClr val="dk1"/>
                </a:solidFill>
              </a:defRPr>
            </a:lvl2pPr>
            <a:lvl3pPr lvl="2">
              <a:spcBef>
                <a:spcPts val="0"/>
              </a:spcBef>
              <a:spcAft>
                <a:spcPts val="0"/>
              </a:spcAft>
              <a:buClr>
                <a:schemeClr val="dk1"/>
              </a:buClr>
              <a:buSzPts val="1300"/>
              <a:buNone/>
              <a:defRPr sz="1300">
                <a:solidFill>
                  <a:schemeClr val="dk1"/>
                </a:solidFill>
              </a:defRPr>
            </a:lvl3pPr>
            <a:lvl4pPr lvl="3">
              <a:spcBef>
                <a:spcPts val="0"/>
              </a:spcBef>
              <a:spcAft>
                <a:spcPts val="0"/>
              </a:spcAft>
              <a:buClr>
                <a:schemeClr val="dk1"/>
              </a:buClr>
              <a:buSzPts val="1300"/>
              <a:buNone/>
              <a:defRPr sz="1300">
                <a:solidFill>
                  <a:schemeClr val="dk1"/>
                </a:solidFill>
              </a:defRPr>
            </a:lvl4pPr>
            <a:lvl5pPr lvl="4">
              <a:spcBef>
                <a:spcPts val="0"/>
              </a:spcBef>
              <a:spcAft>
                <a:spcPts val="0"/>
              </a:spcAft>
              <a:buClr>
                <a:schemeClr val="dk1"/>
              </a:buClr>
              <a:buSzPts val="1300"/>
              <a:buNone/>
              <a:defRPr sz="1300">
                <a:solidFill>
                  <a:schemeClr val="dk1"/>
                </a:solidFill>
              </a:defRPr>
            </a:lvl5pPr>
            <a:lvl6pPr lvl="5">
              <a:spcBef>
                <a:spcPts val="0"/>
              </a:spcBef>
              <a:spcAft>
                <a:spcPts val="0"/>
              </a:spcAft>
              <a:buClr>
                <a:schemeClr val="dk1"/>
              </a:buClr>
              <a:buSzPts val="1300"/>
              <a:buNone/>
              <a:defRPr sz="1300">
                <a:solidFill>
                  <a:schemeClr val="dk1"/>
                </a:solidFill>
              </a:defRPr>
            </a:lvl6pPr>
            <a:lvl7pPr lvl="6">
              <a:spcBef>
                <a:spcPts val="0"/>
              </a:spcBef>
              <a:spcAft>
                <a:spcPts val="0"/>
              </a:spcAft>
              <a:buClr>
                <a:schemeClr val="dk1"/>
              </a:buClr>
              <a:buSzPts val="1300"/>
              <a:buNone/>
              <a:defRPr sz="1300">
                <a:solidFill>
                  <a:schemeClr val="dk1"/>
                </a:solidFill>
              </a:defRPr>
            </a:lvl7pPr>
            <a:lvl8pPr lvl="7">
              <a:spcBef>
                <a:spcPts val="0"/>
              </a:spcBef>
              <a:spcAft>
                <a:spcPts val="0"/>
              </a:spcAft>
              <a:buClr>
                <a:schemeClr val="dk1"/>
              </a:buClr>
              <a:buSzPts val="1300"/>
              <a:buNone/>
              <a:defRPr sz="1300">
                <a:solidFill>
                  <a:schemeClr val="dk1"/>
                </a:solidFill>
              </a:defRPr>
            </a:lvl8pPr>
            <a:lvl9pPr lvl="8">
              <a:spcBef>
                <a:spcPts val="0"/>
              </a:spcBef>
              <a:spcAft>
                <a:spcPts val="0"/>
              </a:spcAft>
              <a:buClr>
                <a:schemeClr val="dk1"/>
              </a:buClr>
              <a:buSzPts val="1300"/>
              <a:buNone/>
              <a:defRPr sz="1300">
                <a:solidFill>
                  <a:schemeClr val="dk1"/>
                </a:solidFill>
              </a:defRPr>
            </a:lvl9pPr>
          </a:lstStyle>
          <a:p/>
        </p:txBody>
      </p:sp>
      <p:sp>
        <p:nvSpPr>
          <p:cNvPr id="280" name="Google Shape;280;p49"/>
          <p:cNvSpPr/>
          <p:nvPr/>
        </p:nvSpPr>
        <p:spPr>
          <a:xfrm>
            <a:off x="457200" y="3505113"/>
            <a:ext cx="8229600" cy="986100"/>
          </a:xfrm>
          <a:prstGeom prst="rect">
            <a:avLst/>
          </a:prstGeom>
          <a:solidFill>
            <a:srgbClr val="FFFFFF">
              <a:alpha val="20000"/>
            </a:srgbClr>
          </a:solidFill>
          <a:ln cap="flat" cmpd="sng" w="12700">
            <a:solidFill>
              <a:schemeClr val="lt1">
                <a:alpha val="49800"/>
              </a:scheme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281" name="Google Shape;281;p49"/>
          <p:cNvSpPr txBox="1"/>
          <p:nvPr>
            <p:ph idx="4" type="body"/>
          </p:nvPr>
        </p:nvSpPr>
        <p:spPr>
          <a:xfrm>
            <a:off x="2749800" y="3506400"/>
            <a:ext cx="5937000" cy="986100"/>
          </a:xfrm>
          <a:prstGeom prst="rect">
            <a:avLst/>
          </a:prstGeom>
          <a:noFill/>
          <a:ln>
            <a:noFill/>
          </a:ln>
        </p:spPr>
        <p:txBody>
          <a:bodyPr anchorCtr="0" anchor="ctr" bIns="91425" lIns="91425" spcFirstLastPara="1" rIns="91425" wrap="square" tIns="91425">
            <a:normAutofit/>
          </a:bodyPr>
          <a:lstStyle>
            <a:lvl1pPr indent="-298450" lvl="0" marL="457200">
              <a:spcBef>
                <a:spcPts val="0"/>
              </a:spcBef>
              <a:spcAft>
                <a:spcPts val="0"/>
              </a:spcAft>
              <a:buClr>
                <a:schemeClr val="dk1"/>
              </a:buClr>
              <a:buSzPts val="1100"/>
              <a:buChar char="•"/>
              <a:defRPr sz="1100">
                <a:solidFill>
                  <a:schemeClr val="dk1"/>
                </a:solidFill>
              </a:defRPr>
            </a:lvl1pPr>
            <a:lvl2pPr indent="-298450" lvl="1" marL="914400">
              <a:spcBef>
                <a:spcPts val="1000"/>
              </a:spcBef>
              <a:spcAft>
                <a:spcPts val="0"/>
              </a:spcAft>
              <a:buClr>
                <a:schemeClr val="dk1"/>
              </a:buClr>
              <a:buSzPts val="1100"/>
              <a:buChar char="○"/>
              <a:defRPr sz="1100">
                <a:solidFill>
                  <a:schemeClr val="dk1"/>
                </a:solidFill>
              </a:defRPr>
            </a:lvl2pPr>
            <a:lvl3pPr indent="-298450" lvl="2" marL="1371600">
              <a:spcBef>
                <a:spcPts val="1000"/>
              </a:spcBef>
              <a:spcAft>
                <a:spcPts val="0"/>
              </a:spcAft>
              <a:buClr>
                <a:schemeClr val="dk1"/>
              </a:buClr>
              <a:buSzPts val="1100"/>
              <a:buChar char="■"/>
              <a:defRPr sz="1100">
                <a:solidFill>
                  <a:schemeClr val="dk1"/>
                </a:solidFill>
              </a:defRPr>
            </a:lvl3pPr>
            <a:lvl4pPr indent="-298450" lvl="3" marL="1828800">
              <a:spcBef>
                <a:spcPts val="1000"/>
              </a:spcBef>
              <a:spcAft>
                <a:spcPts val="0"/>
              </a:spcAft>
              <a:buClr>
                <a:schemeClr val="dk1"/>
              </a:buClr>
              <a:buSzPts val="1100"/>
              <a:buChar char="●"/>
              <a:defRPr sz="1100">
                <a:solidFill>
                  <a:schemeClr val="dk1"/>
                </a:solidFill>
              </a:defRPr>
            </a:lvl4pPr>
            <a:lvl5pPr indent="-298450" lvl="4" marL="2286000">
              <a:spcBef>
                <a:spcPts val="1000"/>
              </a:spcBef>
              <a:spcAft>
                <a:spcPts val="0"/>
              </a:spcAft>
              <a:buClr>
                <a:schemeClr val="dk1"/>
              </a:buClr>
              <a:buSzPts val="1100"/>
              <a:buChar char="○"/>
              <a:defRPr sz="1100">
                <a:solidFill>
                  <a:schemeClr val="dk1"/>
                </a:solidFill>
              </a:defRPr>
            </a:lvl5pPr>
            <a:lvl6pPr indent="-298450" lvl="5" marL="2743200">
              <a:spcBef>
                <a:spcPts val="1000"/>
              </a:spcBef>
              <a:spcAft>
                <a:spcPts val="0"/>
              </a:spcAft>
              <a:buClr>
                <a:schemeClr val="dk1"/>
              </a:buClr>
              <a:buSzPts val="1100"/>
              <a:buChar char="■"/>
              <a:defRPr sz="1100">
                <a:solidFill>
                  <a:schemeClr val="dk1"/>
                </a:solidFill>
              </a:defRPr>
            </a:lvl6pPr>
            <a:lvl7pPr indent="-298450" lvl="6" marL="3200400">
              <a:spcBef>
                <a:spcPts val="1000"/>
              </a:spcBef>
              <a:spcAft>
                <a:spcPts val="0"/>
              </a:spcAft>
              <a:buClr>
                <a:schemeClr val="dk1"/>
              </a:buClr>
              <a:buSzPts val="1100"/>
              <a:buChar char="●"/>
              <a:defRPr sz="1100">
                <a:solidFill>
                  <a:schemeClr val="dk1"/>
                </a:solidFill>
              </a:defRPr>
            </a:lvl7pPr>
            <a:lvl8pPr indent="-298450" lvl="7" marL="3657600">
              <a:spcBef>
                <a:spcPts val="1000"/>
              </a:spcBef>
              <a:spcAft>
                <a:spcPts val="0"/>
              </a:spcAft>
              <a:buClr>
                <a:schemeClr val="dk1"/>
              </a:buClr>
              <a:buSzPts val="1100"/>
              <a:buChar char="○"/>
              <a:defRPr sz="1100">
                <a:solidFill>
                  <a:schemeClr val="dk1"/>
                </a:solidFill>
              </a:defRPr>
            </a:lvl8pPr>
            <a:lvl9pPr indent="-298450" lvl="8" marL="4114800">
              <a:spcBef>
                <a:spcPts val="1000"/>
              </a:spcBef>
              <a:spcAft>
                <a:spcPts val="1000"/>
              </a:spcAft>
              <a:buClr>
                <a:schemeClr val="dk1"/>
              </a:buClr>
              <a:buSzPts val="1100"/>
              <a:buChar char="■"/>
              <a:defRPr sz="1100">
                <a:solidFill>
                  <a:schemeClr val="dk1"/>
                </a:solidFill>
              </a:defRPr>
            </a:lvl9pPr>
          </a:lstStyle>
          <a:p/>
        </p:txBody>
      </p:sp>
      <p:sp>
        <p:nvSpPr>
          <p:cNvPr id="282" name="Google Shape;282;p49"/>
          <p:cNvSpPr txBox="1"/>
          <p:nvPr>
            <p:ph idx="5" type="body"/>
          </p:nvPr>
        </p:nvSpPr>
        <p:spPr>
          <a:xfrm>
            <a:off x="2749800" y="2397775"/>
            <a:ext cx="5937000" cy="986100"/>
          </a:xfrm>
          <a:prstGeom prst="rect">
            <a:avLst/>
          </a:prstGeom>
          <a:noFill/>
          <a:ln>
            <a:noFill/>
          </a:ln>
        </p:spPr>
        <p:txBody>
          <a:bodyPr anchorCtr="0" anchor="ctr" bIns="91425" lIns="91425" spcFirstLastPara="1" rIns="91425" wrap="square" tIns="91425">
            <a:normAutofit/>
          </a:bodyPr>
          <a:lstStyle>
            <a:lvl1pPr indent="-298450" lvl="0" marL="457200">
              <a:spcBef>
                <a:spcPts val="0"/>
              </a:spcBef>
              <a:spcAft>
                <a:spcPts val="0"/>
              </a:spcAft>
              <a:buClr>
                <a:schemeClr val="dk1"/>
              </a:buClr>
              <a:buSzPts val="1100"/>
              <a:buChar char="•"/>
              <a:defRPr sz="1100">
                <a:solidFill>
                  <a:schemeClr val="dk1"/>
                </a:solidFill>
              </a:defRPr>
            </a:lvl1pPr>
            <a:lvl2pPr indent="-298450" lvl="1" marL="914400">
              <a:spcBef>
                <a:spcPts val="1000"/>
              </a:spcBef>
              <a:spcAft>
                <a:spcPts val="0"/>
              </a:spcAft>
              <a:buClr>
                <a:schemeClr val="dk1"/>
              </a:buClr>
              <a:buSzPts val="1100"/>
              <a:buChar char="○"/>
              <a:defRPr sz="1100">
                <a:solidFill>
                  <a:schemeClr val="dk1"/>
                </a:solidFill>
              </a:defRPr>
            </a:lvl2pPr>
            <a:lvl3pPr indent="-298450" lvl="2" marL="1371600">
              <a:spcBef>
                <a:spcPts val="1000"/>
              </a:spcBef>
              <a:spcAft>
                <a:spcPts val="0"/>
              </a:spcAft>
              <a:buClr>
                <a:schemeClr val="dk1"/>
              </a:buClr>
              <a:buSzPts val="1100"/>
              <a:buChar char="■"/>
              <a:defRPr sz="1100">
                <a:solidFill>
                  <a:schemeClr val="dk1"/>
                </a:solidFill>
              </a:defRPr>
            </a:lvl3pPr>
            <a:lvl4pPr indent="-298450" lvl="3" marL="1828800">
              <a:spcBef>
                <a:spcPts val="1000"/>
              </a:spcBef>
              <a:spcAft>
                <a:spcPts val="0"/>
              </a:spcAft>
              <a:buClr>
                <a:schemeClr val="dk1"/>
              </a:buClr>
              <a:buSzPts val="1100"/>
              <a:buChar char="●"/>
              <a:defRPr sz="1100">
                <a:solidFill>
                  <a:schemeClr val="dk1"/>
                </a:solidFill>
              </a:defRPr>
            </a:lvl4pPr>
            <a:lvl5pPr indent="-298450" lvl="4" marL="2286000">
              <a:spcBef>
                <a:spcPts val="1000"/>
              </a:spcBef>
              <a:spcAft>
                <a:spcPts val="0"/>
              </a:spcAft>
              <a:buClr>
                <a:schemeClr val="dk1"/>
              </a:buClr>
              <a:buSzPts val="1100"/>
              <a:buChar char="○"/>
              <a:defRPr sz="1100">
                <a:solidFill>
                  <a:schemeClr val="dk1"/>
                </a:solidFill>
              </a:defRPr>
            </a:lvl5pPr>
            <a:lvl6pPr indent="-298450" lvl="5" marL="2743200">
              <a:spcBef>
                <a:spcPts val="1000"/>
              </a:spcBef>
              <a:spcAft>
                <a:spcPts val="0"/>
              </a:spcAft>
              <a:buClr>
                <a:schemeClr val="dk1"/>
              </a:buClr>
              <a:buSzPts val="1100"/>
              <a:buChar char="■"/>
              <a:defRPr sz="1100">
                <a:solidFill>
                  <a:schemeClr val="dk1"/>
                </a:solidFill>
              </a:defRPr>
            </a:lvl6pPr>
            <a:lvl7pPr indent="-298450" lvl="6" marL="3200400">
              <a:spcBef>
                <a:spcPts val="1000"/>
              </a:spcBef>
              <a:spcAft>
                <a:spcPts val="0"/>
              </a:spcAft>
              <a:buClr>
                <a:schemeClr val="dk1"/>
              </a:buClr>
              <a:buSzPts val="1100"/>
              <a:buChar char="●"/>
              <a:defRPr sz="1100">
                <a:solidFill>
                  <a:schemeClr val="dk1"/>
                </a:solidFill>
              </a:defRPr>
            </a:lvl7pPr>
            <a:lvl8pPr indent="-298450" lvl="7" marL="3657600">
              <a:spcBef>
                <a:spcPts val="1000"/>
              </a:spcBef>
              <a:spcAft>
                <a:spcPts val="0"/>
              </a:spcAft>
              <a:buClr>
                <a:schemeClr val="dk1"/>
              </a:buClr>
              <a:buSzPts val="1100"/>
              <a:buChar char="○"/>
              <a:defRPr sz="1100">
                <a:solidFill>
                  <a:schemeClr val="dk1"/>
                </a:solidFill>
              </a:defRPr>
            </a:lvl8pPr>
            <a:lvl9pPr indent="-298450" lvl="8" marL="4114800">
              <a:spcBef>
                <a:spcPts val="1000"/>
              </a:spcBef>
              <a:spcAft>
                <a:spcPts val="1000"/>
              </a:spcAft>
              <a:buClr>
                <a:schemeClr val="dk1"/>
              </a:buClr>
              <a:buSzPts val="1100"/>
              <a:buChar char="■"/>
              <a:defRPr sz="1100">
                <a:solidFill>
                  <a:schemeClr val="dk1"/>
                </a:solidFill>
              </a:defRPr>
            </a:lvl9pPr>
          </a:lstStyle>
          <a:p/>
        </p:txBody>
      </p:sp>
      <p:sp>
        <p:nvSpPr>
          <p:cNvPr id="283" name="Google Shape;283;p49"/>
          <p:cNvSpPr txBox="1"/>
          <p:nvPr>
            <p:ph idx="6" type="subTitle"/>
          </p:nvPr>
        </p:nvSpPr>
        <p:spPr>
          <a:xfrm>
            <a:off x="457200" y="3505150"/>
            <a:ext cx="2142300" cy="986100"/>
          </a:xfrm>
          <a:prstGeom prst="rect">
            <a:avLst/>
          </a:prstGeom>
        </p:spPr>
        <p:txBody>
          <a:bodyPr anchorCtr="0" anchor="ctr" bIns="91425" lIns="91425" spcFirstLastPara="1" rIns="91425" wrap="square" tIns="91425">
            <a:normAutofit/>
          </a:bodyPr>
          <a:lstStyle>
            <a:lvl1pPr indent="0" lvl="0" marL="0" marR="0" algn="l">
              <a:lnSpc>
                <a:spcPct val="105000"/>
              </a:lnSpc>
              <a:spcBef>
                <a:spcPts val="0"/>
              </a:spcBef>
              <a:spcAft>
                <a:spcPts val="0"/>
              </a:spcAft>
              <a:buNone/>
              <a:defRPr sz="1300">
                <a:solidFill>
                  <a:schemeClr val="dk1"/>
                </a:solidFill>
                <a:latin typeface="Hanken Grotesk SemiBold"/>
                <a:ea typeface="Hanken Grotesk SemiBold"/>
                <a:cs typeface="Hanken Grotesk SemiBold"/>
                <a:sym typeface="Hanken Grotesk SemiBold"/>
              </a:defRPr>
            </a:lvl1pPr>
            <a:lvl2pPr lvl="1">
              <a:spcBef>
                <a:spcPts val="1000"/>
              </a:spcBef>
              <a:spcAft>
                <a:spcPts val="0"/>
              </a:spcAft>
              <a:buClr>
                <a:schemeClr val="dk1"/>
              </a:buClr>
              <a:buSzPts val="1300"/>
              <a:buNone/>
              <a:defRPr sz="1300">
                <a:solidFill>
                  <a:schemeClr val="dk1"/>
                </a:solidFill>
              </a:defRPr>
            </a:lvl2pPr>
            <a:lvl3pPr lvl="2">
              <a:spcBef>
                <a:spcPts val="0"/>
              </a:spcBef>
              <a:spcAft>
                <a:spcPts val="0"/>
              </a:spcAft>
              <a:buClr>
                <a:schemeClr val="dk1"/>
              </a:buClr>
              <a:buSzPts val="1300"/>
              <a:buNone/>
              <a:defRPr sz="1300">
                <a:solidFill>
                  <a:schemeClr val="dk1"/>
                </a:solidFill>
              </a:defRPr>
            </a:lvl3pPr>
            <a:lvl4pPr lvl="3">
              <a:spcBef>
                <a:spcPts val="0"/>
              </a:spcBef>
              <a:spcAft>
                <a:spcPts val="0"/>
              </a:spcAft>
              <a:buClr>
                <a:schemeClr val="dk1"/>
              </a:buClr>
              <a:buSzPts val="1300"/>
              <a:buNone/>
              <a:defRPr sz="1300">
                <a:solidFill>
                  <a:schemeClr val="dk1"/>
                </a:solidFill>
              </a:defRPr>
            </a:lvl4pPr>
            <a:lvl5pPr lvl="4">
              <a:spcBef>
                <a:spcPts val="0"/>
              </a:spcBef>
              <a:spcAft>
                <a:spcPts val="0"/>
              </a:spcAft>
              <a:buClr>
                <a:schemeClr val="dk1"/>
              </a:buClr>
              <a:buSzPts val="1300"/>
              <a:buNone/>
              <a:defRPr sz="1300">
                <a:solidFill>
                  <a:schemeClr val="dk1"/>
                </a:solidFill>
              </a:defRPr>
            </a:lvl5pPr>
            <a:lvl6pPr lvl="5">
              <a:spcBef>
                <a:spcPts val="0"/>
              </a:spcBef>
              <a:spcAft>
                <a:spcPts val="0"/>
              </a:spcAft>
              <a:buClr>
                <a:schemeClr val="dk1"/>
              </a:buClr>
              <a:buSzPts val="1300"/>
              <a:buNone/>
              <a:defRPr sz="1300">
                <a:solidFill>
                  <a:schemeClr val="dk1"/>
                </a:solidFill>
              </a:defRPr>
            </a:lvl6pPr>
            <a:lvl7pPr lvl="6">
              <a:spcBef>
                <a:spcPts val="0"/>
              </a:spcBef>
              <a:spcAft>
                <a:spcPts val="0"/>
              </a:spcAft>
              <a:buClr>
                <a:schemeClr val="dk1"/>
              </a:buClr>
              <a:buSzPts val="1300"/>
              <a:buNone/>
              <a:defRPr sz="1300">
                <a:solidFill>
                  <a:schemeClr val="dk1"/>
                </a:solidFill>
              </a:defRPr>
            </a:lvl7pPr>
            <a:lvl8pPr lvl="7">
              <a:spcBef>
                <a:spcPts val="0"/>
              </a:spcBef>
              <a:spcAft>
                <a:spcPts val="0"/>
              </a:spcAft>
              <a:buClr>
                <a:schemeClr val="dk1"/>
              </a:buClr>
              <a:buSzPts val="1300"/>
              <a:buNone/>
              <a:defRPr sz="1300">
                <a:solidFill>
                  <a:schemeClr val="dk1"/>
                </a:solidFill>
              </a:defRPr>
            </a:lvl8pPr>
            <a:lvl9pPr lvl="8">
              <a:spcBef>
                <a:spcPts val="0"/>
              </a:spcBef>
              <a:spcAft>
                <a:spcPts val="0"/>
              </a:spcAft>
              <a:buClr>
                <a:schemeClr val="dk1"/>
              </a:buClr>
              <a:buSzPts val="1300"/>
              <a:buNone/>
              <a:defRPr sz="1300">
                <a:solidFill>
                  <a:schemeClr val="dk1"/>
                </a:solidFill>
              </a:defRPr>
            </a:lvl9pPr>
          </a:lstStyle>
          <a:p/>
        </p:txBody>
      </p:sp>
      <p:sp>
        <p:nvSpPr>
          <p:cNvPr id="284" name="Google Shape;284;p49"/>
          <p:cNvSpPr/>
          <p:nvPr/>
        </p:nvSpPr>
        <p:spPr>
          <a:xfrm>
            <a:off x="2674650" y="1717900"/>
            <a:ext cx="135000" cy="135300"/>
          </a:xfrm>
          <a:prstGeom prst="ellipse">
            <a:avLst/>
          </a:prstGeom>
          <a:solidFill>
            <a:srgbClr val="F8B4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9"/>
          <p:cNvSpPr/>
          <p:nvPr/>
        </p:nvSpPr>
        <p:spPr>
          <a:xfrm>
            <a:off x="2674650" y="2824850"/>
            <a:ext cx="135000" cy="135300"/>
          </a:xfrm>
          <a:prstGeom prst="ellipse">
            <a:avLst/>
          </a:prstGeom>
          <a:solidFill>
            <a:srgbClr val="F8B4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9"/>
          <p:cNvSpPr/>
          <p:nvPr/>
        </p:nvSpPr>
        <p:spPr>
          <a:xfrm>
            <a:off x="2674650" y="3931750"/>
            <a:ext cx="135000" cy="135300"/>
          </a:xfrm>
          <a:prstGeom prst="ellipse">
            <a:avLst/>
          </a:prstGeom>
          <a:solidFill>
            <a:srgbClr val="F8B4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3_1">
    <p:spTree>
      <p:nvGrpSpPr>
        <p:cNvPr id="287" name="Shape 287"/>
        <p:cNvGrpSpPr/>
        <p:nvPr/>
      </p:nvGrpSpPr>
      <p:grpSpPr>
        <a:xfrm>
          <a:off x="0" y="0"/>
          <a:ext cx="0" cy="0"/>
          <a:chOff x="0" y="0"/>
          <a:chExt cx="0" cy="0"/>
        </a:xfrm>
      </p:grpSpPr>
      <p:sp>
        <p:nvSpPr>
          <p:cNvPr id="288" name="Google Shape;288;p50"/>
          <p:cNvSpPr txBox="1"/>
          <p:nvPr>
            <p:ph type="title"/>
          </p:nvPr>
        </p:nvSpPr>
        <p:spPr>
          <a:xfrm>
            <a:off x="457200" y="4462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9" name="Google Shape;289;p50"/>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solidFill>
                  <a:schemeClr val="dk1"/>
                </a:solidFill>
              </a:defRPr>
            </a:lvl1pPr>
            <a:lvl2pPr indent="-304800" lvl="1" marL="914400">
              <a:spcBef>
                <a:spcPts val="1000"/>
              </a:spcBef>
              <a:spcAft>
                <a:spcPts val="0"/>
              </a:spcAft>
              <a:buClr>
                <a:schemeClr val="accent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90" name="Google Shape;290;p50"/>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solidFill>
                  <a:schemeClr val="dk1"/>
                </a:solidFill>
              </a:defRPr>
            </a:lvl1pPr>
            <a:lvl2pPr indent="-304800" lvl="1" marL="914400">
              <a:spcBef>
                <a:spcPts val="1000"/>
              </a:spcBef>
              <a:spcAft>
                <a:spcPts val="0"/>
              </a:spcAft>
              <a:buClr>
                <a:schemeClr val="accent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91" name="Google Shape;291;p50"/>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9pPr>
          </a:lstStyle>
          <a:p/>
        </p:txBody>
      </p:sp>
      <p:sp>
        <p:nvSpPr>
          <p:cNvPr id="292" name="Google Shape;292;p50"/>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1">
  <p:cSld name="CUSTOM">
    <p:spTree>
      <p:nvGrpSpPr>
        <p:cNvPr id="293" name="Shape 293"/>
        <p:cNvGrpSpPr/>
        <p:nvPr/>
      </p:nvGrpSpPr>
      <p:grpSpPr>
        <a:xfrm>
          <a:off x="0" y="0"/>
          <a:ext cx="0" cy="0"/>
          <a:chOff x="0" y="0"/>
          <a:chExt cx="0" cy="0"/>
        </a:xfrm>
      </p:grpSpPr>
      <p:sp>
        <p:nvSpPr>
          <p:cNvPr id="294" name="Google Shape;294;p51"/>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5" name="Google Shape;295;p51"/>
          <p:cNvSpPr txBox="1"/>
          <p:nvPr>
            <p:ph idx="1" type="body"/>
          </p:nvPr>
        </p:nvSpPr>
        <p:spPr>
          <a:xfrm>
            <a:off x="457200" y="1140000"/>
            <a:ext cx="4114800" cy="34290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296" name="Google Shape;296;p51"/>
          <p:cNvSpPr/>
          <p:nvPr>
            <p:ph idx="2" type="pic"/>
          </p:nvPr>
        </p:nvSpPr>
        <p:spPr>
          <a:xfrm>
            <a:off x="4774400" y="1368600"/>
            <a:ext cx="3702300" cy="3200400"/>
          </a:xfrm>
          <a:prstGeom prst="rect">
            <a:avLst/>
          </a:prstGeom>
          <a:noFill/>
          <a:ln cap="flat" cmpd="sng" w="9525">
            <a:solidFill>
              <a:srgbClr val="000000"/>
            </a:solidFill>
            <a:prstDash val="solid"/>
            <a:round/>
            <a:headEnd len="sm" w="sm" type="none"/>
            <a:tailEnd len="sm" w="sm" type="none"/>
          </a:ln>
        </p:spPr>
      </p:sp>
    </p:spTree>
  </p:cSld>
  <p:clrMapOvr>
    <a:masterClrMapping/>
  </p:clrMapOvr>
  <p:extLst>
    <p:ext uri="{DCECCB84-F9BA-43D5-87BE-67443E8EF086}">
      <p15:sldGuideLst>
        <p15:guide id="1" orient="horz" pos="1620">
          <p15:clr>
            <a:srgbClr val="E46962"/>
          </p15:clr>
        </p15:guide>
        <p15:guide id="2" pos="3456">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2">
  <p:cSld name="CUSTOM_1">
    <p:spTree>
      <p:nvGrpSpPr>
        <p:cNvPr id="297" name="Shape 297"/>
        <p:cNvGrpSpPr/>
        <p:nvPr/>
      </p:nvGrpSpPr>
      <p:grpSpPr>
        <a:xfrm>
          <a:off x="0" y="0"/>
          <a:ext cx="0" cy="0"/>
          <a:chOff x="0" y="0"/>
          <a:chExt cx="0" cy="0"/>
        </a:xfrm>
      </p:grpSpPr>
      <p:sp>
        <p:nvSpPr>
          <p:cNvPr id="298" name="Google Shape;298;p52"/>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9" name="Google Shape;299;p52"/>
          <p:cNvSpPr txBox="1"/>
          <p:nvPr>
            <p:ph idx="1" type="body"/>
          </p:nvPr>
        </p:nvSpPr>
        <p:spPr>
          <a:xfrm>
            <a:off x="4812625" y="1368600"/>
            <a:ext cx="3874200" cy="32004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chemeClr val="dk1"/>
              </a:buClr>
              <a:buSzPts val="1400"/>
              <a:buChar char="•"/>
              <a:defRPr sz="14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300" name="Google Shape;300;p52"/>
          <p:cNvSpPr/>
          <p:nvPr>
            <p:ph idx="2" type="pic"/>
          </p:nvPr>
        </p:nvSpPr>
        <p:spPr>
          <a:xfrm>
            <a:off x="609600" y="1371600"/>
            <a:ext cx="3702300" cy="3200400"/>
          </a:xfrm>
          <a:prstGeom prst="rect">
            <a:avLst/>
          </a:prstGeom>
          <a:noFill/>
          <a:ln cap="flat" cmpd="sng" w="9525">
            <a:solidFill>
              <a:srgbClr val="000000"/>
            </a:solidFill>
            <a:prstDash val="solid"/>
            <a:round/>
            <a:headEnd len="sm" w="sm" type="none"/>
            <a:tailEnd len="sm" w="sm" type="none"/>
          </a:ln>
        </p:spPr>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3">
  <p:cSld name="CUSTOM_1_1">
    <p:spTree>
      <p:nvGrpSpPr>
        <p:cNvPr id="301" name="Shape 301"/>
        <p:cNvGrpSpPr/>
        <p:nvPr/>
      </p:nvGrpSpPr>
      <p:grpSpPr>
        <a:xfrm>
          <a:off x="0" y="0"/>
          <a:ext cx="0" cy="0"/>
          <a:chOff x="0" y="0"/>
          <a:chExt cx="0" cy="0"/>
        </a:xfrm>
      </p:grpSpPr>
      <p:sp>
        <p:nvSpPr>
          <p:cNvPr id="302" name="Google Shape;302;p53"/>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3" name="Google Shape;303;p53"/>
          <p:cNvSpPr txBox="1"/>
          <p:nvPr>
            <p:ph idx="1" type="body"/>
          </p:nvPr>
        </p:nvSpPr>
        <p:spPr>
          <a:xfrm>
            <a:off x="5334000" y="1418500"/>
            <a:ext cx="3352800" cy="2514600"/>
          </a:xfrm>
          <a:prstGeom prst="rect">
            <a:avLst/>
          </a:prstGeom>
        </p:spPr>
        <p:txBody>
          <a:bodyPr anchorCtr="0" anchor="t" bIns="91425" lIns="91425" spcFirstLastPara="1" rIns="91425" wrap="square" tIns="91425">
            <a:normAutofit/>
          </a:bodyPr>
          <a:lstStyle>
            <a:lvl1pPr indent="-317500" lvl="0" marL="457200">
              <a:lnSpc>
                <a:spcPct val="125000"/>
              </a:lnSpc>
              <a:spcBef>
                <a:spcPts val="0"/>
              </a:spcBef>
              <a:spcAft>
                <a:spcPts val="0"/>
              </a:spcAft>
              <a:buClr>
                <a:schemeClr val="dk1"/>
              </a:buClr>
              <a:buSzPts val="1400"/>
              <a:buChar char="•"/>
              <a:defRPr sz="1400">
                <a:solidFill>
                  <a:schemeClr val="dk1"/>
                </a:solidFill>
              </a:defRPr>
            </a:lvl1pPr>
            <a:lvl2pPr indent="-304800" lvl="1" marL="914400">
              <a:spcBef>
                <a:spcPts val="1000"/>
              </a:spcBef>
              <a:spcAft>
                <a:spcPts val="0"/>
              </a:spcAft>
              <a:buClr>
                <a:schemeClr val="dk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304" name="Google Shape;304;p53"/>
          <p:cNvSpPr/>
          <p:nvPr>
            <p:ph idx="2" type="pic"/>
          </p:nvPr>
        </p:nvSpPr>
        <p:spPr>
          <a:xfrm>
            <a:off x="609600" y="1371600"/>
            <a:ext cx="4586100" cy="2561400"/>
          </a:xfrm>
          <a:prstGeom prst="rect">
            <a:avLst/>
          </a:prstGeom>
          <a:noFill/>
          <a:ln cap="flat" cmpd="sng" w="9525">
            <a:solidFill>
              <a:srgbClr val="000000"/>
            </a:solidFill>
            <a:prstDash val="solid"/>
            <a:round/>
            <a:headEnd len="sm" w="sm" type="none"/>
            <a:tailEnd len="sm" w="sm" type="none"/>
          </a:ln>
        </p:spPr>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3_1_1">
    <p:spTree>
      <p:nvGrpSpPr>
        <p:cNvPr id="305" name="Shape 305"/>
        <p:cNvGrpSpPr/>
        <p:nvPr/>
      </p:nvGrpSpPr>
      <p:grpSpPr>
        <a:xfrm>
          <a:off x="0" y="0"/>
          <a:ext cx="0" cy="0"/>
          <a:chOff x="0" y="0"/>
          <a:chExt cx="0" cy="0"/>
        </a:xfrm>
      </p:grpSpPr>
      <p:sp>
        <p:nvSpPr>
          <p:cNvPr id="306" name="Google Shape;306;p54"/>
          <p:cNvSpPr txBox="1"/>
          <p:nvPr>
            <p:ph type="title"/>
          </p:nvPr>
        </p:nvSpPr>
        <p:spPr>
          <a:xfrm>
            <a:off x="457200" y="445025"/>
            <a:ext cx="82296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Font typeface="Hanken Grotesk"/>
              <a:buNone/>
              <a:defRPr b="1">
                <a:latin typeface="Hanken Grotesk"/>
                <a:ea typeface="Hanken Grotesk"/>
                <a:cs typeface="Hanken Grotesk"/>
                <a:sym typeface="Hanken Grotesk"/>
              </a:defRPr>
            </a:lvl1pPr>
            <a:lvl2pPr lvl="1">
              <a:spcBef>
                <a:spcPts val="0"/>
              </a:spcBef>
              <a:spcAft>
                <a:spcPts val="0"/>
              </a:spcAft>
              <a:buSzPts val="2800"/>
              <a:buFont typeface="Hanken Grotesk"/>
              <a:buNone/>
              <a:defRPr b="1">
                <a:latin typeface="Hanken Grotesk"/>
                <a:ea typeface="Hanken Grotesk"/>
                <a:cs typeface="Hanken Grotesk"/>
                <a:sym typeface="Hanken Grotesk"/>
              </a:defRPr>
            </a:lvl2pPr>
            <a:lvl3pPr lvl="2">
              <a:spcBef>
                <a:spcPts val="0"/>
              </a:spcBef>
              <a:spcAft>
                <a:spcPts val="0"/>
              </a:spcAft>
              <a:buSzPts val="2800"/>
              <a:buFont typeface="Hanken Grotesk"/>
              <a:buNone/>
              <a:defRPr b="1">
                <a:latin typeface="Hanken Grotesk"/>
                <a:ea typeface="Hanken Grotesk"/>
                <a:cs typeface="Hanken Grotesk"/>
                <a:sym typeface="Hanken Grotesk"/>
              </a:defRPr>
            </a:lvl3pPr>
            <a:lvl4pPr lvl="3">
              <a:spcBef>
                <a:spcPts val="0"/>
              </a:spcBef>
              <a:spcAft>
                <a:spcPts val="0"/>
              </a:spcAft>
              <a:buSzPts val="2800"/>
              <a:buFont typeface="Hanken Grotesk"/>
              <a:buNone/>
              <a:defRPr b="1">
                <a:latin typeface="Hanken Grotesk"/>
                <a:ea typeface="Hanken Grotesk"/>
                <a:cs typeface="Hanken Grotesk"/>
                <a:sym typeface="Hanken Grotesk"/>
              </a:defRPr>
            </a:lvl4pPr>
            <a:lvl5pPr lvl="4">
              <a:spcBef>
                <a:spcPts val="0"/>
              </a:spcBef>
              <a:spcAft>
                <a:spcPts val="0"/>
              </a:spcAft>
              <a:buSzPts val="2800"/>
              <a:buFont typeface="Hanken Grotesk"/>
              <a:buNone/>
              <a:defRPr b="1">
                <a:latin typeface="Hanken Grotesk"/>
                <a:ea typeface="Hanken Grotesk"/>
                <a:cs typeface="Hanken Grotesk"/>
                <a:sym typeface="Hanken Grotesk"/>
              </a:defRPr>
            </a:lvl5pPr>
            <a:lvl6pPr lvl="5">
              <a:spcBef>
                <a:spcPts val="0"/>
              </a:spcBef>
              <a:spcAft>
                <a:spcPts val="0"/>
              </a:spcAft>
              <a:buSzPts val="2800"/>
              <a:buFont typeface="Hanken Grotesk"/>
              <a:buNone/>
              <a:defRPr b="1">
                <a:latin typeface="Hanken Grotesk"/>
                <a:ea typeface="Hanken Grotesk"/>
                <a:cs typeface="Hanken Grotesk"/>
                <a:sym typeface="Hanken Grotesk"/>
              </a:defRPr>
            </a:lvl6pPr>
            <a:lvl7pPr lvl="6">
              <a:spcBef>
                <a:spcPts val="0"/>
              </a:spcBef>
              <a:spcAft>
                <a:spcPts val="0"/>
              </a:spcAft>
              <a:buSzPts val="2800"/>
              <a:buFont typeface="Hanken Grotesk"/>
              <a:buNone/>
              <a:defRPr b="1">
                <a:latin typeface="Hanken Grotesk"/>
                <a:ea typeface="Hanken Grotesk"/>
                <a:cs typeface="Hanken Grotesk"/>
                <a:sym typeface="Hanken Grotesk"/>
              </a:defRPr>
            </a:lvl7pPr>
            <a:lvl8pPr lvl="7">
              <a:spcBef>
                <a:spcPts val="0"/>
              </a:spcBef>
              <a:spcAft>
                <a:spcPts val="0"/>
              </a:spcAft>
              <a:buSzPts val="2800"/>
              <a:buFont typeface="Hanken Grotesk"/>
              <a:buNone/>
              <a:defRPr b="1">
                <a:latin typeface="Hanken Grotesk"/>
                <a:ea typeface="Hanken Grotesk"/>
                <a:cs typeface="Hanken Grotesk"/>
                <a:sym typeface="Hanken Grotesk"/>
              </a:defRPr>
            </a:lvl8pPr>
            <a:lvl9pPr lvl="8">
              <a:spcBef>
                <a:spcPts val="0"/>
              </a:spcBef>
              <a:spcAft>
                <a:spcPts val="0"/>
              </a:spcAft>
              <a:buSzPts val="2800"/>
              <a:buFont typeface="Hanken Grotesk"/>
              <a:buNone/>
              <a:defRPr b="1">
                <a:latin typeface="Hanken Grotesk"/>
                <a:ea typeface="Hanken Grotesk"/>
                <a:cs typeface="Hanken Grotesk"/>
                <a:sym typeface="Hanken Grotesk"/>
              </a:defRPr>
            </a:lvl9pPr>
          </a:lstStyle>
          <a:p/>
        </p:txBody>
      </p:sp>
      <p:sp>
        <p:nvSpPr>
          <p:cNvPr id="307" name="Google Shape;307;p54"/>
          <p:cNvSpPr txBox="1"/>
          <p:nvPr>
            <p:ph idx="1" type="body"/>
          </p:nvPr>
        </p:nvSpPr>
        <p:spPr>
          <a:xfrm>
            <a:off x="4572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solidFill>
                  <a:schemeClr val="dk1"/>
                </a:solidFill>
              </a:defRPr>
            </a:lvl1pPr>
            <a:lvl2pPr indent="-304800" lvl="1" marL="914400">
              <a:spcBef>
                <a:spcPts val="1000"/>
              </a:spcBef>
              <a:spcAft>
                <a:spcPts val="0"/>
              </a:spcAft>
              <a:buClr>
                <a:schemeClr val="accent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308" name="Google Shape;308;p54"/>
          <p:cNvSpPr txBox="1"/>
          <p:nvPr>
            <p:ph idx="2" type="body"/>
          </p:nvPr>
        </p:nvSpPr>
        <p:spPr>
          <a:xfrm>
            <a:off x="4800400" y="1834900"/>
            <a:ext cx="3776100" cy="2734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chemeClr val="accent1"/>
              </a:buClr>
              <a:buSzPts val="1400"/>
              <a:buChar char="•"/>
              <a:defRPr sz="1400">
                <a:solidFill>
                  <a:schemeClr val="dk1"/>
                </a:solidFill>
              </a:defRPr>
            </a:lvl1pPr>
            <a:lvl2pPr indent="-304800" lvl="1" marL="914400">
              <a:spcBef>
                <a:spcPts val="1000"/>
              </a:spcBef>
              <a:spcAft>
                <a:spcPts val="0"/>
              </a:spcAft>
              <a:buClr>
                <a:schemeClr val="accent1"/>
              </a:buClr>
              <a:buSzPts val="1200"/>
              <a:buChar char="–"/>
              <a:defRPr sz="1200">
                <a:solidFill>
                  <a:schemeClr val="dk1"/>
                </a:solidFill>
              </a:defRPr>
            </a:lvl2pPr>
            <a:lvl3pPr indent="-304800" lvl="2" marL="1371600">
              <a:spcBef>
                <a:spcPts val="1000"/>
              </a:spcBef>
              <a:spcAft>
                <a:spcPts val="0"/>
              </a:spcAft>
              <a:buClr>
                <a:schemeClr val="dk1"/>
              </a:buClr>
              <a:buSzPts val="1200"/>
              <a:buChar char="◦"/>
              <a:defRPr sz="1200">
                <a:solidFill>
                  <a:schemeClr val="dk1"/>
                </a:solidFill>
              </a:defRPr>
            </a:lvl3pPr>
            <a:lvl4pPr indent="-304800" lvl="3" marL="1828800">
              <a:spcBef>
                <a:spcPts val="1000"/>
              </a:spcBef>
              <a:spcAft>
                <a:spcPts val="0"/>
              </a:spcAft>
              <a:buClr>
                <a:schemeClr val="dk1"/>
              </a:buClr>
              <a:buSzPts val="1200"/>
              <a:buChar char="•"/>
              <a:defRPr sz="1200">
                <a:solidFill>
                  <a:schemeClr val="dk1"/>
                </a:solidFill>
              </a:defRPr>
            </a:lvl4pPr>
            <a:lvl5pPr indent="-304800" lvl="4" marL="2286000">
              <a:spcBef>
                <a:spcPts val="1000"/>
              </a:spcBef>
              <a:spcAft>
                <a:spcPts val="0"/>
              </a:spcAft>
              <a:buClr>
                <a:schemeClr val="dk1"/>
              </a:buClr>
              <a:buSzPts val="1200"/>
              <a:buChar char="•"/>
              <a:defRPr sz="1200">
                <a:solidFill>
                  <a:schemeClr val="dk1"/>
                </a:solidFill>
              </a:defRPr>
            </a:lvl5pPr>
            <a:lvl6pPr indent="-304800" lvl="5" marL="2743200">
              <a:spcBef>
                <a:spcPts val="1000"/>
              </a:spcBef>
              <a:spcAft>
                <a:spcPts val="0"/>
              </a:spcAft>
              <a:buClr>
                <a:schemeClr val="dk1"/>
              </a:buClr>
              <a:buSzPts val="1200"/>
              <a:buChar char="•"/>
              <a:defRPr sz="1200">
                <a:solidFill>
                  <a:schemeClr val="dk1"/>
                </a:solidFill>
              </a:defRPr>
            </a:lvl6pPr>
            <a:lvl7pPr indent="-304800" lvl="6" marL="3200400">
              <a:spcBef>
                <a:spcPts val="1000"/>
              </a:spcBef>
              <a:spcAft>
                <a:spcPts val="0"/>
              </a:spcAft>
              <a:buClr>
                <a:schemeClr val="dk1"/>
              </a:buClr>
              <a:buSzPts val="1200"/>
              <a:buChar char="•"/>
              <a:defRPr sz="1200">
                <a:solidFill>
                  <a:schemeClr val="dk1"/>
                </a:solidFill>
              </a:defRPr>
            </a:lvl7pPr>
            <a:lvl8pPr indent="-304800" lvl="7" marL="3657600">
              <a:spcBef>
                <a:spcPts val="1000"/>
              </a:spcBef>
              <a:spcAft>
                <a:spcPts val="0"/>
              </a:spcAft>
              <a:buClr>
                <a:schemeClr val="dk1"/>
              </a:buClr>
              <a:buSzPts val="1200"/>
              <a:buChar char="•"/>
              <a:defRPr sz="1200">
                <a:solidFill>
                  <a:schemeClr val="dk1"/>
                </a:solidFill>
              </a:defRPr>
            </a:lvl8pPr>
            <a:lvl9pPr indent="-304800" lvl="8" marL="4114800">
              <a:spcBef>
                <a:spcPts val="1000"/>
              </a:spcBef>
              <a:spcAft>
                <a:spcPts val="1000"/>
              </a:spcAft>
              <a:buClr>
                <a:schemeClr val="dk1"/>
              </a:buClr>
              <a:buSzPts val="1200"/>
              <a:buChar char="•"/>
              <a:defRPr sz="1200">
                <a:solidFill>
                  <a:schemeClr val="dk1"/>
                </a:solidFill>
              </a:defRPr>
            </a:lvl9pPr>
          </a:lstStyle>
          <a:p/>
        </p:txBody>
      </p:sp>
      <p:sp>
        <p:nvSpPr>
          <p:cNvPr id="309" name="Google Shape;309;p54"/>
          <p:cNvSpPr txBox="1"/>
          <p:nvPr>
            <p:ph idx="3" type="subTitle"/>
          </p:nvPr>
        </p:nvSpPr>
        <p:spPr>
          <a:xfrm>
            <a:off x="4572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9pPr>
          </a:lstStyle>
          <a:p/>
        </p:txBody>
      </p:sp>
      <p:sp>
        <p:nvSpPr>
          <p:cNvPr id="310" name="Google Shape;310;p54"/>
          <p:cNvSpPr txBox="1"/>
          <p:nvPr>
            <p:ph idx="4" type="subTitle"/>
          </p:nvPr>
        </p:nvSpPr>
        <p:spPr>
          <a:xfrm>
            <a:off x="4800400" y="1164900"/>
            <a:ext cx="3776100" cy="572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1pPr>
            <a:lvl2pPr lvl="1">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2pPr>
            <a:lvl3pPr lvl="2">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3pPr>
            <a:lvl4pPr lvl="3">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4pPr>
            <a:lvl5pPr lvl="4">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5pPr>
            <a:lvl6pPr lvl="5">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6pPr>
            <a:lvl7pPr lvl="6">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7pPr>
            <a:lvl8pPr lvl="7">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8pPr>
            <a:lvl9pPr lvl="8">
              <a:lnSpc>
                <a:spcPct val="100000"/>
              </a:lnSpc>
              <a:spcBef>
                <a:spcPts val="0"/>
              </a:spcBef>
              <a:spcAft>
                <a:spcPts val="0"/>
              </a:spcAft>
              <a:buClr>
                <a:schemeClr val="dk1"/>
              </a:buClr>
              <a:buSzPts val="1600"/>
              <a:buFont typeface="Hanken Grotesk SemiBold"/>
              <a:buNone/>
              <a:defRPr sz="1600">
                <a:solidFill>
                  <a:schemeClr val="dk1"/>
                </a:solidFill>
                <a:latin typeface="Hanken Grotesk SemiBold"/>
                <a:ea typeface="Hanken Grotesk SemiBold"/>
                <a:cs typeface="Hanken Grotesk SemiBold"/>
                <a:sym typeface="Hanken Grotesk SemiBold"/>
              </a:defRPr>
            </a:lvl9pPr>
          </a:lstStyle>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88">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0.xml"/><Relationship Id="rId11" Type="http://schemas.openxmlformats.org/officeDocument/2006/relationships/slideLayout" Target="../slideLayouts/slideLayout41.xml"/><Relationship Id="rId22" Type="http://schemas.openxmlformats.org/officeDocument/2006/relationships/theme" Target="../theme/theme2.xml"/><Relationship Id="rId10" Type="http://schemas.openxmlformats.org/officeDocument/2006/relationships/slideLayout" Target="../slideLayouts/slideLayout40.xml"/><Relationship Id="rId21" Type="http://schemas.openxmlformats.org/officeDocument/2006/relationships/slideLayout" Target="../slideLayouts/slideLayout51.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7" Type="http://schemas.openxmlformats.org/officeDocument/2006/relationships/slideLayout" Target="../slideLayouts/slideLayout47.xml"/><Relationship Id="rId16" Type="http://schemas.openxmlformats.org/officeDocument/2006/relationships/slideLayout" Target="../slideLayouts/slideLayout46.xml"/><Relationship Id="rId5" Type="http://schemas.openxmlformats.org/officeDocument/2006/relationships/slideLayout" Target="../slideLayouts/slideLayout35.xml"/><Relationship Id="rId19" Type="http://schemas.openxmlformats.org/officeDocument/2006/relationships/slideLayout" Target="../slideLayouts/slideLayout49.xml"/><Relationship Id="rId6" Type="http://schemas.openxmlformats.org/officeDocument/2006/relationships/slideLayout" Target="../slideLayouts/slideLayout36.xml"/><Relationship Id="rId18" Type="http://schemas.openxmlformats.org/officeDocument/2006/relationships/slideLayout" Target="../slideLayouts/slideLayout48.xml"/><Relationship Id="rId7" Type="http://schemas.openxmlformats.org/officeDocument/2006/relationships/slideLayout" Target="../slideLayouts/slideLayout37.xml"/><Relationship Id="rId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1pPr>
            <a:lvl2pPr lvl="1">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2pPr>
            <a:lvl3pPr lvl="2">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3pPr>
            <a:lvl4pPr lvl="3">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4pPr>
            <a:lvl5pPr lvl="4">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5pPr>
            <a:lvl6pPr lvl="5">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6pPr>
            <a:lvl7pPr lvl="6">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7pPr>
            <a:lvl8pPr lvl="7">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8pPr>
            <a:lvl9pPr lvl="8">
              <a:spcBef>
                <a:spcPts val="0"/>
              </a:spcBef>
              <a:spcAft>
                <a:spcPts val="0"/>
              </a:spcAft>
              <a:buClr>
                <a:schemeClr val="lt1"/>
              </a:buClr>
              <a:buSzPts val="2800"/>
              <a:buFont typeface="Hanken Grotesk"/>
              <a:buNone/>
              <a:defRPr sz="2800">
                <a:solidFill>
                  <a:schemeClr val="lt1"/>
                </a:solidFill>
                <a:latin typeface="Hanken Grotesk"/>
                <a:ea typeface="Hanken Grotesk"/>
                <a:cs typeface="Hanken Grotesk"/>
                <a:sym typeface="Hanken Grotesk"/>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1"/>
              </a:buClr>
              <a:buSzPts val="1800"/>
              <a:buFont typeface="Hanken Grotesk"/>
              <a:buChar char="●"/>
              <a:defRPr sz="1800">
                <a:solidFill>
                  <a:schemeClr val="lt1"/>
                </a:solidFill>
                <a:latin typeface="Hanken Grotesk"/>
                <a:ea typeface="Hanken Grotesk"/>
                <a:cs typeface="Hanken Grotesk"/>
                <a:sym typeface="Hanken Grotesk"/>
              </a:defRPr>
            </a:lvl1pPr>
            <a:lvl2pPr indent="-317500" lvl="1" marL="9144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2pPr>
            <a:lvl3pPr indent="-317500" lvl="2" marL="13716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3pPr>
            <a:lvl4pPr indent="-317500" lvl="3" marL="18288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4pPr>
            <a:lvl5pPr indent="-317500" lvl="4" marL="22860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5pPr>
            <a:lvl6pPr indent="-317500" lvl="5" marL="27432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6pPr>
            <a:lvl7pPr indent="-317500" lvl="6" marL="32004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7pPr>
            <a:lvl8pPr indent="-317500" lvl="7" marL="36576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8pPr>
            <a:lvl9pPr indent="-317500" lvl="8" marL="4114800">
              <a:lnSpc>
                <a:spcPct val="115000"/>
              </a:lnSpc>
              <a:spcBef>
                <a:spcPts val="0"/>
              </a:spcBef>
              <a:spcAft>
                <a:spcPts val="0"/>
              </a:spcAft>
              <a:buClr>
                <a:schemeClr val="lt1"/>
              </a:buClr>
              <a:buSzPts val="1400"/>
              <a:buFont typeface="Hanken Grotesk"/>
              <a:buChar char="■"/>
              <a:defRPr>
                <a:solidFill>
                  <a:schemeClr val="lt1"/>
                </a:solidFill>
                <a:latin typeface="Hanken Grotesk"/>
                <a:ea typeface="Hanken Grotesk"/>
                <a:cs typeface="Hanken Grotesk"/>
                <a:sym typeface="Hanken Grotesk"/>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9" name="Shape 169"/>
        <p:cNvGrpSpPr/>
        <p:nvPr/>
      </p:nvGrpSpPr>
      <p:grpSpPr>
        <a:xfrm>
          <a:off x="0" y="0"/>
          <a:ext cx="0" cy="0"/>
          <a:chOff x="0" y="0"/>
          <a:chExt cx="0" cy="0"/>
        </a:xfrm>
      </p:grpSpPr>
      <p:sp>
        <p:nvSpPr>
          <p:cNvPr id="170" name="Google Shape;170;p33"/>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rmAutofit/>
          </a:bodyPr>
          <a:lstStyle>
            <a:lvl1pPr lvl="0">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1pPr>
            <a:lvl2pPr lvl="1">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2pPr>
            <a:lvl3pPr lvl="2">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3pPr>
            <a:lvl4pPr lvl="3">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4pPr>
            <a:lvl5pPr lvl="4">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5pPr>
            <a:lvl6pPr lvl="5">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6pPr>
            <a:lvl7pPr lvl="6">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7pPr>
            <a:lvl8pPr lvl="7">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8pPr>
            <a:lvl9pPr lvl="8">
              <a:spcBef>
                <a:spcPts val="0"/>
              </a:spcBef>
              <a:spcAft>
                <a:spcPts val="0"/>
              </a:spcAft>
              <a:buClr>
                <a:schemeClr val="dk1"/>
              </a:buClr>
              <a:buSzPts val="2800"/>
              <a:buFont typeface="Hanken Grotesk"/>
              <a:buNone/>
              <a:defRPr b="1" sz="2800">
                <a:solidFill>
                  <a:schemeClr val="dk1"/>
                </a:solidFill>
                <a:latin typeface="Hanken Grotesk"/>
                <a:ea typeface="Hanken Grotesk"/>
                <a:cs typeface="Hanken Grotesk"/>
                <a:sym typeface="Hanken Grotesk"/>
              </a:defRPr>
            </a:lvl9pPr>
          </a:lstStyle>
          <a:p/>
        </p:txBody>
      </p:sp>
      <p:sp>
        <p:nvSpPr>
          <p:cNvPr id="171" name="Google Shape;171;p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Inter"/>
              <a:buChar char="●"/>
              <a:defRPr sz="1800">
                <a:solidFill>
                  <a:schemeClr val="dk2"/>
                </a:solidFill>
                <a:latin typeface="Inter"/>
                <a:ea typeface="Inter"/>
                <a:cs typeface="Inter"/>
                <a:sym typeface="Inter"/>
              </a:defRPr>
            </a:lvl1pPr>
            <a:lvl2pPr indent="-317500" lvl="1" marL="9144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2pPr>
            <a:lvl3pPr indent="-317500" lvl="2" marL="13716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3pPr>
            <a:lvl4pPr indent="-317500" lvl="3" marL="18288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4pPr>
            <a:lvl5pPr indent="-317500" lvl="4" marL="22860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5pPr>
            <a:lvl6pPr indent="-317500" lvl="5" marL="27432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6pPr>
            <a:lvl7pPr indent="-317500" lvl="6" marL="32004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7pPr>
            <a:lvl8pPr indent="-317500" lvl="7" marL="36576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8pPr>
            <a:lvl9pPr indent="-317500" lvl="8" marL="41148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9pPr>
          </a:lstStyle>
          <a:p/>
        </p:txBody>
      </p:sp>
      <p:sp>
        <p:nvSpPr>
          <p:cNvPr id="172" name="Google Shape;172;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Inter"/>
                <a:ea typeface="Inter"/>
                <a:cs typeface="Inter"/>
                <a:sym typeface="Inter"/>
              </a:defRPr>
            </a:lvl1pPr>
            <a:lvl2pPr lvl="1" algn="r">
              <a:buNone/>
              <a:defRPr sz="1000">
                <a:solidFill>
                  <a:schemeClr val="dk2"/>
                </a:solidFill>
                <a:latin typeface="Inter"/>
                <a:ea typeface="Inter"/>
                <a:cs typeface="Inter"/>
                <a:sym typeface="Inter"/>
              </a:defRPr>
            </a:lvl2pPr>
            <a:lvl3pPr lvl="2" algn="r">
              <a:buNone/>
              <a:defRPr sz="1000">
                <a:solidFill>
                  <a:schemeClr val="dk2"/>
                </a:solidFill>
                <a:latin typeface="Inter"/>
                <a:ea typeface="Inter"/>
                <a:cs typeface="Inter"/>
                <a:sym typeface="Inter"/>
              </a:defRPr>
            </a:lvl3pPr>
            <a:lvl4pPr lvl="3" algn="r">
              <a:buNone/>
              <a:defRPr sz="1000">
                <a:solidFill>
                  <a:schemeClr val="dk2"/>
                </a:solidFill>
                <a:latin typeface="Inter"/>
                <a:ea typeface="Inter"/>
                <a:cs typeface="Inter"/>
                <a:sym typeface="Inter"/>
              </a:defRPr>
            </a:lvl4pPr>
            <a:lvl5pPr lvl="4" algn="r">
              <a:buNone/>
              <a:defRPr sz="1000">
                <a:solidFill>
                  <a:schemeClr val="dk2"/>
                </a:solidFill>
                <a:latin typeface="Inter"/>
                <a:ea typeface="Inter"/>
                <a:cs typeface="Inter"/>
                <a:sym typeface="Inter"/>
              </a:defRPr>
            </a:lvl5pPr>
            <a:lvl6pPr lvl="5" algn="r">
              <a:buNone/>
              <a:defRPr sz="1000">
                <a:solidFill>
                  <a:schemeClr val="dk2"/>
                </a:solidFill>
                <a:latin typeface="Inter"/>
                <a:ea typeface="Inter"/>
                <a:cs typeface="Inter"/>
                <a:sym typeface="Inter"/>
              </a:defRPr>
            </a:lvl6pPr>
            <a:lvl7pPr lvl="6" algn="r">
              <a:buNone/>
              <a:defRPr sz="1000">
                <a:solidFill>
                  <a:schemeClr val="dk2"/>
                </a:solidFill>
                <a:latin typeface="Inter"/>
                <a:ea typeface="Inter"/>
                <a:cs typeface="Inter"/>
                <a:sym typeface="Inter"/>
              </a:defRPr>
            </a:lvl7pPr>
            <a:lvl8pPr lvl="7" algn="r">
              <a:buNone/>
              <a:defRPr sz="1000">
                <a:solidFill>
                  <a:schemeClr val="dk2"/>
                </a:solidFill>
                <a:latin typeface="Inter"/>
                <a:ea typeface="Inter"/>
                <a:cs typeface="Inter"/>
                <a:sym typeface="Inter"/>
              </a:defRPr>
            </a:lvl8pPr>
            <a:lvl9pPr lvl="8" algn="r">
              <a:buNone/>
              <a:defRPr sz="1000">
                <a:solidFill>
                  <a:schemeClr val="dk2"/>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 Id="rId3" Type="http://schemas.openxmlformats.org/officeDocument/2006/relationships/hyperlink" Target="http://www.martinkeaveney.com" TargetMode="Externa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55"/>
          <p:cNvSpPr txBox="1"/>
          <p:nvPr>
            <p:ph type="ctrTitle"/>
          </p:nvPr>
        </p:nvSpPr>
        <p:spPr>
          <a:xfrm>
            <a:off x="1100550" y="1563750"/>
            <a:ext cx="5715000" cy="201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‘The Living &amp; The Dead’</a:t>
            </a:r>
            <a:endParaRPr/>
          </a:p>
          <a:p>
            <a:pPr indent="0" lvl="0" marL="0" rtl="0" algn="l">
              <a:spcBef>
                <a:spcPts val="0"/>
              </a:spcBef>
              <a:spcAft>
                <a:spcPts val="0"/>
              </a:spcAft>
              <a:buNone/>
            </a:pPr>
            <a:r>
              <a:rPr lang="en-GB"/>
              <a:t>James Joyce &amp; ‘The Dead’</a:t>
            </a:r>
            <a:endParaRPr/>
          </a:p>
        </p:txBody>
      </p:sp>
      <p:sp>
        <p:nvSpPr>
          <p:cNvPr id="316" name="Google Shape;316;p55"/>
          <p:cNvSpPr txBox="1"/>
          <p:nvPr/>
        </p:nvSpPr>
        <p:spPr>
          <a:xfrm>
            <a:off x="1100550" y="4092775"/>
            <a:ext cx="6197400" cy="381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chemeClr val="accent1"/>
                </a:solidFill>
                <a:latin typeface="Hanken Grotesk"/>
                <a:ea typeface="Hanken Grotesk"/>
                <a:cs typeface="Hanken Grotesk"/>
                <a:sym typeface="Hanken Grotesk"/>
              </a:rPr>
              <a:t>MKCW - Irish Literature – Text in Context – Week 3</a:t>
            </a:r>
            <a:endParaRPr sz="2000">
              <a:solidFill>
                <a:schemeClr val="accent1"/>
              </a:solidFill>
              <a:latin typeface="Hanken Grotesk"/>
              <a:ea typeface="Hanken Grotesk"/>
              <a:cs typeface="Hanken Grotesk"/>
              <a:sym typeface="Hanken Grotes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56"/>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latin typeface="Hanken Grotesk SemiBold"/>
                <a:ea typeface="Hanken Grotesk SemiBold"/>
                <a:cs typeface="Hanken Grotesk SemiBold"/>
                <a:sym typeface="Hanken Grotesk SemiBold"/>
              </a:rPr>
              <a:t>Agenda</a:t>
            </a:r>
            <a:endParaRPr sz="2520">
              <a:latin typeface="Hanken Grotesk SemiBold"/>
              <a:ea typeface="Hanken Grotesk SemiBold"/>
              <a:cs typeface="Hanken Grotesk SemiBold"/>
              <a:sym typeface="Hanken Grotesk SemiBold"/>
            </a:endParaRPr>
          </a:p>
        </p:txBody>
      </p:sp>
      <p:sp>
        <p:nvSpPr>
          <p:cNvPr id="322" name="Google Shape;322;p56"/>
          <p:cNvSpPr txBox="1"/>
          <p:nvPr>
            <p:ph idx="1" type="body"/>
          </p:nvPr>
        </p:nvSpPr>
        <p:spPr>
          <a:xfrm>
            <a:off x="457200" y="1017725"/>
            <a:ext cx="4114800" cy="37179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Inter"/>
              <a:buChar char="•"/>
            </a:pPr>
            <a:r>
              <a:rPr lang="en-GB">
                <a:latin typeface="Inter"/>
                <a:ea typeface="Inter"/>
                <a:cs typeface="Inter"/>
                <a:sym typeface="Inter"/>
              </a:rPr>
              <a:t>Introduction to James Joyce's 'The Dead'</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The Morkans' Annual Dance</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Character Dynamics: Gabriel and Lily</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The Conroys at Home</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Arrival of Key Characters</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Gabriel and Miss Ivors</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Key Scenes: Aunt Julia's Song &amp; The Dinner</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Discussion on Music &amp; Gabriel's speech</a:t>
            </a:r>
            <a:endParaRPr>
              <a:latin typeface="Inter"/>
              <a:ea typeface="Inter"/>
              <a:cs typeface="Inter"/>
              <a:sym typeface="Inter"/>
            </a:endParaRPr>
          </a:p>
          <a:p>
            <a:pPr indent="-317500" lvl="0" marL="457200" rtl="0" algn="l">
              <a:lnSpc>
                <a:spcPct val="100000"/>
              </a:lnSpc>
              <a:spcBef>
                <a:spcPts val="800"/>
              </a:spcBef>
              <a:spcAft>
                <a:spcPts val="0"/>
              </a:spcAft>
              <a:buSzPts val="1400"/>
              <a:buFont typeface="Inter"/>
              <a:buChar char="•"/>
            </a:pPr>
            <a:r>
              <a:rPr lang="en-GB">
                <a:latin typeface="Inter"/>
                <a:ea typeface="Inter"/>
                <a:cs typeface="Inter"/>
                <a:sym typeface="Inter"/>
              </a:rPr>
              <a:t>Themes of the Story: Society, Class, Music, Nationalism, Life and Death</a:t>
            </a:r>
            <a:endParaRPr>
              <a:latin typeface="Inter"/>
              <a:ea typeface="Inter"/>
              <a:cs typeface="Inter"/>
              <a:sym typeface="Inter"/>
            </a:endParaRPr>
          </a:p>
          <a:p>
            <a:pPr indent="-317500" lvl="0" marL="457200" rtl="0" algn="l">
              <a:lnSpc>
                <a:spcPct val="100000"/>
              </a:lnSpc>
              <a:spcBef>
                <a:spcPts val="800"/>
              </a:spcBef>
              <a:spcAft>
                <a:spcPts val="800"/>
              </a:spcAft>
              <a:buSzPts val="1400"/>
              <a:buFont typeface="Inter"/>
              <a:buChar char="•"/>
            </a:pPr>
            <a:r>
              <a:rPr lang="en-GB">
                <a:latin typeface="Inter"/>
                <a:ea typeface="Inter"/>
                <a:cs typeface="Inter"/>
                <a:sym typeface="Inter"/>
              </a:rPr>
              <a:t>Freddy Malins: A Character Study</a:t>
            </a:r>
            <a:endParaRPr>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57"/>
          <p:cNvSpPr txBox="1"/>
          <p:nvPr>
            <p:ph idx="3" type="body"/>
          </p:nvPr>
        </p:nvSpPr>
        <p:spPr>
          <a:xfrm>
            <a:off x="6016800" y="1481925"/>
            <a:ext cx="2606100" cy="2865600"/>
          </a:xfrm>
          <a:prstGeom prst="rect">
            <a:avLst/>
          </a:prstGeom>
          <a:solidFill>
            <a:srgbClr val="FFFFFF">
              <a:alpha val="75000"/>
            </a:srgbClr>
          </a:solidFill>
        </p:spPr>
        <p:txBody>
          <a:bodyPr anchorCtr="0" anchor="t" bIns="91425" lIns="137150" spcFirstLastPara="1" rIns="137150" wrap="square" tIns="182875">
            <a:noAutofit/>
          </a:bodyPr>
          <a:lstStyle/>
          <a:p>
            <a:pPr indent="0" lvl="0" marL="0" rtl="0" algn="l">
              <a:lnSpc>
                <a:spcPct val="105000"/>
              </a:lnSpc>
              <a:spcBef>
                <a:spcPts val="0"/>
              </a:spcBef>
              <a:spcAft>
                <a:spcPts val="1000"/>
              </a:spcAft>
              <a:buNone/>
            </a:pPr>
            <a:r>
              <a:rPr lang="en-GB">
                <a:solidFill>
                  <a:schemeClr val="lt1"/>
                </a:solidFill>
              </a:rPr>
              <a:t>'It was always a great affair, the Misses Morkans' annual dance' (198)</a:t>
            </a:r>
            <a:endParaRPr>
              <a:solidFill>
                <a:schemeClr val="lt1"/>
              </a:solidFill>
            </a:endParaRPr>
          </a:p>
        </p:txBody>
      </p:sp>
      <p:sp>
        <p:nvSpPr>
          <p:cNvPr id="328" name="Google Shape;328;p57"/>
          <p:cNvSpPr txBox="1"/>
          <p:nvPr>
            <p:ph idx="2" type="body"/>
          </p:nvPr>
        </p:nvSpPr>
        <p:spPr>
          <a:xfrm>
            <a:off x="3237000" y="1481925"/>
            <a:ext cx="2606100" cy="2865600"/>
          </a:xfrm>
          <a:prstGeom prst="rect">
            <a:avLst/>
          </a:prstGeom>
          <a:solidFill>
            <a:srgbClr val="FFFFFF">
              <a:alpha val="75000"/>
            </a:srgbClr>
          </a:solidFill>
        </p:spPr>
        <p:txBody>
          <a:bodyPr anchorCtr="0" anchor="t" bIns="91425" lIns="137150" spcFirstLastPara="1" rIns="137150" wrap="square" tIns="182875">
            <a:noAutofit/>
          </a:bodyPr>
          <a:lstStyle/>
          <a:p>
            <a:pPr indent="0" lvl="0" marL="0" rtl="0" algn="l">
              <a:lnSpc>
                <a:spcPct val="105000"/>
              </a:lnSpc>
              <a:spcBef>
                <a:spcPts val="0"/>
              </a:spcBef>
              <a:spcAft>
                <a:spcPts val="1000"/>
              </a:spcAft>
              <a:buNone/>
            </a:pPr>
            <a:r>
              <a:rPr lang="en-GB">
                <a:solidFill>
                  <a:schemeClr val="lt1"/>
                </a:solidFill>
              </a:rPr>
              <a:t>Dubliners published in 1914 - Edition for references: The O'Brien Press, 2012</a:t>
            </a:r>
            <a:endParaRPr>
              <a:solidFill>
                <a:schemeClr val="lt1"/>
              </a:solidFill>
            </a:endParaRPr>
          </a:p>
        </p:txBody>
      </p:sp>
      <p:sp>
        <p:nvSpPr>
          <p:cNvPr id="329" name="Google Shape;329;p57"/>
          <p:cNvSpPr txBox="1"/>
          <p:nvPr>
            <p:ph idx="1" type="body"/>
          </p:nvPr>
        </p:nvSpPr>
        <p:spPr>
          <a:xfrm>
            <a:off x="457200" y="1481925"/>
            <a:ext cx="2606100" cy="2865600"/>
          </a:xfrm>
          <a:prstGeom prst="rect">
            <a:avLst/>
          </a:prstGeom>
          <a:solidFill>
            <a:srgbClr val="FFFFFF">
              <a:alpha val="75000"/>
            </a:srgbClr>
          </a:solidFill>
          <a:ln>
            <a:noFill/>
          </a:ln>
        </p:spPr>
        <p:txBody>
          <a:bodyPr anchorCtr="0" anchor="t" bIns="91425" lIns="137150" spcFirstLastPara="1" rIns="137150" wrap="square" tIns="182875">
            <a:noAutofit/>
          </a:bodyPr>
          <a:lstStyle/>
          <a:p>
            <a:pPr indent="0" lvl="0" marL="0" rtl="0" algn="l">
              <a:lnSpc>
                <a:spcPct val="105000"/>
              </a:lnSpc>
              <a:spcBef>
                <a:spcPts val="0"/>
              </a:spcBef>
              <a:spcAft>
                <a:spcPts val="1000"/>
              </a:spcAft>
              <a:buSzPts val="1018"/>
              <a:buNone/>
            </a:pPr>
            <a:r>
              <a:rPr lang="en-GB">
                <a:solidFill>
                  <a:schemeClr val="lt1"/>
                </a:solidFill>
              </a:rPr>
              <a:t>Week 3: James Joyce/'The Dead' - Final Story in Dubliners</a:t>
            </a:r>
            <a:endParaRPr sz="1400">
              <a:solidFill>
                <a:schemeClr val="lt1"/>
              </a:solidFill>
            </a:endParaRPr>
          </a:p>
        </p:txBody>
      </p:sp>
      <p:sp>
        <p:nvSpPr>
          <p:cNvPr id="330" name="Google Shape;330;p57"/>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solidFill>
                  <a:schemeClr val="dk1"/>
                </a:solidFill>
              </a:rPr>
              <a:t>Introduction to James Joyce's 'The Dead'</a:t>
            </a:r>
            <a:endParaRPr sz="2520">
              <a:solidFill>
                <a:schemeClr val="dk1"/>
              </a:solidFill>
            </a:endParaRPr>
          </a:p>
        </p:txBody>
      </p:sp>
      <p:cxnSp>
        <p:nvCxnSpPr>
          <p:cNvPr id="331" name="Google Shape;331;p57"/>
          <p:cNvCxnSpPr/>
          <p:nvPr/>
        </p:nvCxnSpPr>
        <p:spPr>
          <a:xfrm flipH="1" rot="10800000">
            <a:off x="457200" y="4352400"/>
            <a:ext cx="2606100" cy="2100"/>
          </a:xfrm>
          <a:prstGeom prst="straightConnector1">
            <a:avLst/>
          </a:prstGeom>
          <a:noFill/>
          <a:ln cap="flat" cmpd="sng" w="38100">
            <a:solidFill>
              <a:schemeClr val="accent1"/>
            </a:solidFill>
            <a:prstDash val="solid"/>
            <a:round/>
            <a:headEnd len="med" w="med" type="none"/>
            <a:tailEnd len="med" w="med" type="none"/>
          </a:ln>
        </p:spPr>
      </p:cxnSp>
      <p:cxnSp>
        <p:nvCxnSpPr>
          <p:cNvPr id="332" name="Google Shape;332;p57"/>
          <p:cNvCxnSpPr/>
          <p:nvPr/>
        </p:nvCxnSpPr>
        <p:spPr>
          <a:xfrm flipH="1" rot="10800000">
            <a:off x="3237000" y="4352400"/>
            <a:ext cx="2606100" cy="2100"/>
          </a:xfrm>
          <a:prstGeom prst="straightConnector1">
            <a:avLst/>
          </a:prstGeom>
          <a:noFill/>
          <a:ln cap="flat" cmpd="sng" w="38100">
            <a:solidFill>
              <a:schemeClr val="accent4"/>
            </a:solidFill>
            <a:prstDash val="solid"/>
            <a:round/>
            <a:headEnd len="med" w="med" type="none"/>
            <a:tailEnd len="med" w="med" type="none"/>
          </a:ln>
        </p:spPr>
      </p:cxnSp>
      <p:cxnSp>
        <p:nvCxnSpPr>
          <p:cNvPr id="333" name="Google Shape;333;p57"/>
          <p:cNvCxnSpPr/>
          <p:nvPr/>
        </p:nvCxnSpPr>
        <p:spPr>
          <a:xfrm flipH="1" rot="10800000">
            <a:off x="6016800" y="4352400"/>
            <a:ext cx="2606100" cy="2100"/>
          </a:xfrm>
          <a:prstGeom prst="straightConnector1">
            <a:avLst/>
          </a:prstGeom>
          <a:noFill/>
          <a:ln cap="flat" cmpd="sng" w="38100">
            <a:solidFill>
              <a:schemeClr val="accent3"/>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8"/>
          <p:cNvSpPr txBox="1"/>
          <p:nvPr>
            <p:ph idx="3" type="body"/>
          </p:nvPr>
        </p:nvSpPr>
        <p:spPr>
          <a:xfrm>
            <a:off x="6016800" y="1607925"/>
            <a:ext cx="2606100" cy="2182200"/>
          </a:xfrm>
          <a:prstGeom prst="rect">
            <a:avLst/>
          </a:prstGeom>
        </p:spPr>
        <p:txBody>
          <a:bodyPr anchorCtr="0" anchor="t" bIns="91425" lIns="137150" spcFirstLastPara="1" rIns="137150" wrap="square" tIns="91425">
            <a:noAutofit/>
          </a:bodyPr>
          <a:lstStyle/>
          <a:p>
            <a:pPr indent="0" lvl="0" marL="0" rtl="0" algn="l">
              <a:lnSpc>
                <a:spcPct val="105000"/>
              </a:lnSpc>
              <a:spcBef>
                <a:spcPts val="0"/>
              </a:spcBef>
              <a:spcAft>
                <a:spcPts val="1000"/>
              </a:spcAft>
              <a:buNone/>
            </a:pPr>
            <a:r>
              <a:rPr lang="en-GB"/>
              <a:t>Gabriel and his wife arrive late to the dance, causing some concern.</a:t>
            </a:r>
            <a:endParaRPr/>
          </a:p>
        </p:txBody>
      </p:sp>
      <p:sp>
        <p:nvSpPr>
          <p:cNvPr id="339" name="Google Shape;339;p58"/>
          <p:cNvSpPr txBox="1"/>
          <p:nvPr>
            <p:ph idx="2" type="body"/>
          </p:nvPr>
        </p:nvSpPr>
        <p:spPr>
          <a:xfrm>
            <a:off x="3237000" y="1607925"/>
            <a:ext cx="2606100" cy="2182200"/>
          </a:xfrm>
          <a:prstGeom prst="rect">
            <a:avLst/>
          </a:prstGeom>
        </p:spPr>
        <p:txBody>
          <a:bodyPr anchorCtr="0" anchor="t" bIns="91425" lIns="137150" spcFirstLastPara="1" rIns="137150" wrap="square" tIns="91425">
            <a:noAutofit/>
          </a:bodyPr>
          <a:lstStyle/>
          <a:p>
            <a:pPr indent="0" lvl="0" marL="0" rtl="0" algn="l">
              <a:lnSpc>
                <a:spcPct val="105000"/>
              </a:lnSpc>
              <a:spcBef>
                <a:spcPts val="0"/>
              </a:spcBef>
              <a:spcAft>
                <a:spcPts val="1000"/>
              </a:spcAft>
              <a:buNone/>
            </a:pPr>
            <a:r>
              <a:rPr lang="en-GB"/>
              <a:t>The Morkans consist of Miss Kate, Miss Julia, Mary Jane (their niece), and Lily (the caretaker's daughter).</a:t>
            </a:r>
            <a:endParaRPr/>
          </a:p>
        </p:txBody>
      </p:sp>
      <p:sp>
        <p:nvSpPr>
          <p:cNvPr id="340" name="Google Shape;340;p58"/>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solidFill>
                  <a:schemeClr val="accent1"/>
                </a:solidFill>
              </a:rPr>
              <a:t>The Morkans' Annual Dance</a:t>
            </a:r>
            <a:endParaRPr sz="2520">
              <a:solidFill>
                <a:schemeClr val="accent1"/>
              </a:solidFill>
            </a:endParaRPr>
          </a:p>
        </p:txBody>
      </p:sp>
      <p:sp>
        <p:nvSpPr>
          <p:cNvPr id="341" name="Google Shape;341;p58"/>
          <p:cNvSpPr txBox="1"/>
          <p:nvPr>
            <p:ph idx="1" type="body"/>
          </p:nvPr>
        </p:nvSpPr>
        <p:spPr>
          <a:xfrm>
            <a:off x="457200" y="1607925"/>
            <a:ext cx="2606100" cy="2182200"/>
          </a:xfrm>
          <a:prstGeom prst="rect">
            <a:avLst/>
          </a:prstGeom>
          <a:noFill/>
          <a:ln>
            <a:noFill/>
          </a:ln>
        </p:spPr>
        <p:txBody>
          <a:bodyPr anchorCtr="0" anchor="t" bIns="91425" lIns="182875" spcFirstLastPara="1" rIns="182875" wrap="square" tIns="91425">
            <a:noAutofit/>
          </a:bodyPr>
          <a:lstStyle/>
          <a:p>
            <a:pPr indent="0" lvl="0" marL="0" rtl="0" algn="l">
              <a:lnSpc>
                <a:spcPct val="105000"/>
              </a:lnSpc>
              <a:spcBef>
                <a:spcPts val="0"/>
              </a:spcBef>
              <a:spcAft>
                <a:spcPts val="1000"/>
              </a:spcAft>
              <a:buSzPts val="1018"/>
              <a:buNone/>
            </a:pPr>
            <a:r>
              <a:rPr lang="en-GB"/>
              <a:t>The Misses Morkans' annual dance is described as a great affair.</a:t>
            </a:r>
            <a:endParaRPr sz="1400"/>
          </a:p>
        </p:txBody>
      </p:sp>
      <p:cxnSp>
        <p:nvCxnSpPr>
          <p:cNvPr id="342" name="Google Shape;342;p58"/>
          <p:cNvCxnSpPr/>
          <p:nvPr/>
        </p:nvCxnSpPr>
        <p:spPr>
          <a:xfrm>
            <a:off x="4572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343" name="Google Shape;343;p58"/>
          <p:cNvCxnSpPr/>
          <p:nvPr/>
        </p:nvCxnSpPr>
        <p:spPr>
          <a:xfrm>
            <a:off x="3237000" y="1599075"/>
            <a:ext cx="0" cy="2199900"/>
          </a:xfrm>
          <a:prstGeom prst="straightConnector1">
            <a:avLst/>
          </a:prstGeom>
          <a:noFill/>
          <a:ln cap="flat" cmpd="sng" w="19050">
            <a:solidFill>
              <a:schemeClr val="accent1"/>
            </a:solidFill>
            <a:prstDash val="solid"/>
            <a:round/>
            <a:headEnd len="med" w="med" type="none"/>
            <a:tailEnd len="med" w="med" type="none"/>
          </a:ln>
        </p:spPr>
      </p:cxnSp>
      <p:cxnSp>
        <p:nvCxnSpPr>
          <p:cNvPr id="344" name="Google Shape;344;p58"/>
          <p:cNvCxnSpPr/>
          <p:nvPr/>
        </p:nvCxnSpPr>
        <p:spPr>
          <a:xfrm>
            <a:off x="6016800" y="1599075"/>
            <a:ext cx="0" cy="2199900"/>
          </a:xfrm>
          <a:prstGeom prst="straightConnector1">
            <a:avLst/>
          </a:prstGeom>
          <a:noFill/>
          <a:ln cap="flat" cmpd="sng" w="19050">
            <a:solidFill>
              <a:schemeClr val="accent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9"/>
          <p:cNvSpPr txBox="1"/>
          <p:nvPr>
            <p:ph idx="1" type="body"/>
          </p:nvPr>
        </p:nvSpPr>
        <p:spPr>
          <a:xfrm>
            <a:off x="457200" y="1834125"/>
            <a:ext cx="2606100" cy="2273100"/>
          </a:xfrm>
          <a:prstGeom prst="rect">
            <a:avLst/>
          </a:prstGeom>
        </p:spPr>
        <p:txBody>
          <a:bodyPr anchorCtr="0" anchor="t" bIns="91425" lIns="182875" spcFirstLastPara="1" rIns="137150" wrap="square" tIns="182875">
            <a:noAutofit/>
          </a:bodyPr>
          <a:lstStyle/>
          <a:p>
            <a:pPr indent="0" lvl="0" marL="0" rtl="0" algn="l">
              <a:spcBef>
                <a:spcPts val="0"/>
              </a:spcBef>
              <a:spcAft>
                <a:spcPts val="1000"/>
              </a:spcAft>
              <a:buNone/>
            </a:pPr>
            <a:r>
              <a:rPr lang="en-GB"/>
              <a:t>Their conversation reveals Gabriel's internal conflicts regarding his Irish identity and the influence of his wife, Gretta.</a:t>
            </a:r>
            <a:endParaRPr/>
          </a:p>
        </p:txBody>
      </p:sp>
      <p:sp>
        <p:nvSpPr>
          <p:cNvPr id="350" name="Google Shape;350;p59"/>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Character Dynamics: Gabriel and Lily</a:t>
            </a:r>
            <a:endParaRPr sz="2520"/>
          </a:p>
        </p:txBody>
      </p:sp>
      <p:sp>
        <p:nvSpPr>
          <p:cNvPr id="351" name="Google Shape;351;p59"/>
          <p:cNvSpPr txBox="1"/>
          <p:nvPr>
            <p:ph idx="2" type="body"/>
          </p:nvPr>
        </p:nvSpPr>
        <p:spPr>
          <a:xfrm>
            <a:off x="3237000" y="1834125"/>
            <a:ext cx="2606100" cy="2273100"/>
          </a:xfrm>
          <a:prstGeom prst="rect">
            <a:avLst/>
          </a:prstGeom>
        </p:spPr>
        <p:txBody>
          <a:bodyPr anchorCtr="0" anchor="t" bIns="91425" lIns="182875" spcFirstLastPara="1" rIns="137150" wrap="square" tIns="182875">
            <a:noAutofit/>
          </a:bodyPr>
          <a:lstStyle/>
          <a:p>
            <a:pPr indent="0" lvl="0" marL="0" rtl="0" algn="l">
              <a:spcBef>
                <a:spcPts val="0"/>
              </a:spcBef>
              <a:spcAft>
                <a:spcPts val="1000"/>
              </a:spcAft>
              <a:buNone/>
            </a:pPr>
            <a:r>
              <a:rPr lang="en-GB"/>
              <a:t>Gabriel initially dismisses Lily's singing talent, but later realizes the depth of her emotions and experiences a moment of self-reflection.</a:t>
            </a:r>
            <a:endParaRPr/>
          </a:p>
        </p:txBody>
      </p:sp>
      <p:sp>
        <p:nvSpPr>
          <p:cNvPr id="352" name="Google Shape;352;p59"/>
          <p:cNvSpPr txBox="1"/>
          <p:nvPr>
            <p:ph idx="3" type="body"/>
          </p:nvPr>
        </p:nvSpPr>
        <p:spPr>
          <a:xfrm>
            <a:off x="6016800" y="1834125"/>
            <a:ext cx="2606100" cy="2273100"/>
          </a:xfrm>
          <a:prstGeom prst="rect">
            <a:avLst/>
          </a:prstGeom>
        </p:spPr>
        <p:txBody>
          <a:bodyPr anchorCtr="0" anchor="t" bIns="91425" lIns="182875" spcFirstLastPara="1" rIns="137150" wrap="square" tIns="182875">
            <a:noAutofit/>
          </a:bodyPr>
          <a:lstStyle/>
          <a:p>
            <a:pPr indent="0" lvl="0" marL="0" rtl="0" algn="l">
              <a:spcBef>
                <a:spcPts val="0"/>
              </a:spcBef>
              <a:spcAft>
                <a:spcPts val="1000"/>
              </a:spcAft>
              <a:buNone/>
            </a:pPr>
            <a:r>
              <a:rPr lang="en-GB"/>
              <a:t>Gabriel and Lily share interactions throughout the story, highlighting their contrasting perspectives and social positions.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0"/>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The Conroys at Home</a:t>
            </a:r>
            <a:endParaRPr sz="2520"/>
          </a:p>
        </p:txBody>
      </p:sp>
      <p:sp>
        <p:nvSpPr>
          <p:cNvPr id="358" name="Google Shape;358;p60"/>
          <p:cNvSpPr txBox="1"/>
          <p:nvPr>
            <p:ph idx="1" type="body"/>
          </p:nvPr>
        </p:nvSpPr>
        <p:spPr>
          <a:xfrm>
            <a:off x="450850" y="1624250"/>
            <a:ext cx="3776100" cy="2734200"/>
          </a:xfrm>
          <a:prstGeom prst="rect">
            <a:avLst/>
          </a:prstGeom>
        </p:spPr>
        <p:txBody>
          <a:bodyPr anchorCtr="0" anchor="t" bIns="91425" lIns="91425" spcFirstLastPara="1" rIns="91425" wrap="square" tIns="91425">
            <a:noAutofit/>
          </a:bodyPr>
          <a:lstStyle/>
          <a:p>
            <a:pPr indent="-241300" lvl="0" marL="342900" rtl="0" algn="l">
              <a:spcBef>
                <a:spcPts val="0"/>
              </a:spcBef>
              <a:spcAft>
                <a:spcPts val="0"/>
              </a:spcAft>
              <a:buClr>
                <a:schemeClr val="dk1"/>
              </a:buClr>
              <a:buSzPts val="1100"/>
              <a:buChar char="●"/>
            </a:pPr>
            <a:r>
              <a:rPr lang="en-GB" sz="1100"/>
              <a:t>The Morkans: Miss Kate, Miss Julia, Mary Jane (their niece), Lily (the caretaker's daughter)</a:t>
            </a:r>
            <a:endParaRPr sz="1100"/>
          </a:p>
          <a:p>
            <a:pPr indent="-241300" lvl="0" marL="342900" rtl="0" algn="l">
              <a:spcBef>
                <a:spcPts val="1000"/>
              </a:spcBef>
              <a:spcAft>
                <a:spcPts val="0"/>
              </a:spcAft>
              <a:buClr>
                <a:schemeClr val="dk1"/>
              </a:buClr>
              <a:buSzPts val="1100"/>
              <a:buChar char="●"/>
            </a:pPr>
            <a:r>
              <a:rPr lang="en-GB" sz="1100"/>
              <a:t>Gabriel and Gretta</a:t>
            </a:r>
            <a:endParaRPr sz="1100"/>
          </a:p>
          <a:p>
            <a:pPr indent="-241300" lvl="0" marL="342900" rtl="0" algn="l">
              <a:spcBef>
                <a:spcPts val="1000"/>
              </a:spcBef>
              <a:spcAft>
                <a:spcPts val="0"/>
              </a:spcAft>
              <a:buClr>
                <a:schemeClr val="dk1"/>
              </a:buClr>
              <a:buSzPts val="1100"/>
              <a:buChar char="●"/>
            </a:pPr>
            <a:r>
              <a:rPr lang="en-GB" sz="1100"/>
              <a:t>Freddy Malins</a:t>
            </a:r>
            <a:endParaRPr sz="1100"/>
          </a:p>
          <a:p>
            <a:pPr indent="-241300" lvl="0" marL="342900" rtl="0" algn="l">
              <a:spcBef>
                <a:spcPts val="1000"/>
              </a:spcBef>
              <a:spcAft>
                <a:spcPts val="0"/>
              </a:spcAft>
              <a:buClr>
                <a:schemeClr val="dk1"/>
              </a:buClr>
              <a:buSzPts val="1100"/>
              <a:buChar char="●"/>
            </a:pPr>
            <a:r>
              <a:rPr lang="en-GB" sz="1100"/>
              <a:t>Mr Browne and Miss Furlong</a:t>
            </a:r>
            <a:endParaRPr sz="1100"/>
          </a:p>
          <a:p>
            <a:pPr indent="-241300" lvl="0" marL="342900" rtl="0" algn="l">
              <a:spcBef>
                <a:spcPts val="1000"/>
              </a:spcBef>
              <a:spcAft>
                <a:spcPts val="0"/>
              </a:spcAft>
              <a:buClr>
                <a:schemeClr val="dk1"/>
              </a:buClr>
              <a:buSzPts val="1100"/>
              <a:buChar char="●"/>
            </a:pPr>
            <a:r>
              <a:rPr lang="en-GB" sz="1100"/>
              <a:t>Mr Bergin and Mr Kerrigan</a:t>
            </a:r>
            <a:endParaRPr sz="1100"/>
          </a:p>
          <a:p>
            <a:pPr indent="-241300" lvl="0" marL="342900" rtl="0" algn="l">
              <a:spcBef>
                <a:spcPts val="1000"/>
              </a:spcBef>
              <a:spcAft>
                <a:spcPts val="1000"/>
              </a:spcAft>
              <a:buClr>
                <a:schemeClr val="dk1"/>
              </a:buClr>
              <a:buSzPts val="1100"/>
              <a:buChar char="●"/>
            </a:pPr>
            <a:r>
              <a:rPr lang="en-GB" sz="1100"/>
              <a:t>Mr Bartell D'Arcy</a:t>
            </a:r>
            <a:endParaRPr sz="1100"/>
          </a:p>
        </p:txBody>
      </p:sp>
      <p:sp>
        <p:nvSpPr>
          <p:cNvPr id="359" name="Google Shape;359;p60"/>
          <p:cNvSpPr txBox="1"/>
          <p:nvPr>
            <p:ph idx="2" type="body"/>
          </p:nvPr>
        </p:nvSpPr>
        <p:spPr>
          <a:xfrm>
            <a:off x="4790275" y="1017725"/>
            <a:ext cx="3776100" cy="2734200"/>
          </a:xfrm>
          <a:prstGeom prst="rect">
            <a:avLst/>
          </a:prstGeom>
        </p:spPr>
        <p:txBody>
          <a:bodyPr anchorCtr="0" anchor="t" bIns="91425" lIns="91425" spcFirstLastPara="1" rIns="91425" wrap="square" tIns="91425">
            <a:noAutofit/>
          </a:bodyPr>
          <a:lstStyle/>
          <a:p>
            <a:pPr indent="-241300" lvl="0" marL="342900" marR="0" rtl="0" algn="l">
              <a:lnSpc>
                <a:spcPct val="115000"/>
              </a:lnSpc>
              <a:spcBef>
                <a:spcPts val="0"/>
              </a:spcBef>
              <a:spcAft>
                <a:spcPts val="0"/>
              </a:spcAft>
              <a:buClr>
                <a:schemeClr val="dk1"/>
              </a:buClr>
              <a:buSzPts val="1100"/>
              <a:buChar char="●"/>
            </a:pPr>
            <a:r>
              <a:rPr lang="en-GB" sz="1100"/>
              <a:t>Gabriel's responsibilities at home with Tom and Eva</a:t>
            </a:r>
            <a:endParaRPr sz="1100"/>
          </a:p>
          <a:p>
            <a:pPr indent="-241300" lvl="0" marL="342900" marR="0" rtl="0" algn="l">
              <a:lnSpc>
                <a:spcPct val="115000"/>
              </a:lnSpc>
              <a:spcBef>
                <a:spcPts val="1000"/>
              </a:spcBef>
              <a:spcAft>
                <a:spcPts val="0"/>
              </a:spcAft>
              <a:buClr>
                <a:schemeClr val="dk1"/>
              </a:buClr>
              <a:buSzPts val="1100"/>
              <a:buChar char="●"/>
            </a:pPr>
            <a:r>
              <a:rPr lang="en-GB" sz="1100"/>
              <a:t>Arrival of Freddy Malins and concerns about his intoxication</a:t>
            </a:r>
            <a:endParaRPr sz="1100"/>
          </a:p>
          <a:p>
            <a:pPr indent="-241300" lvl="0" marL="342900" marR="0" rtl="0" algn="l">
              <a:lnSpc>
                <a:spcPct val="115000"/>
              </a:lnSpc>
              <a:spcBef>
                <a:spcPts val="1000"/>
              </a:spcBef>
              <a:spcAft>
                <a:spcPts val="0"/>
              </a:spcAft>
              <a:buClr>
                <a:schemeClr val="dk1"/>
              </a:buClr>
              <a:buSzPts val="1100"/>
              <a:buChar char="●"/>
            </a:pPr>
            <a:r>
              <a:rPr lang="en-GB" sz="1100"/>
              <a:t>Arrival of Mr Browne and Miss Furlong</a:t>
            </a:r>
            <a:endParaRPr sz="1100"/>
          </a:p>
          <a:p>
            <a:pPr indent="-241300" lvl="0" marL="342900" marR="0" rtl="0" algn="l">
              <a:lnSpc>
                <a:spcPct val="115000"/>
              </a:lnSpc>
              <a:spcBef>
                <a:spcPts val="1000"/>
              </a:spcBef>
              <a:spcAft>
                <a:spcPts val="0"/>
              </a:spcAft>
              <a:buClr>
                <a:schemeClr val="dk1"/>
              </a:buClr>
              <a:buSzPts val="1100"/>
              <a:buChar char="●"/>
            </a:pPr>
            <a:r>
              <a:rPr lang="en-GB" sz="1100"/>
              <a:t>Arrival of Mr Bergin and Mr Kerrigan</a:t>
            </a:r>
            <a:endParaRPr sz="1100"/>
          </a:p>
          <a:p>
            <a:pPr indent="-241300" lvl="0" marL="342900" marR="0" rtl="0" algn="l">
              <a:lnSpc>
                <a:spcPct val="115000"/>
              </a:lnSpc>
              <a:spcBef>
                <a:spcPts val="1000"/>
              </a:spcBef>
              <a:spcAft>
                <a:spcPts val="0"/>
              </a:spcAft>
              <a:buClr>
                <a:schemeClr val="dk1"/>
              </a:buClr>
              <a:buSzPts val="1100"/>
              <a:buChar char="●"/>
            </a:pPr>
            <a:r>
              <a:rPr lang="en-GB" sz="1100"/>
              <a:t>Interaction between Mr Browne and Freddy Malins</a:t>
            </a:r>
            <a:endParaRPr sz="1100"/>
          </a:p>
          <a:p>
            <a:pPr indent="-241300" lvl="0" marL="342900" marR="0" rtl="0" algn="l">
              <a:lnSpc>
                <a:spcPct val="115000"/>
              </a:lnSpc>
              <a:spcBef>
                <a:spcPts val="1000"/>
              </a:spcBef>
              <a:spcAft>
                <a:spcPts val="0"/>
              </a:spcAft>
              <a:buClr>
                <a:schemeClr val="dk1"/>
              </a:buClr>
              <a:buSzPts val="1100"/>
              <a:buChar char="●"/>
            </a:pPr>
            <a:r>
              <a:rPr lang="en-GB" sz="1100"/>
              <a:t>Interaction between Gabriel and Miss Ivors</a:t>
            </a:r>
            <a:endParaRPr sz="1100"/>
          </a:p>
          <a:p>
            <a:pPr indent="-241300" lvl="0" marL="342900" marR="0" rtl="0" algn="l">
              <a:lnSpc>
                <a:spcPct val="115000"/>
              </a:lnSpc>
              <a:spcBef>
                <a:spcPts val="1000"/>
              </a:spcBef>
              <a:spcAft>
                <a:spcPts val="0"/>
              </a:spcAft>
              <a:buClr>
                <a:schemeClr val="dk1"/>
              </a:buClr>
              <a:buSzPts val="1100"/>
              <a:buChar char="●"/>
            </a:pPr>
            <a:r>
              <a:rPr lang="en-GB" sz="1100"/>
              <a:t>Aunt Julia's song: 'Arrayed for the Bridal'</a:t>
            </a:r>
            <a:endParaRPr sz="1100"/>
          </a:p>
          <a:p>
            <a:pPr indent="-241300" lvl="0" marL="342900" marR="0" rtl="0" algn="l">
              <a:lnSpc>
                <a:spcPct val="115000"/>
              </a:lnSpc>
              <a:spcBef>
                <a:spcPts val="1000"/>
              </a:spcBef>
              <a:spcAft>
                <a:spcPts val="0"/>
              </a:spcAft>
              <a:buClr>
                <a:schemeClr val="dk1"/>
              </a:buClr>
              <a:buSzPts val="1100"/>
              <a:buChar char="●"/>
            </a:pPr>
            <a:r>
              <a:rPr lang="en-GB" sz="1100"/>
              <a:t>The dinner</a:t>
            </a:r>
            <a:endParaRPr sz="1100"/>
          </a:p>
          <a:p>
            <a:pPr indent="-241300" lvl="0" marL="342900" marR="0" rtl="0" algn="l">
              <a:lnSpc>
                <a:spcPct val="115000"/>
              </a:lnSpc>
              <a:spcBef>
                <a:spcPts val="1000"/>
              </a:spcBef>
              <a:spcAft>
                <a:spcPts val="0"/>
              </a:spcAft>
              <a:buClr>
                <a:schemeClr val="dk1"/>
              </a:buClr>
              <a:buSzPts val="1100"/>
              <a:buChar char="●"/>
            </a:pPr>
            <a:r>
              <a:rPr lang="en-GB" sz="1100"/>
              <a:t>Discussion on music</a:t>
            </a:r>
            <a:endParaRPr sz="1100"/>
          </a:p>
          <a:p>
            <a:pPr indent="-241300" lvl="0" marL="342900" marR="0" rtl="0" algn="l">
              <a:lnSpc>
                <a:spcPct val="115000"/>
              </a:lnSpc>
              <a:spcBef>
                <a:spcPts val="1000"/>
              </a:spcBef>
              <a:spcAft>
                <a:spcPts val="0"/>
              </a:spcAft>
              <a:buClr>
                <a:schemeClr val="dk1"/>
              </a:buClr>
              <a:buSzPts val="1100"/>
              <a:buChar char="●"/>
            </a:pPr>
            <a:r>
              <a:rPr lang="en-GB" sz="1100"/>
              <a:t>Gabriel's speech</a:t>
            </a:r>
            <a:endParaRPr sz="1100"/>
          </a:p>
          <a:p>
            <a:pPr indent="-241300" lvl="0" marL="342900" marR="0" rtl="0" algn="l">
              <a:lnSpc>
                <a:spcPct val="115000"/>
              </a:lnSpc>
              <a:spcBef>
                <a:spcPts val="1000"/>
              </a:spcBef>
              <a:spcAft>
                <a:spcPts val="0"/>
              </a:spcAft>
              <a:buClr>
                <a:schemeClr val="dk1"/>
              </a:buClr>
              <a:buSzPts val="1100"/>
              <a:buChar char="●"/>
            </a:pPr>
            <a:r>
              <a:rPr lang="en-GB" sz="1100"/>
              <a:t>Late hours and events at the Gresham Hotel</a:t>
            </a:r>
            <a:endParaRPr sz="1100"/>
          </a:p>
          <a:p>
            <a:pPr indent="-241300" lvl="0" marL="342900" marR="0" rtl="0" algn="l">
              <a:lnSpc>
                <a:spcPct val="115000"/>
              </a:lnSpc>
              <a:spcBef>
                <a:spcPts val="1000"/>
              </a:spcBef>
              <a:spcAft>
                <a:spcPts val="1000"/>
              </a:spcAft>
              <a:buClr>
                <a:schemeClr val="dk1"/>
              </a:buClr>
              <a:buSzPts val="1100"/>
              <a:buChar char="●"/>
            </a:pPr>
            <a:r>
              <a:rPr lang="en-GB" sz="1100"/>
              <a:t>Society, class, music, nationalism, life, and death </a:t>
            </a:r>
            <a:endParaRPr sz="1100"/>
          </a:p>
        </p:txBody>
      </p:sp>
      <p:sp>
        <p:nvSpPr>
          <p:cNvPr id="360" name="Google Shape;360;p60"/>
          <p:cNvSpPr txBox="1"/>
          <p:nvPr>
            <p:ph idx="3" type="subTitle"/>
          </p:nvPr>
        </p:nvSpPr>
        <p:spPr>
          <a:xfrm>
            <a:off x="692700" y="1164900"/>
            <a:ext cx="354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GB" sz="1400">
                <a:solidFill>
                  <a:schemeClr val="lt1"/>
                </a:solidFill>
              </a:rPr>
              <a:t>Characters</a:t>
            </a:r>
            <a:endParaRPr sz="1400">
              <a:solidFill>
                <a:schemeClr val="lt1"/>
              </a:solidFill>
            </a:endParaRPr>
          </a:p>
        </p:txBody>
      </p:sp>
      <p:sp>
        <p:nvSpPr>
          <p:cNvPr id="361" name="Google Shape;361;p60"/>
          <p:cNvSpPr txBox="1"/>
          <p:nvPr>
            <p:ph idx="4" type="subTitle"/>
          </p:nvPr>
        </p:nvSpPr>
        <p:spPr>
          <a:xfrm>
            <a:off x="5035900" y="592200"/>
            <a:ext cx="354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GB" sz="1400">
                <a:solidFill>
                  <a:schemeClr val="lt1"/>
                </a:solidFill>
              </a:rPr>
              <a:t>Events</a:t>
            </a:r>
            <a:endParaRPr sz="1400">
              <a:solidFill>
                <a:schemeClr val="lt1"/>
              </a:solidFill>
            </a:endParaRPr>
          </a:p>
        </p:txBody>
      </p:sp>
      <p:cxnSp>
        <p:nvCxnSpPr>
          <p:cNvPr id="362" name="Google Shape;362;p60"/>
          <p:cNvCxnSpPr/>
          <p:nvPr/>
        </p:nvCxnSpPr>
        <p:spPr>
          <a:xfrm>
            <a:off x="4857775" y="1164900"/>
            <a:ext cx="0" cy="3526800"/>
          </a:xfrm>
          <a:prstGeom prst="straightConnector1">
            <a:avLst/>
          </a:prstGeom>
          <a:noFill/>
          <a:ln cap="flat" cmpd="sng" w="9525">
            <a:solidFill>
              <a:schemeClr val="accent1"/>
            </a:solidFill>
            <a:prstDash val="dot"/>
            <a:round/>
            <a:headEnd len="med" w="med" type="none"/>
            <a:tailEnd len="med" w="med" type="none"/>
          </a:ln>
        </p:spPr>
      </p:cxnSp>
      <p:cxnSp>
        <p:nvCxnSpPr>
          <p:cNvPr id="363" name="Google Shape;363;p60"/>
          <p:cNvCxnSpPr/>
          <p:nvPr/>
        </p:nvCxnSpPr>
        <p:spPr>
          <a:xfrm>
            <a:off x="518350" y="1164900"/>
            <a:ext cx="0" cy="3526800"/>
          </a:xfrm>
          <a:prstGeom prst="straightConnector1">
            <a:avLst/>
          </a:prstGeom>
          <a:noFill/>
          <a:ln cap="flat" cmpd="sng" w="9525">
            <a:solidFill>
              <a:schemeClr val="accent1"/>
            </a:solidFill>
            <a:prstDash val="dot"/>
            <a:round/>
            <a:headEnd len="med" w="med" type="none"/>
            <a:tailEnd len="med" w="med" type="none"/>
          </a:ln>
        </p:spPr>
      </p:cxnSp>
      <p:sp>
        <p:nvSpPr>
          <p:cNvPr id="364" name="Google Shape;364;p60"/>
          <p:cNvSpPr/>
          <p:nvPr/>
        </p:nvSpPr>
        <p:spPr>
          <a:xfrm>
            <a:off x="450850" y="1383600"/>
            <a:ext cx="135000" cy="135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60"/>
          <p:cNvSpPr/>
          <p:nvPr/>
        </p:nvSpPr>
        <p:spPr>
          <a:xfrm>
            <a:off x="4790275" y="1383588"/>
            <a:ext cx="135000" cy="135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sp>
        <p:nvSpPr>
          <p:cNvPr id="370" name="Google Shape;370;p61"/>
          <p:cNvSpPr txBox="1"/>
          <p:nvPr>
            <p:ph type="title"/>
          </p:nvPr>
        </p:nvSpPr>
        <p:spPr>
          <a:xfrm>
            <a:off x="457200" y="1724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Arrival of Key Characters</a:t>
            </a:r>
            <a:endParaRPr sz="2520"/>
          </a:p>
        </p:txBody>
      </p:sp>
      <p:sp>
        <p:nvSpPr>
          <p:cNvPr id="371" name="Google Shape;371;p61"/>
          <p:cNvSpPr txBox="1"/>
          <p:nvPr>
            <p:ph idx="4294967295" type="body"/>
          </p:nvPr>
        </p:nvSpPr>
        <p:spPr>
          <a:xfrm>
            <a:off x="3076819" y="1060200"/>
            <a:ext cx="5610000" cy="1105800"/>
          </a:xfrm>
          <a:prstGeom prst="rect">
            <a:avLst/>
          </a:prstGeom>
          <a:noFill/>
        </p:spPr>
        <p:txBody>
          <a:bodyPr anchorCtr="0" anchor="ctr" bIns="91425" lIns="365750" spcFirstLastPara="1" rIns="182875" wrap="square" tIns="91425">
            <a:noAutofit/>
          </a:bodyPr>
          <a:lstStyle/>
          <a:p>
            <a:pPr indent="0" lvl="0" marL="0" rtl="0" algn="l">
              <a:lnSpc>
                <a:spcPct val="105000"/>
              </a:lnSpc>
              <a:spcBef>
                <a:spcPts val="0"/>
              </a:spcBef>
              <a:spcAft>
                <a:spcPts val="0"/>
              </a:spcAft>
              <a:buNone/>
            </a:pPr>
            <a:r>
              <a:rPr lang="en-GB" sz="1100">
                <a:solidFill>
                  <a:schemeClr val="dk1"/>
                </a:solidFill>
              </a:rPr>
              <a:t>'It was always a great affair, the Misses Morkans’ annual dance’ (198).</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The Morkans:</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 Miss Kate</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 Miss Julia</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 Mary Jane, their niece</a:t>
            </a:r>
            <a:endParaRPr sz="1100">
              <a:solidFill>
                <a:schemeClr val="dk1"/>
              </a:solidFill>
            </a:endParaRPr>
          </a:p>
          <a:p>
            <a:pPr indent="0" lvl="0" marL="0" rtl="0" algn="l">
              <a:lnSpc>
                <a:spcPct val="105000"/>
              </a:lnSpc>
              <a:spcBef>
                <a:spcPts val="1200"/>
              </a:spcBef>
              <a:spcAft>
                <a:spcPts val="1200"/>
              </a:spcAft>
              <a:buNone/>
            </a:pPr>
            <a:r>
              <a:rPr lang="en-GB" sz="1100">
                <a:solidFill>
                  <a:schemeClr val="dk1"/>
                </a:solidFill>
              </a:rPr>
              <a:t>- Lily, the caretaker’s daughter</a:t>
            </a:r>
            <a:endParaRPr sz="1100">
              <a:solidFill>
                <a:schemeClr val="dk1"/>
              </a:solidFill>
            </a:endParaRPr>
          </a:p>
        </p:txBody>
      </p:sp>
      <p:sp>
        <p:nvSpPr>
          <p:cNvPr id="372" name="Google Shape;372;p61"/>
          <p:cNvSpPr txBox="1"/>
          <p:nvPr>
            <p:ph idx="4294967295" type="body"/>
          </p:nvPr>
        </p:nvSpPr>
        <p:spPr>
          <a:xfrm>
            <a:off x="3076819" y="2301414"/>
            <a:ext cx="5610000" cy="1105800"/>
          </a:xfrm>
          <a:prstGeom prst="rect">
            <a:avLst/>
          </a:prstGeom>
          <a:noFill/>
        </p:spPr>
        <p:txBody>
          <a:bodyPr anchorCtr="0" anchor="ctr" bIns="91425" lIns="365750" spcFirstLastPara="1" rIns="182875" wrap="square" tIns="91425">
            <a:noAutofit/>
          </a:bodyPr>
          <a:lstStyle/>
          <a:p>
            <a:pPr indent="0" lvl="0" marL="0" rtl="0" algn="l">
              <a:lnSpc>
                <a:spcPct val="105000"/>
              </a:lnSpc>
              <a:spcBef>
                <a:spcPts val="0"/>
              </a:spcBef>
              <a:spcAft>
                <a:spcPts val="0"/>
              </a:spcAft>
              <a:buNone/>
            </a:pPr>
            <a:r>
              <a:rPr lang="en-GB" sz="1100">
                <a:solidFill>
                  <a:schemeClr val="dk1"/>
                </a:solidFill>
              </a:rPr>
              <a:t>'And then it was long after ten o’clock and yet there was no sign of Gabriel and his wife’ (199).</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‘[The Morkans] were dreadfully afraid that Freddy Malins might turn up screwed’ (199).</a:t>
            </a:r>
            <a:endParaRPr sz="1100">
              <a:solidFill>
                <a:schemeClr val="dk1"/>
              </a:solidFill>
            </a:endParaRPr>
          </a:p>
          <a:p>
            <a:pPr indent="0" lvl="0" marL="0" rtl="0" algn="l">
              <a:lnSpc>
                <a:spcPct val="105000"/>
              </a:lnSpc>
              <a:spcBef>
                <a:spcPts val="1200"/>
              </a:spcBef>
              <a:spcAft>
                <a:spcPts val="1200"/>
              </a:spcAft>
              <a:buNone/>
            </a:pPr>
            <a:r>
              <a:rPr lang="en-GB" sz="1100">
                <a:solidFill>
                  <a:schemeClr val="dk1"/>
                </a:solidFill>
              </a:rPr>
              <a:t>Gabriel and Gretta arrive late: ‘my wife takes three mortal hours to dress herself!’ (199).</a:t>
            </a:r>
            <a:endParaRPr sz="1100">
              <a:solidFill>
                <a:schemeClr val="dk1"/>
              </a:solidFill>
            </a:endParaRPr>
          </a:p>
        </p:txBody>
      </p:sp>
      <p:sp>
        <p:nvSpPr>
          <p:cNvPr id="373" name="Google Shape;373;p61"/>
          <p:cNvSpPr txBox="1"/>
          <p:nvPr>
            <p:ph idx="4294967295" type="subTitle"/>
          </p:nvPr>
        </p:nvSpPr>
        <p:spPr>
          <a:xfrm>
            <a:off x="910425" y="1060312"/>
            <a:ext cx="2166300" cy="1105800"/>
          </a:xfrm>
          <a:prstGeom prst="rect">
            <a:avLst/>
          </a:prstGeom>
          <a:noFill/>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lang="en-GB" sz="1300">
                <a:solidFill>
                  <a:schemeClr val="dk1"/>
                </a:solidFill>
              </a:rPr>
              <a:t>The Morkans</a:t>
            </a:r>
            <a:endParaRPr sz="1300">
              <a:solidFill>
                <a:schemeClr val="dk1"/>
              </a:solidFill>
            </a:endParaRPr>
          </a:p>
        </p:txBody>
      </p:sp>
      <p:sp>
        <p:nvSpPr>
          <p:cNvPr id="374" name="Google Shape;374;p61"/>
          <p:cNvSpPr txBox="1"/>
          <p:nvPr>
            <p:ph idx="4294967295" type="subTitle"/>
          </p:nvPr>
        </p:nvSpPr>
        <p:spPr>
          <a:xfrm>
            <a:off x="910425" y="2301463"/>
            <a:ext cx="2166300" cy="1105800"/>
          </a:xfrm>
          <a:prstGeom prst="rect">
            <a:avLst/>
          </a:prstGeom>
          <a:noFill/>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lang="en-GB" sz="1300">
                <a:solidFill>
                  <a:schemeClr val="dk1"/>
                </a:solidFill>
              </a:rPr>
              <a:t>Gabriel and Gretta Arrive Late</a:t>
            </a:r>
            <a:endParaRPr sz="1300">
              <a:solidFill>
                <a:schemeClr val="dk1"/>
              </a:solidFill>
            </a:endParaRPr>
          </a:p>
        </p:txBody>
      </p:sp>
      <p:sp>
        <p:nvSpPr>
          <p:cNvPr id="375" name="Google Shape;375;p61"/>
          <p:cNvSpPr txBox="1"/>
          <p:nvPr>
            <p:ph idx="4294967295" type="subTitle"/>
          </p:nvPr>
        </p:nvSpPr>
        <p:spPr>
          <a:xfrm>
            <a:off x="910425" y="3542670"/>
            <a:ext cx="2166300" cy="1105800"/>
          </a:xfrm>
          <a:prstGeom prst="rect">
            <a:avLst/>
          </a:prstGeom>
          <a:noFill/>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lang="en-GB" sz="1300">
                <a:solidFill>
                  <a:schemeClr val="dk1"/>
                </a:solidFill>
              </a:rPr>
              <a:t>Arrival of Other Characters</a:t>
            </a:r>
            <a:endParaRPr sz="1300">
              <a:solidFill>
                <a:schemeClr val="dk1"/>
              </a:solidFill>
            </a:endParaRPr>
          </a:p>
        </p:txBody>
      </p:sp>
      <p:sp>
        <p:nvSpPr>
          <p:cNvPr id="376" name="Google Shape;376;p61"/>
          <p:cNvSpPr txBox="1"/>
          <p:nvPr>
            <p:ph idx="4294967295" type="body"/>
          </p:nvPr>
        </p:nvSpPr>
        <p:spPr>
          <a:xfrm>
            <a:off x="3076819" y="3542670"/>
            <a:ext cx="5610000" cy="1105800"/>
          </a:xfrm>
          <a:prstGeom prst="rect">
            <a:avLst/>
          </a:prstGeom>
          <a:noFill/>
        </p:spPr>
        <p:txBody>
          <a:bodyPr anchorCtr="0" anchor="ctr" bIns="91425" lIns="365750" spcFirstLastPara="1" rIns="182875" wrap="square" tIns="91425">
            <a:noAutofit/>
          </a:bodyPr>
          <a:lstStyle/>
          <a:p>
            <a:pPr indent="0" lvl="0" marL="0" rtl="0" algn="l">
              <a:lnSpc>
                <a:spcPct val="105000"/>
              </a:lnSpc>
              <a:spcBef>
                <a:spcPts val="0"/>
              </a:spcBef>
              <a:spcAft>
                <a:spcPts val="0"/>
              </a:spcAft>
              <a:buNone/>
            </a:pPr>
            <a:r>
              <a:rPr lang="en-GB" sz="1100">
                <a:solidFill>
                  <a:schemeClr val="dk1"/>
                </a:solidFill>
              </a:rPr>
              <a:t>Arrival of Freddy: ‘” Slip down, Gabriel, like a good fellow and see if he’s alright, and don’t let him up if he’s screwed. I’m sure he’s screwed. I’m sure he is”’ [Julia] (205).</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Arrival of Mr Browne and Miss Furlong (205).</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Arrival of Mr Bergin and Mr Kerrigan (207).</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Mr Bartell D’Arcy.</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Mr Browne and Freddy Malins (209).</a:t>
            </a:r>
            <a:endParaRPr sz="1100">
              <a:solidFill>
                <a:schemeClr val="dk1"/>
              </a:solidFill>
            </a:endParaRPr>
          </a:p>
          <a:p>
            <a:pPr indent="0" lvl="0" marL="0" rtl="0" algn="l">
              <a:lnSpc>
                <a:spcPct val="105000"/>
              </a:lnSpc>
              <a:spcBef>
                <a:spcPts val="1200"/>
              </a:spcBef>
              <a:spcAft>
                <a:spcPts val="0"/>
              </a:spcAft>
              <a:buNone/>
            </a:pPr>
            <a:r>
              <a:rPr lang="en-GB" sz="1100">
                <a:solidFill>
                  <a:schemeClr val="dk1"/>
                </a:solidFill>
              </a:rPr>
              <a:t>Gabriel and Miss Ivors (211-216).</a:t>
            </a:r>
            <a:endParaRPr sz="1100">
              <a:solidFill>
                <a:schemeClr val="dk1"/>
              </a:solidFill>
            </a:endParaRPr>
          </a:p>
          <a:p>
            <a:pPr indent="0" lvl="0" marL="0" rtl="0" algn="l">
              <a:lnSpc>
                <a:spcPct val="105000"/>
              </a:lnSpc>
              <a:spcBef>
                <a:spcPts val="1200"/>
              </a:spcBef>
              <a:spcAft>
                <a:spcPts val="1200"/>
              </a:spcAft>
              <a:buNone/>
            </a:pPr>
            <a:r>
              <a:rPr lang="en-GB" sz="1100">
                <a:solidFill>
                  <a:schemeClr val="dk1"/>
                </a:solidFill>
              </a:rPr>
              <a:t>Aunt Julia’s song: ‘Arrayed for the Bridal’ (217).</a:t>
            </a:r>
            <a:endParaRPr sz="1100">
              <a:solidFill>
                <a:schemeClr val="dk1"/>
              </a:solidFill>
            </a:endParaRPr>
          </a:p>
        </p:txBody>
      </p:sp>
      <p:cxnSp>
        <p:nvCxnSpPr>
          <p:cNvPr id="377" name="Google Shape;377;p61"/>
          <p:cNvCxnSpPr/>
          <p:nvPr/>
        </p:nvCxnSpPr>
        <p:spPr>
          <a:xfrm>
            <a:off x="571450" y="1060200"/>
            <a:ext cx="0" cy="3588300"/>
          </a:xfrm>
          <a:prstGeom prst="straightConnector1">
            <a:avLst/>
          </a:prstGeom>
          <a:noFill/>
          <a:ln cap="flat" cmpd="sng" w="9525">
            <a:solidFill>
              <a:schemeClr val="dk1"/>
            </a:solidFill>
            <a:prstDash val="dot"/>
            <a:round/>
            <a:headEnd len="med" w="med" type="none"/>
            <a:tailEnd len="med" w="med" type="none"/>
          </a:ln>
        </p:spPr>
      </p:cxnSp>
      <p:cxnSp>
        <p:nvCxnSpPr>
          <p:cNvPr id="378" name="Google Shape;378;p61"/>
          <p:cNvCxnSpPr/>
          <p:nvPr/>
        </p:nvCxnSpPr>
        <p:spPr>
          <a:xfrm>
            <a:off x="531525" y="2854350"/>
            <a:ext cx="378900" cy="0"/>
          </a:xfrm>
          <a:prstGeom prst="straightConnector1">
            <a:avLst/>
          </a:prstGeom>
          <a:noFill/>
          <a:ln cap="flat" cmpd="sng" w="19050">
            <a:solidFill>
              <a:schemeClr val="dk1"/>
            </a:solidFill>
            <a:prstDash val="solid"/>
            <a:round/>
            <a:headEnd len="med" w="med" type="oval"/>
            <a:tailEnd len="med" w="med" type="none"/>
          </a:ln>
        </p:spPr>
      </p:cxnSp>
      <p:cxnSp>
        <p:nvCxnSpPr>
          <p:cNvPr id="379" name="Google Shape;379;p61"/>
          <p:cNvCxnSpPr/>
          <p:nvPr/>
        </p:nvCxnSpPr>
        <p:spPr>
          <a:xfrm>
            <a:off x="531525" y="4075650"/>
            <a:ext cx="378900" cy="0"/>
          </a:xfrm>
          <a:prstGeom prst="straightConnector1">
            <a:avLst/>
          </a:prstGeom>
          <a:noFill/>
          <a:ln cap="flat" cmpd="sng" w="19050">
            <a:solidFill>
              <a:schemeClr val="dk1"/>
            </a:solidFill>
            <a:prstDash val="solid"/>
            <a:round/>
            <a:headEnd len="med" w="med" type="oval"/>
            <a:tailEnd len="med" w="med" type="none"/>
          </a:ln>
        </p:spPr>
      </p:cxnSp>
      <p:cxnSp>
        <p:nvCxnSpPr>
          <p:cNvPr id="380" name="Google Shape;380;p61"/>
          <p:cNvCxnSpPr/>
          <p:nvPr/>
        </p:nvCxnSpPr>
        <p:spPr>
          <a:xfrm>
            <a:off x="531525" y="1633050"/>
            <a:ext cx="378900" cy="0"/>
          </a:xfrm>
          <a:prstGeom prst="straightConnector1">
            <a:avLst/>
          </a:prstGeom>
          <a:noFill/>
          <a:ln cap="flat" cmpd="sng" w="19050">
            <a:solidFill>
              <a:schemeClr val="dk1"/>
            </a:solidFill>
            <a:prstDash val="solid"/>
            <a:round/>
            <a:headEnd len="med" w="med" type="oval"/>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4" name="Shape 384"/>
        <p:cNvGrpSpPr/>
        <p:nvPr/>
      </p:nvGrpSpPr>
      <p:grpSpPr>
        <a:xfrm>
          <a:off x="0" y="0"/>
          <a:ext cx="0" cy="0"/>
          <a:chOff x="0" y="0"/>
          <a:chExt cx="0" cy="0"/>
        </a:xfrm>
      </p:grpSpPr>
      <p:sp>
        <p:nvSpPr>
          <p:cNvPr id="385" name="Google Shape;385;p62"/>
          <p:cNvSpPr txBox="1"/>
          <p:nvPr>
            <p:ph idx="1" type="body"/>
          </p:nvPr>
        </p:nvSpPr>
        <p:spPr>
          <a:xfrm>
            <a:off x="457200" y="1911100"/>
            <a:ext cx="3776100" cy="2734200"/>
          </a:xfrm>
          <a:prstGeom prst="rect">
            <a:avLst/>
          </a:prstGeom>
        </p:spPr>
        <p:txBody>
          <a:bodyPr anchorCtr="0" anchor="t" bIns="91425" lIns="45700" spcFirstLastPara="1" rIns="91425" wrap="square" tIns="91425">
            <a:noAutofit/>
          </a:bodyPr>
          <a:lstStyle/>
          <a:p>
            <a:pPr indent="-241300" lvl="0" marL="342900" rtl="0" algn="l">
              <a:spcBef>
                <a:spcPts val="0"/>
              </a:spcBef>
              <a:spcAft>
                <a:spcPts val="0"/>
              </a:spcAft>
              <a:buClr>
                <a:schemeClr val="lt1"/>
              </a:buClr>
              <a:buSzPts val="1100"/>
              <a:buChar char="•"/>
            </a:pPr>
            <a:r>
              <a:rPr lang="en-GB" sz="1100"/>
              <a:t>Gabriel is an important character in the story.</a:t>
            </a:r>
            <a:endParaRPr sz="1100"/>
          </a:p>
          <a:p>
            <a:pPr indent="-241300" lvl="0" marL="342900" rtl="0" algn="l">
              <a:spcBef>
                <a:spcPts val="1000"/>
              </a:spcBef>
              <a:spcAft>
                <a:spcPts val="0"/>
              </a:spcAft>
              <a:buClr>
                <a:schemeClr val="lt1"/>
              </a:buClr>
              <a:buSzPts val="1100"/>
              <a:buChar char="•"/>
            </a:pPr>
            <a:r>
              <a:rPr lang="en-GB" sz="1100"/>
              <a:t>He attends the Misses Morkans' annual dance.</a:t>
            </a:r>
            <a:endParaRPr sz="1100"/>
          </a:p>
          <a:p>
            <a:pPr indent="-241300" lvl="0" marL="342900" rtl="0" algn="l">
              <a:spcBef>
                <a:spcPts val="1000"/>
              </a:spcBef>
              <a:spcAft>
                <a:spcPts val="0"/>
              </a:spcAft>
              <a:buClr>
                <a:schemeClr val="lt1"/>
              </a:buClr>
              <a:buSzPts val="1100"/>
              <a:buChar char="•"/>
            </a:pPr>
            <a:r>
              <a:rPr lang="en-GB" sz="1100"/>
              <a:t>He arrives late with his wife, Gretta, complaining about her taking a long time to dress.</a:t>
            </a:r>
            <a:endParaRPr sz="1100"/>
          </a:p>
          <a:p>
            <a:pPr indent="-241300" lvl="0" marL="342900" rtl="0" algn="l">
              <a:spcBef>
                <a:spcPts val="1000"/>
              </a:spcBef>
              <a:spcAft>
                <a:spcPts val="1000"/>
              </a:spcAft>
              <a:buClr>
                <a:schemeClr val="lt1"/>
              </a:buClr>
              <a:buSzPts val="1100"/>
              <a:buChar char="•"/>
            </a:pPr>
            <a:r>
              <a:rPr lang="en-GB" sz="1100"/>
              <a:t>Gabriel and Lily have a conversation during the event.</a:t>
            </a:r>
            <a:endParaRPr sz="1100"/>
          </a:p>
        </p:txBody>
      </p:sp>
      <p:sp>
        <p:nvSpPr>
          <p:cNvPr id="386" name="Google Shape;386;p62"/>
          <p:cNvSpPr txBox="1"/>
          <p:nvPr>
            <p:ph idx="3" type="subTitle"/>
          </p:nvPr>
        </p:nvSpPr>
        <p:spPr>
          <a:xfrm>
            <a:off x="457200" y="1164900"/>
            <a:ext cx="3776100" cy="572700"/>
          </a:xfrm>
          <a:prstGeom prst="rect">
            <a:avLst/>
          </a:prstGeom>
        </p:spPr>
        <p:txBody>
          <a:bodyPr anchorCtr="0" anchor="b" bIns="91425" lIns="45700" spcFirstLastPara="1" rIns="137150" wrap="square" tIns="91425">
            <a:noAutofit/>
          </a:bodyPr>
          <a:lstStyle/>
          <a:p>
            <a:pPr indent="0" lvl="0" marL="0" rtl="0" algn="l">
              <a:spcBef>
                <a:spcPts val="0"/>
              </a:spcBef>
              <a:spcAft>
                <a:spcPts val="1200"/>
              </a:spcAft>
              <a:buNone/>
            </a:pPr>
            <a:r>
              <a:rPr lang="en-GB" sz="1400">
                <a:solidFill>
                  <a:schemeClr val="lt1"/>
                </a:solidFill>
              </a:rPr>
              <a:t>Gabriel</a:t>
            </a:r>
            <a:endParaRPr sz="1400">
              <a:solidFill>
                <a:schemeClr val="lt1"/>
              </a:solidFill>
            </a:endParaRPr>
          </a:p>
        </p:txBody>
      </p:sp>
      <p:sp>
        <p:nvSpPr>
          <p:cNvPr id="387" name="Google Shape;387;p62"/>
          <p:cNvSpPr txBox="1"/>
          <p:nvPr>
            <p:ph idx="2" type="body"/>
          </p:nvPr>
        </p:nvSpPr>
        <p:spPr>
          <a:xfrm>
            <a:off x="4800400" y="1911100"/>
            <a:ext cx="3776100" cy="2734200"/>
          </a:xfrm>
          <a:prstGeom prst="rect">
            <a:avLst/>
          </a:prstGeom>
        </p:spPr>
        <p:txBody>
          <a:bodyPr anchorCtr="0" anchor="t" bIns="91425" lIns="45700" spcFirstLastPara="1" rIns="91425" wrap="square" tIns="91425">
            <a:noAutofit/>
          </a:bodyPr>
          <a:lstStyle/>
          <a:p>
            <a:pPr indent="-241300" lvl="0" marL="342900" marR="0" rtl="0" algn="l">
              <a:lnSpc>
                <a:spcPct val="115000"/>
              </a:lnSpc>
              <a:spcBef>
                <a:spcPts val="0"/>
              </a:spcBef>
              <a:spcAft>
                <a:spcPts val="0"/>
              </a:spcAft>
              <a:buClr>
                <a:schemeClr val="lt1"/>
              </a:buClr>
              <a:buSzPts val="1100"/>
              <a:buChar char="•"/>
            </a:pPr>
            <a:r>
              <a:rPr lang="en-GB" sz="1100"/>
              <a:t>Miss Ivors dances with </a:t>
            </a:r>
            <a:r>
              <a:rPr lang="en-GB" sz="1100"/>
              <a:t>gabriel</a:t>
            </a:r>
            <a:endParaRPr sz="1100"/>
          </a:p>
          <a:p>
            <a:pPr indent="-241300" lvl="0" marL="342900" marR="0" rtl="0" algn="l">
              <a:lnSpc>
                <a:spcPct val="115000"/>
              </a:lnSpc>
              <a:spcBef>
                <a:spcPts val="1000"/>
              </a:spcBef>
              <a:spcAft>
                <a:spcPts val="0"/>
              </a:spcAft>
              <a:buClr>
                <a:schemeClr val="lt1"/>
              </a:buClr>
              <a:buSzPts val="1100"/>
              <a:buChar char="•"/>
            </a:pPr>
            <a:r>
              <a:rPr lang="en-GB" sz="1100"/>
              <a:t>Miss Ivors taunts Gabriel</a:t>
            </a:r>
            <a:endParaRPr sz="1100"/>
          </a:p>
          <a:p>
            <a:pPr indent="-241300" lvl="0" marL="342900" marR="0" rtl="0" algn="l">
              <a:lnSpc>
                <a:spcPct val="115000"/>
              </a:lnSpc>
              <a:spcBef>
                <a:spcPts val="1000"/>
              </a:spcBef>
              <a:spcAft>
                <a:spcPts val="0"/>
              </a:spcAft>
              <a:buClr>
                <a:schemeClr val="lt1"/>
              </a:buClr>
              <a:buSzPts val="1100"/>
              <a:buChar char="•"/>
            </a:pPr>
            <a:r>
              <a:rPr lang="en-GB" sz="1100"/>
              <a:t>Miss Ivors calls </a:t>
            </a:r>
            <a:r>
              <a:rPr lang="en-GB" sz="1100"/>
              <a:t>Gabriel</a:t>
            </a:r>
            <a:r>
              <a:rPr lang="en-GB" sz="1100"/>
              <a:t> a ‘West Briton’.</a:t>
            </a:r>
            <a:endParaRPr sz="1100"/>
          </a:p>
          <a:p>
            <a:pPr indent="0" lvl="0" marL="457200" marR="0" rtl="0" algn="l">
              <a:lnSpc>
                <a:spcPct val="115000"/>
              </a:lnSpc>
              <a:spcBef>
                <a:spcPts val="1000"/>
              </a:spcBef>
              <a:spcAft>
                <a:spcPts val="1000"/>
              </a:spcAft>
              <a:buNone/>
            </a:pPr>
            <a:r>
              <a:t/>
            </a:r>
            <a:endParaRPr sz="1100"/>
          </a:p>
        </p:txBody>
      </p:sp>
      <p:sp>
        <p:nvSpPr>
          <p:cNvPr id="388" name="Google Shape;388;p62"/>
          <p:cNvSpPr txBox="1"/>
          <p:nvPr>
            <p:ph idx="4" type="subTitle"/>
          </p:nvPr>
        </p:nvSpPr>
        <p:spPr>
          <a:xfrm>
            <a:off x="4800400" y="1164900"/>
            <a:ext cx="3776100" cy="572700"/>
          </a:xfrm>
          <a:prstGeom prst="rect">
            <a:avLst/>
          </a:prstGeom>
        </p:spPr>
        <p:txBody>
          <a:bodyPr anchorCtr="0" anchor="b" bIns="91425" lIns="45700" spcFirstLastPara="1" rIns="137150" wrap="square" tIns="91425">
            <a:noAutofit/>
          </a:bodyPr>
          <a:lstStyle/>
          <a:p>
            <a:pPr indent="0" lvl="0" marL="0" marR="0" rtl="0" algn="l">
              <a:lnSpc>
                <a:spcPct val="100000"/>
              </a:lnSpc>
              <a:spcBef>
                <a:spcPts val="0"/>
              </a:spcBef>
              <a:spcAft>
                <a:spcPts val="1200"/>
              </a:spcAft>
              <a:buNone/>
            </a:pPr>
            <a:r>
              <a:rPr lang="en-GB" sz="1400">
                <a:solidFill>
                  <a:schemeClr val="lt1"/>
                </a:solidFill>
              </a:rPr>
              <a:t>Miss Ivors</a:t>
            </a:r>
            <a:endParaRPr sz="1400">
              <a:solidFill>
                <a:schemeClr val="lt1"/>
              </a:solidFill>
            </a:endParaRPr>
          </a:p>
        </p:txBody>
      </p:sp>
      <p:sp>
        <p:nvSpPr>
          <p:cNvPr id="389" name="Google Shape;389;p62"/>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Gabriel and Miss Ivors</a:t>
            </a:r>
            <a:endParaRPr sz="2520"/>
          </a:p>
        </p:txBody>
      </p:sp>
      <p:cxnSp>
        <p:nvCxnSpPr>
          <p:cNvPr id="390" name="Google Shape;390;p62"/>
          <p:cNvCxnSpPr/>
          <p:nvPr/>
        </p:nvCxnSpPr>
        <p:spPr>
          <a:xfrm>
            <a:off x="482008" y="1834900"/>
            <a:ext cx="3668100" cy="0"/>
          </a:xfrm>
          <a:prstGeom prst="straightConnector1">
            <a:avLst/>
          </a:prstGeom>
          <a:noFill/>
          <a:ln cap="flat" cmpd="sng" w="28575">
            <a:solidFill>
              <a:schemeClr val="lt1"/>
            </a:solidFill>
            <a:prstDash val="solid"/>
            <a:round/>
            <a:headEnd len="med" w="med" type="none"/>
            <a:tailEnd len="med" w="med" type="none"/>
          </a:ln>
        </p:spPr>
      </p:cxnSp>
      <p:cxnSp>
        <p:nvCxnSpPr>
          <p:cNvPr id="391" name="Google Shape;391;p62"/>
          <p:cNvCxnSpPr/>
          <p:nvPr/>
        </p:nvCxnSpPr>
        <p:spPr>
          <a:xfrm>
            <a:off x="4796859" y="1834900"/>
            <a:ext cx="36627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63"/>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Key Scenes: Aunt Julia's Song &amp; The Dinner</a:t>
            </a:r>
            <a:endParaRPr sz="2520"/>
          </a:p>
        </p:txBody>
      </p:sp>
      <p:sp>
        <p:nvSpPr>
          <p:cNvPr id="397" name="Google Shape;397;p63"/>
          <p:cNvSpPr txBox="1"/>
          <p:nvPr>
            <p:ph idx="1" type="body"/>
          </p:nvPr>
        </p:nvSpPr>
        <p:spPr>
          <a:xfrm>
            <a:off x="380200" y="1834900"/>
            <a:ext cx="3853200" cy="2734200"/>
          </a:xfrm>
          <a:prstGeom prst="rect">
            <a:avLst/>
          </a:prstGeom>
        </p:spPr>
        <p:txBody>
          <a:bodyPr anchorCtr="0" anchor="t" bIns="91425" lIns="91425" spcFirstLastPara="1" rIns="91425" wrap="square" tIns="91425">
            <a:noAutofit/>
          </a:bodyPr>
          <a:lstStyle/>
          <a:p>
            <a:pPr indent="-241300" lvl="0" marL="342900" rtl="0" algn="l">
              <a:spcBef>
                <a:spcPts val="0"/>
              </a:spcBef>
              <a:spcAft>
                <a:spcPts val="0"/>
              </a:spcAft>
              <a:buClr>
                <a:schemeClr val="dk1"/>
              </a:buClr>
              <a:buSzPts val="1100"/>
              <a:buChar char="•"/>
            </a:pPr>
            <a:r>
              <a:rPr lang="en-GB" sz="1100"/>
              <a:t>Aunt Julia performs the song 'Arrayed for the Bridal' (p. 217).</a:t>
            </a:r>
            <a:endParaRPr sz="1100"/>
          </a:p>
          <a:p>
            <a:pPr indent="-241300" lvl="0" marL="342900" rtl="0" algn="l">
              <a:spcBef>
                <a:spcPts val="1000"/>
              </a:spcBef>
              <a:spcAft>
                <a:spcPts val="0"/>
              </a:spcAft>
              <a:buClr>
                <a:schemeClr val="dk1"/>
              </a:buClr>
              <a:buSzPts val="1100"/>
              <a:buChar char="•"/>
            </a:pPr>
            <a:r>
              <a:rPr lang="en-GB" sz="1100"/>
              <a:t>The song adds a touch of melancholy to the festivities.</a:t>
            </a:r>
            <a:endParaRPr sz="1100"/>
          </a:p>
          <a:p>
            <a:pPr indent="-241300" lvl="0" marL="342900" rtl="0" algn="l">
              <a:spcBef>
                <a:spcPts val="1000"/>
              </a:spcBef>
              <a:spcAft>
                <a:spcPts val="1000"/>
              </a:spcAft>
              <a:buClr>
                <a:schemeClr val="dk1"/>
              </a:buClr>
              <a:buSzPts val="1100"/>
              <a:buChar char="•"/>
            </a:pPr>
            <a:r>
              <a:rPr lang="en-GB" sz="1100"/>
              <a:t>The performance resonates with Gabriel and triggers a moment of reflection.</a:t>
            </a:r>
            <a:endParaRPr sz="1100"/>
          </a:p>
        </p:txBody>
      </p:sp>
      <p:sp>
        <p:nvSpPr>
          <p:cNvPr id="398" name="Google Shape;398;p63"/>
          <p:cNvSpPr txBox="1"/>
          <p:nvPr>
            <p:ph idx="2" type="body"/>
          </p:nvPr>
        </p:nvSpPr>
        <p:spPr>
          <a:xfrm>
            <a:off x="4723300" y="1834900"/>
            <a:ext cx="3853200" cy="2734200"/>
          </a:xfrm>
          <a:prstGeom prst="rect">
            <a:avLst/>
          </a:prstGeom>
        </p:spPr>
        <p:txBody>
          <a:bodyPr anchorCtr="0" anchor="t" bIns="91425" lIns="91425" spcFirstLastPara="1" rIns="91425" wrap="square" tIns="91425">
            <a:noAutofit/>
          </a:bodyPr>
          <a:lstStyle/>
          <a:p>
            <a:pPr indent="-241300" lvl="0" marL="342900" marR="0" rtl="0" algn="l">
              <a:lnSpc>
                <a:spcPct val="115000"/>
              </a:lnSpc>
              <a:spcBef>
                <a:spcPts val="0"/>
              </a:spcBef>
              <a:spcAft>
                <a:spcPts val="0"/>
              </a:spcAft>
              <a:buClr>
                <a:schemeClr val="dk1"/>
              </a:buClr>
              <a:buSzPts val="1100"/>
              <a:buChar char="•"/>
            </a:pPr>
            <a:r>
              <a:rPr lang="en-GB" sz="1100"/>
              <a:t>The dinner scene takes place from pages 221 to 223.</a:t>
            </a:r>
            <a:endParaRPr sz="1100"/>
          </a:p>
          <a:p>
            <a:pPr indent="-241300" lvl="0" marL="342900" marR="0" rtl="0" algn="l">
              <a:lnSpc>
                <a:spcPct val="115000"/>
              </a:lnSpc>
              <a:spcBef>
                <a:spcPts val="1000"/>
              </a:spcBef>
              <a:spcAft>
                <a:spcPts val="0"/>
              </a:spcAft>
              <a:buClr>
                <a:schemeClr val="dk1"/>
              </a:buClr>
              <a:buSzPts val="1100"/>
              <a:buChar char="•"/>
            </a:pPr>
            <a:r>
              <a:rPr lang="en-GB" sz="1100"/>
              <a:t>It is a time for lively conversation and discussion among the guests.</a:t>
            </a:r>
            <a:endParaRPr sz="1100"/>
          </a:p>
          <a:p>
            <a:pPr indent="-241300" lvl="0" marL="342900" marR="0" rtl="0" algn="l">
              <a:lnSpc>
                <a:spcPct val="115000"/>
              </a:lnSpc>
              <a:spcBef>
                <a:spcPts val="1000"/>
              </a:spcBef>
              <a:spcAft>
                <a:spcPts val="0"/>
              </a:spcAft>
              <a:buClr>
                <a:schemeClr val="dk1"/>
              </a:buClr>
              <a:buSzPts val="1100"/>
              <a:buChar char="•"/>
            </a:pPr>
            <a:r>
              <a:rPr lang="en-GB" sz="1100"/>
              <a:t>Topics such as music, society, class, nationalism, and life and death are explored.</a:t>
            </a:r>
            <a:endParaRPr sz="1100"/>
          </a:p>
          <a:p>
            <a:pPr indent="-241300" lvl="0" marL="342900" marR="0" rtl="0" algn="l">
              <a:lnSpc>
                <a:spcPct val="115000"/>
              </a:lnSpc>
              <a:spcBef>
                <a:spcPts val="1000"/>
              </a:spcBef>
              <a:spcAft>
                <a:spcPts val="1000"/>
              </a:spcAft>
              <a:buClr>
                <a:schemeClr val="dk1"/>
              </a:buClr>
              <a:buSzPts val="1100"/>
              <a:buChar char="•"/>
            </a:pPr>
            <a:r>
              <a:rPr lang="en-GB" sz="1100"/>
              <a:t>Gabriel delivers a speech that leads to introspection and self-realization.</a:t>
            </a:r>
            <a:endParaRPr sz="1100"/>
          </a:p>
        </p:txBody>
      </p:sp>
      <p:sp>
        <p:nvSpPr>
          <p:cNvPr id="399" name="Google Shape;399;p63"/>
          <p:cNvSpPr txBox="1"/>
          <p:nvPr>
            <p:ph idx="3" type="subTitle"/>
          </p:nvPr>
        </p:nvSpPr>
        <p:spPr>
          <a:xfrm>
            <a:off x="457200" y="1164900"/>
            <a:ext cx="37761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GB" sz="1400"/>
              <a:t>Aunt Julia's Song</a:t>
            </a:r>
            <a:endParaRPr sz="1400">
              <a:solidFill>
                <a:schemeClr val="accent1"/>
              </a:solidFill>
            </a:endParaRPr>
          </a:p>
        </p:txBody>
      </p:sp>
      <p:sp>
        <p:nvSpPr>
          <p:cNvPr id="400" name="Google Shape;400;p63"/>
          <p:cNvSpPr txBox="1"/>
          <p:nvPr>
            <p:ph idx="4" type="subTitle"/>
          </p:nvPr>
        </p:nvSpPr>
        <p:spPr>
          <a:xfrm>
            <a:off x="4800400" y="1164900"/>
            <a:ext cx="37761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GB" sz="1400"/>
              <a:t>The Dinner</a:t>
            </a:r>
            <a:endParaRPr sz="1400">
              <a:solidFill>
                <a:schemeClr val="accent1"/>
              </a:solidFill>
            </a:endParaRPr>
          </a:p>
        </p:txBody>
      </p:sp>
      <p:cxnSp>
        <p:nvCxnSpPr>
          <p:cNvPr id="401" name="Google Shape;401;p63"/>
          <p:cNvCxnSpPr/>
          <p:nvPr/>
        </p:nvCxnSpPr>
        <p:spPr>
          <a:xfrm>
            <a:off x="551575" y="1895819"/>
            <a:ext cx="0" cy="2682300"/>
          </a:xfrm>
          <a:prstGeom prst="straightConnector1">
            <a:avLst/>
          </a:prstGeom>
          <a:noFill/>
          <a:ln cap="flat" cmpd="sng" w="28575">
            <a:solidFill>
              <a:schemeClr val="accent1"/>
            </a:solidFill>
            <a:prstDash val="solid"/>
            <a:round/>
            <a:headEnd len="med" w="med" type="none"/>
            <a:tailEnd len="med" w="med" type="none"/>
          </a:ln>
        </p:spPr>
      </p:cxnSp>
      <p:cxnSp>
        <p:nvCxnSpPr>
          <p:cNvPr id="402" name="Google Shape;402;p63"/>
          <p:cNvCxnSpPr/>
          <p:nvPr/>
        </p:nvCxnSpPr>
        <p:spPr>
          <a:xfrm>
            <a:off x="4904275" y="1834900"/>
            <a:ext cx="0" cy="273720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64"/>
          <p:cNvSpPr txBox="1"/>
          <p:nvPr>
            <p:ph idx="3" type="body"/>
          </p:nvPr>
        </p:nvSpPr>
        <p:spPr>
          <a:xfrm>
            <a:off x="6016800" y="1481925"/>
            <a:ext cx="2606100" cy="2865600"/>
          </a:xfrm>
          <a:prstGeom prst="rect">
            <a:avLst/>
          </a:prstGeom>
          <a:solidFill>
            <a:srgbClr val="FFFFFF">
              <a:alpha val="75000"/>
            </a:srgbClr>
          </a:solidFill>
        </p:spPr>
        <p:txBody>
          <a:bodyPr anchorCtr="0" anchor="t" bIns="91425" lIns="137150" spcFirstLastPara="1" rIns="137150" wrap="square" tIns="182875">
            <a:noAutofit/>
          </a:bodyPr>
          <a:lstStyle/>
          <a:p>
            <a:pPr indent="0" lvl="0" marL="0" rtl="0" algn="l">
              <a:lnSpc>
                <a:spcPct val="105000"/>
              </a:lnSpc>
              <a:spcBef>
                <a:spcPts val="0"/>
              </a:spcBef>
              <a:spcAft>
                <a:spcPts val="1000"/>
              </a:spcAft>
              <a:buNone/>
            </a:pPr>
            <a:r>
              <a:rPr lang="en-GB">
                <a:solidFill>
                  <a:schemeClr val="lt1"/>
                </a:solidFill>
              </a:rPr>
              <a:t>The discussion on music and Gabriel's speech provides insights into the themes of society, class, nationalism, and life and death.</a:t>
            </a:r>
            <a:endParaRPr>
              <a:solidFill>
                <a:schemeClr val="lt1"/>
              </a:solidFill>
            </a:endParaRPr>
          </a:p>
        </p:txBody>
      </p:sp>
      <p:sp>
        <p:nvSpPr>
          <p:cNvPr id="408" name="Google Shape;408;p64"/>
          <p:cNvSpPr txBox="1"/>
          <p:nvPr>
            <p:ph idx="2" type="body"/>
          </p:nvPr>
        </p:nvSpPr>
        <p:spPr>
          <a:xfrm>
            <a:off x="3237000" y="1481925"/>
            <a:ext cx="2606100" cy="2865600"/>
          </a:xfrm>
          <a:prstGeom prst="rect">
            <a:avLst/>
          </a:prstGeom>
          <a:solidFill>
            <a:srgbClr val="FFFFFF">
              <a:alpha val="75000"/>
            </a:srgbClr>
          </a:solidFill>
        </p:spPr>
        <p:txBody>
          <a:bodyPr anchorCtr="0" anchor="t" bIns="91425" lIns="137150" spcFirstLastPara="1" rIns="137150" wrap="square" tIns="182875">
            <a:noAutofit/>
          </a:bodyPr>
          <a:lstStyle/>
          <a:p>
            <a:pPr indent="0" lvl="0" marL="0" rtl="0" algn="l">
              <a:lnSpc>
                <a:spcPct val="105000"/>
              </a:lnSpc>
              <a:spcBef>
                <a:spcPts val="0"/>
              </a:spcBef>
              <a:spcAft>
                <a:spcPts val="1000"/>
              </a:spcAft>
              <a:buNone/>
            </a:pPr>
            <a:r>
              <a:rPr lang="en-GB">
                <a:solidFill>
                  <a:schemeClr val="lt1"/>
                </a:solidFill>
              </a:rPr>
              <a:t>Gabriel's speech towards the end of the story is a pivotal moment that reveals his inner conflicts and self-realization.</a:t>
            </a:r>
            <a:endParaRPr>
              <a:solidFill>
                <a:schemeClr val="lt1"/>
              </a:solidFill>
            </a:endParaRPr>
          </a:p>
        </p:txBody>
      </p:sp>
      <p:sp>
        <p:nvSpPr>
          <p:cNvPr id="409" name="Google Shape;409;p64"/>
          <p:cNvSpPr txBox="1"/>
          <p:nvPr>
            <p:ph idx="1" type="body"/>
          </p:nvPr>
        </p:nvSpPr>
        <p:spPr>
          <a:xfrm>
            <a:off x="457200" y="1481925"/>
            <a:ext cx="2606100" cy="2865600"/>
          </a:xfrm>
          <a:prstGeom prst="rect">
            <a:avLst/>
          </a:prstGeom>
          <a:solidFill>
            <a:srgbClr val="FFFFFF">
              <a:alpha val="75000"/>
            </a:srgbClr>
          </a:solidFill>
          <a:ln>
            <a:noFill/>
          </a:ln>
        </p:spPr>
        <p:txBody>
          <a:bodyPr anchorCtr="0" anchor="t" bIns="91425" lIns="137150" spcFirstLastPara="1" rIns="137150" wrap="square" tIns="182875">
            <a:noAutofit/>
          </a:bodyPr>
          <a:lstStyle/>
          <a:p>
            <a:pPr indent="0" lvl="0" marL="0" rtl="0" algn="l">
              <a:lnSpc>
                <a:spcPct val="105000"/>
              </a:lnSpc>
              <a:spcBef>
                <a:spcPts val="0"/>
              </a:spcBef>
              <a:spcAft>
                <a:spcPts val="1000"/>
              </a:spcAft>
              <a:buSzPts val="1018"/>
              <a:buNone/>
            </a:pPr>
            <a:r>
              <a:rPr lang="en-GB">
                <a:solidFill>
                  <a:schemeClr val="lt1"/>
                </a:solidFill>
              </a:rPr>
              <a:t>Music plays a significant role in the story, reflecting the characters' emotions and creating a sense of atmosphere.</a:t>
            </a:r>
            <a:endParaRPr sz="1400">
              <a:solidFill>
                <a:schemeClr val="lt1"/>
              </a:solidFill>
            </a:endParaRPr>
          </a:p>
        </p:txBody>
      </p:sp>
      <p:sp>
        <p:nvSpPr>
          <p:cNvPr id="410" name="Google Shape;410;p64"/>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solidFill>
                  <a:schemeClr val="dk1"/>
                </a:solidFill>
              </a:rPr>
              <a:t>Discussion on Music &amp; Gabriel's speech</a:t>
            </a:r>
            <a:endParaRPr sz="2520">
              <a:solidFill>
                <a:schemeClr val="dk1"/>
              </a:solidFill>
            </a:endParaRPr>
          </a:p>
        </p:txBody>
      </p:sp>
      <p:cxnSp>
        <p:nvCxnSpPr>
          <p:cNvPr id="411" name="Google Shape;411;p64"/>
          <p:cNvCxnSpPr/>
          <p:nvPr/>
        </p:nvCxnSpPr>
        <p:spPr>
          <a:xfrm flipH="1" rot="10800000">
            <a:off x="457200" y="4352400"/>
            <a:ext cx="2606100" cy="2100"/>
          </a:xfrm>
          <a:prstGeom prst="straightConnector1">
            <a:avLst/>
          </a:prstGeom>
          <a:noFill/>
          <a:ln cap="flat" cmpd="sng" w="38100">
            <a:solidFill>
              <a:schemeClr val="accent1"/>
            </a:solidFill>
            <a:prstDash val="solid"/>
            <a:round/>
            <a:headEnd len="med" w="med" type="none"/>
            <a:tailEnd len="med" w="med" type="none"/>
          </a:ln>
        </p:spPr>
      </p:cxnSp>
      <p:cxnSp>
        <p:nvCxnSpPr>
          <p:cNvPr id="412" name="Google Shape;412;p64"/>
          <p:cNvCxnSpPr/>
          <p:nvPr/>
        </p:nvCxnSpPr>
        <p:spPr>
          <a:xfrm flipH="1" rot="10800000">
            <a:off x="3237000" y="4352400"/>
            <a:ext cx="2606100" cy="2100"/>
          </a:xfrm>
          <a:prstGeom prst="straightConnector1">
            <a:avLst/>
          </a:prstGeom>
          <a:noFill/>
          <a:ln cap="flat" cmpd="sng" w="38100">
            <a:solidFill>
              <a:schemeClr val="accent4"/>
            </a:solidFill>
            <a:prstDash val="solid"/>
            <a:round/>
            <a:headEnd len="med" w="med" type="none"/>
            <a:tailEnd len="med" w="med" type="none"/>
          </a:ln>
        </p:spPr>
      </p:cxnSp>
      <p:cxnSp>
        <p:nvCxnSpPr>
          <p:cNvPr id="413" name="Google Shape;413;p64"/>
          <p:cNvCxnSpPr/>
          <p:nvPr/>
        </p:nvCxnSpPr>
        <p:spPr>
          <a:xfrm flipH="1" rot="10800000">
            <a:off x="6016800" y="4352400"/>
            <a:ext cx="2606100" cy="2100"/>
          </a:xfrm>
          <a:prstGeom prst="straightConnector1">
            <a:avLst/>
          </a:prstGeom>
          <a:noFill/>
          <a:ln cap="flat" cmpd="sng" w="38100">
            <a:solidFill>
              <a:schemeClr val="accent3"/>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graphicFrame>
        <p:nvGraphicFramePr>
          <p:cNvPr id="418" name="Google Shape;418;p65"/>
          <p:cNvGraphicFramePr/>
          <p:nvPr/>
        </p:nvGraphicFramePr>
        <p:xfrm>
          <a:off x="457200" y="1216275"/>
          <a:ext cx="3000000" cy="3000000"/>
        </p:xfrm>
        <a:graphic>
          <a:graphicData uri="http://schemas.openxmlformats.org/drawingml/2006/table">
            <a:tbl>
              <a:tblPr>
                <a:noFill/>
                <a:tableStyleId>{6A21C25D-135A-4B38-8316-6EE0A3D2926C}</a:tableStyleId>
              </a:tblPr>
              <a:tblGrid>
                <a:gridCol w="2077375"/>
                <a:gridCol w="6152225"/>
              </a:tblGrid>
              <a:tr h="1117475">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1117475">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1117475">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Hanken Grotesk"/>
                        <a:ea typeface="Hanken Grotesk"/>
                        <a:cs typeface="Hanken Grotesk"/>
                        <a:sym typeface="Hanken Grotesk"/>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419" name="Google Shape;419;p65"/>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solidFill>
                  <a:schemeClr val="dk1"/>
                </a:solidFill>
              </a:rPr>
              <a:t>Themes of the Story: Society, Class, Music, Nationalism, Life and Death</a:t>
            </a:r>
            <a:endParaRPr sz="2520">
              <a:solidFill>
                <a:schemeClr val="dk1"/>
              </a:solidFill>
            </a:endParaRPr>
          </a:p>
        </p:txBody>
      </p:sp>
      <p:sp>
        <p:nvSpPr>
          <p:cNvPr id="420" name="Google Shape;420;p65"/>
          <p:cNvSpPr txBox="1"/>
          <p:nvPr>
            <p:ph idx="4294967295" type="body"/>
          </p:nvPr>
        </p:nvSpPr>
        <p:spPr>
          <a:xfrm>
            <a:off x="2749850" y="1292400"/>
            <a:ext cx="5023800" cy="9861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200"/>
              </a:spcAft>
              <a:buNone/>
            </a:pPr>
            <a:r>
              <a:rPr lang="en-GB" sz="1400">
                <a:solidFill>
                  <a:schemeClr val="dk1"/>
                </a:solidFill>
              </a:rPr>
              <a:t>The story explores the impact of societal norms and expectations on the characters' lives.</a:t>
            </a:r>
            <a:endParaRPr sz="1400">
              <a:solidFill>
                <a:schemeClr val="dk1"/>
              </a:solidFill>
            </a:endParaRPr>
          </a:p>
        </p:txBody>
      </p:sp>
      <p:sp>
        <p:nvSpPr>
          <p:cNvPr id="421" name="Google Shape;421;p65"/>
          <p:cNvSpPr txBox="1"/>
          <p:nvPr>
            <p:ph idx="4294967295" type="body"/>
          </p:nvPr>
        </p:nvSpPr>
        <p:spPr>
          <a:xfrm>
            <a:off x="2749850" y="2399379"/>
            <a:ext cx="5023800" cy="9861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200"/>
              </a:spcAft>
              <a:buNone/>
            </a:pPr>
            <a:r>
              <a:rPr lang="en-GB" sz="1400">
                <a:solidFill>
                  <a:schemeClr val="dk1"/>
                </a:solidFill>
              </a:rPr>
              <a:t>The theme of class is depicted through the interactions between characters from different social backgrounds.</a:t>
            </a:r>
            <a:endParaRPr sz="1400">
              <a:solidFill>
                <a:schemeClr val="dk1"/>
              </a:solidFill>
            </a:endParaRPr>
          </a:p>
        </p:txBody>
      </p:sp>
      <p:sp>
        <p:nvSpPr>
          <p:cNvPr id="422" name="Google Shape;422;p65"/>
          <p:cNvSpPr txBox="1"/>
          <p:nvPr>
            <p:ph idx="4294967295" type="subTitle"/>
          </p:nvPr>
        </p:nvSpPr>
        <p:spPr>
          <a:xfrm>
            <a:off x="457200" y="1292500"/>
            <a:ext cx="1828800" cy="986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b="1" lang="en-GB" sz="1400">
                <a:solidFill>
                  <a:schemeClr val="dk1"/>
                </a:solidFill>
              </a:rPr>
              <a:t>Society</a:t>
            </a:r>
            <a:endParaRPr b="1" sz="1400">
              <a:solidFill>
                <a:schemeClr val="dk1"/>
              </a:solidFill>
            </a:endParaRPr>
          </a:p>
        </p:txBody>
      </p:sp>
      <p:sp>
        <p:nvSpPr>
          <p:cNvPr id="423" name="Google Shape;423;p65"/>
          <p:cNvSpPr txBox="1"/>
          <p:nvPr>
            <p:ph idx="4294967295" type="subTitle"/>
          </p:nvPr>
        </p:nvSpPr>
        <p:spPr>
          <a:xfrm>
            <a:off x="457200" y="2399425"/>
            <a:ext cx="1828800" cy="986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b="1" lang="en-GB" sz="1400">
                <a:solidFill>
                  <a:schemeClr val="dk1"/>
                </a:solidFill>
              </a:rPr>
              <a:t>Class</a:t>
            </a:r>
            <a:endParaRPr b="1" sz="1400">
              <a:solidFill>
                <a:schemeClr val="dk1"/>
              </a:solidFill>
            </a:endParaRPr>
          </a:p>
        </p:txBody>
      </p:sp>
      <p:sp>
        <p:nvSpPr>
          <p:cNvPr id="424" name="Google Shape;424;p65"/>
          <p:cNvSpPr txBox="1"/>
          <p:nvPr>
            <p:ph idx="4294967295" type="subTitle"/>
          </p:nvPr>
        </p:nvSpPr>
        <p:spPr>
          <a:xfrm>
            <a:off x="457200" y="3506400"/>
            <a:ext cx="1828800" cy="986100"/>
          </a:xfrm>
          <a:prstGeom prst="rect">
            <a:avLst/>
          </a:prstGeom>
        </p:spPr>
        <p:txBody>
          <a:bodyPr anchorCtr="0" anchor="ctr" bIns="91425" lIns="182875" spcFirstLastPara="1" rIns="91425" wrap="square" tIns="91425">
            <a:noAutofit/>
          </a:bodyPr>
          <a:lstStyle/>
          <a:p>
            <a:pPr indent="0" lvl="0" marL="0" rtl="0" algn="l">
              <a:lnSpc>
                <a:spcPct val="100000"/>
              </a:lnSpc>
              <a:spcBef>
                <a:spcPts val="0"/>
              </a:spcBef>
              <a:spcAft>
                <a:spcPts val="1200"/>
              </a:spcAft>
              <a:buNone/>
            </a:pPr>
            <a:r>
              <a:rPr b="1" lang="en-GB" sz="1400">
                <a:solidFill>
                  <a:schemeClr val="dk1"/>
                </a:solidFill>
              </a:rPr>
              <a:t>Music, Nationalism, Life and Death</a:t>
            </a:r>
            <a:endParaRPr b="1" sz="1400">
              <a:solidFill>
                <a:schemeClr val="dk1"/>
              </a:solidFill>
            </a:endParaRPr>
          </a:p>
        </p:txBody>
      </p:sp>
      <p:sp>
        <p:nvSpPr>
          <p:cNvPr id="425" name="Google Shape;425;p65"/>
          <p:cNvSpPr txBox="1"/>
          <p:nvPr>
            <p:ph idx="4294967295" type="body"/>
          </p:nvPr>
        </p:nvSpPr>
        <p:spPr>
          <a:xfrm>
            <a:off x="2749850" y="3506396"/>
            <a:ext cx="5023800" cy="9861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200"/>
              </a:spcAft>
              <a:buNone/>
            </a:pPr>
            <a:r>
              <a:rPr lang="en-GB" sz="1400">
                <a:solidFill>
                  <a:schemeClr val="dk1"/>
                </a:solidFill>
              </a:rPr>
              <a:t>These themes are intertwined in the story, reflecting the cultural and political context of the time.</a:t>
            </a:r>
            <a:endParaRPr sz="14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6"/>
          <p:cNvSpPr txBox="1"/>
          <p:nvPr>
            <p:ph idx="1" type="body"/>
          </p:nvPr>
        </p:nvSpPr>
        <p:spPr>
          <a:xfrm>
            <a:off x="1373975" y="2361292"/>
            <a:ext cx="5945700" cy="986100"/>
          </a:xfrm>
          <a:prstGeom prst="rect">
            <a:avLst/>
          </a:prstGeom>
        </p:spPr>
        <p:txBody>
          <a:bodyPr anchorCtr="0" anchor="ctr" bIns="91425" lIns="91425" spcFirstLastPara="1" rIns="91425" wrap="square" tIns="91425">
            <a:noAutofit/>
          </a:bodyPr>
          <a:lstStyle/>
          <a:p>
            <a:pPr indent="0" lvl="0" marL="0" rtl="0" algn="l">
              <a:spcBef>
                <a:spcPts val="0"/>
              </a:spcBef>
              <a:spcAft>
                <a:spcPts val="1000"/>
              </a:spcAft>
              <a:buNone/>
            </a:pPr>
            <a:r>
              <a:rPr lang="en-GB"/>
              <a:t>Freddy Malins plays a comedic role in the story, providing comic relief through his drunken antics.</a:t>
            </a:r>
            <a:endParaRPr/>
          </a:p>
        </p:txBody>
      </p:sp>
      <p:sp>
        <p:nvSpPr>
          <p:cNvPr id="431" name="Google Shape;431;p66"/>
          <p:cNvSpPr txBox="1"/>
          <p:nvPr>
            <p:ph idx="2" type="body"/>
          </p:nvPr>
        </p:nvSpPr>
        <p:spPr>
          <a:xfrm>
            <a:off x="1373975" y="3582596"/>
            <a:ext cx="5945700" cy="986100"/>
          </a:xfrm>
          <a:prstGeom prst="rect">
            <a:avLst/>
          </a:prstGeom>
        </p:spPr>
        <p:txBody>
          <a:bodyPr anchorCtr="0" anchor="ctr" bIns="91425" lIns="91425" spcFirstLastPara="1" rIns="91425" wrap="square" tIns="91425">
            <a:noAutofit/>
          </a:bodyPr>
          <a:lstStyle/>
          <a:p>
            <a:pPr indent="0" lvl="0" marL="0" rtl="0" algn="l">
              <a:spcBef>
                <a:spcPts val="0"/>
              </a:spcBef>
              <a:spcAft>
                <a:spcPts val="1000"/>
              </a:spcAft>
              <a:buNone/>
            </a:pPr>
            <a:r>
              <a:rPr lang="en-GB"/>
              <a:t>He is known for his excessive drinking and unruly behavior.</a:t>
            </a:r>
            <a:endParaRPr/>
          </a:p>
        </p:txBody>
      </p:sp>
      <p:sp>
        <p:nvSpPr>
          <p:cNvPr id="432" name="Google Shape;432;p66"/>
          <p:cNvSpPr txBox="1"/>
          <p:nvPr>
            <p:ph idx="3" type="body"/>
          </p:nvPr>
        </p:nvSpPr>
        <p:spPr>
          <a:xfrm>
            <a:off x="1373975" y="1140000"/>
            <a:ext cx="5945700" cy="986100"/>
          </a:xfrm>
          <a:prstGeom prst="rect">
            <a:avLst/>
          </a:prstGeom>
        </p:spPr>
        <p:txBody>
          <a:bodyPr anchorCtr="0" anchor="ctr" bIns="91425" lIns="91425" spcFirstLastPara="1" rIns="91425" wrap="square" tIns="91425">
            <a:noAutofit/>
          </a:bodyPr>
          <a:lstStyle/>
          <a:p>
            <a:pPr indent="0" lvl="0" marL="0" rtl="0" algn="l">
              <a:lnSpc>
                <a:spcPct val="105000"/>
              </a:lnSpc>
              <a:spcBef>
                <a:spcPts val="0"/>
              </a:spcBef>
              <a:spcAft>
                <a:spcPts val="1000"/>
              </a:spcAft>
              <a:buSzPts val="1018"/>
              <a:buNone/>
            </a:pPr>
            <a:r>
              <a:rPr lang="en-GB"/>
              <a:t>Freddy Malins is a character in 'The Dead' by James Joyce.</a:t>
            </a:r>
            <a:endParaRPr/>
          </a:p>
        </p:txBody>
      </p:sp>
      <p:sp>
        <p:nvSpPr>
          <p:cNvPr id="433" name="Google Shape;433;p66"/>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Freddy Malins: A Character Study</a:t>
            </a:r>
            <a:endParaRPr sz="2520"/>
          </a:p>
        </p:txBody>
      </p:sp>
      <p:sp>
        <p:nvSpPr>
          <p:cNvPr id="434" name="Google Shape;434;p66"/>
          <p:cNvSpPr/>
          <p:nvPr/>
        </p:nvSpPr>
        <p:spPr>
          <a:xfrm>
            <a:off x="734713" y="1452100"/>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1</a:t>
            </a:r>
            <a:endParaRPr b="1" sz="1800">
              <a:solidFill>
                <a:schemeClr val="accent1"/>
              </a:solidFill>
              <a:latin typeface="Hanken Grotesk"/>
              <a:ea typeface="Hanken Grotesk"/>
              <a:cs typeface="Hanken Grotesk"/>
              <a:sym typeface="Hanken Grotesk"/>
            </a:endParaRPr>
          </a:p>
        </p:txBody>
      </p:sp>
      <p:sp>
        <p:nvSpPr>
          <p:cNvPr id="435" name="Google Shape;435;p66"/>
          <p:cNvSpPr/>
          <p:nvPr/>
        </p:nvSpPr>
        <p:spPr>
          <a:xfrm>
            <a:off x="734700" y="2673413"/>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2</a:t>
            </a:r>
            <a:endParaRPr b="1" sz="1800">
              <a:solidFill>
                <a:schemeClr val="accent1"/>
              </a:solidFill>
              <a:latin typeface="Hanken Grotesk"/>
              <a:ea typeface="Hanken Grotesk"/>
              <a:cs typeface="Hanken Grotesk"/>
              <a:sym typeface="Hanken Grotesk"/>
            </a:endParaRPr>
          </a:p>
        </p:txBody>
      </p:sp>
      <p:sp>
        <p:nvSpPr>
          <p:cNvPr id="436" name="Google Shape;436;p66"/>
          <p:cNvSpPr/>
          <p:nvPr/>
        </p:nvSpPr>
        <p:spPr>
          <a:xfrm>
            <a:off x="734725" y="3894738"/>
            <a:ext cx="361800" cy="361800"/>
          </a:xfrm>
          <a:prstGeom prst="ellipse">
            <a:avLst/>
          </a:prstGeom>
          <a:noFill/>
          <a:ln cap="flat" cmpd="sng" w="19050">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1800">
                <a:solidFill>
                  <a:schemeClr val="accent1"/>
                </a:solidFill>
                <a:latin typeface="Hanken Grotesk"/>
                <a:ea typeface="Hanken Grotesk"/>
                <a:cs typeface="Hanken Grotesk"/>
                <a:sym typeface="Hanken Grotesk"/>
              </a:rPr>
              <a:t>3</a:t>
            </a:r>
            <a:endParaRPr b="1" sz="1800">
              <a:solidFill>
                <a:schemeClr val="accent1"/>
              </a:solidFill>
              <a:latin typeface="Hanken Grotesk"/>
              <a:ea typeface="Hanken Grotesk"/>
              <a:cs typeface="Hanken Grotesk"/>
              <a:sym typeface="Hanken Grotes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0" name="Shape 440"/>
        <p:cNvGrpSpPr/>
        <p:nvPr/>
      </p:nvGrpSpPr>
      <p:grpSpPr>
        <a:xfrm>
          <a:off x="0" y="0"/>
          <a:ext cx="0" cy="0"/>
          <a:chOff x="0" y="0"/>
          <a:chExt cx="0" cy="0"/>
        </a:xfrm>
      </p:grpSpPr>
      <p:sp>
        <p:nvSpPr>
          <p:cNvPr id="441" name="Google Shape;441;p67"/>
          <p:cNvSpPr txBox="1"/>
          <p:nvPr>
            <p:ph idx="2" type="body"/>
          </p:nvPr>
        </p:nvSpPr>
        <p:spPr>
          <a:xfrm>
            <a:off x="3268950" y="2727525"/>
            <a:ext cx="2606100" cy="1848000"/>
          </a:xfrm>
          <a:prstGeom prst="rect">
            <a:avLst/>
          </a:prstGeom>
        </p:spPr>
        <p:txBody>
          <a:bodyPr anchorCtr="0" anchor="t" bIns="91425" lIns="137150" spcFirstLastPara="1" rIns="137150" wrap="square" tIns="91425">
            <a:noAutofit/>
          </a:bodyPr>
          <a:lstStyle/>
          <a:p>
            <a:pPr indent="0" lvl="0" marL="0" rtl="0" algn="ctr">
              <a:lnSpc>
                <a:spcPct val="105000"/>
              </a:lnSpc>
              <a:spcBef>
                <a:spcPts val="0"/>
              </a:spcBef>
              <a:spcAft>
                <a:spcPts val="1000"/>
              </a:spcAft>
              <a:buNone/>
            </a:pPr>
            <a:r>
              <a:rPr lang="en-GB"/>
              <a:t>Stanilaus was impressed by Greene's rendition of the second stanza, where the dead answer the living</a:t>
            </a:r>
            <a:endParaRPr/>
          </a:p>
        </p:txBody>
      </p:sp>
      <p:sp>
        <p:nvSpPr>
          <p:cNvPr id="442" name="Google Shape;442;p67"/>
          <p:cNvSpPr txBox="1"/>
          <p:nvPr>
            <p:ph idx="3" type="body"/>
          </p:nvPr>
        </p:nvSpPr>
        <p:spPr>
          <a:xfrm>
            <a:off x="6048750" y="2727525"/>
            <a:ext cx="2606100" cy="1848000"/>
          </a:xfrm>
          <a:prstGeom prst="rect">
            <a:avLst/>
          </a:prstGeom>
        </p:spPr>
        <p:txBody>
          <a:bodyPr anchorCtr="0" anchor="t" bIns="91425" lIns="137150" spcFirstLastPara="1" rIns="137150" wrap="square" tIns="91425">
            <a:noAutofit/>
          </a:bodyPr>
          <a:lstStyle/>
          <a:p>
            <a:pPr indent="0" lvl="0" marL="0" rtl="0" algn="ctr">
              <a:spcBef>
                <a:spcPts val="0"/>
              </a:spcBef>
              <a:spcAft>
                <a:spcPts val="1000"/>
              </a:spcAft>
              <a:buNone/>
            </a:pPr>
            <a:r>
              <a:rPr lang="en-GB"/>
              <a:t>One of the songs performed was Thomas Moore's Irish Melody called 'O, Ye Dead!'</a:t>
            </a:r>
            <a:endParaRPr/>
          </a:p>
        </p:txBody>
      </p:sp>
      <p:sp>
        <p:nvSpPr>
          <p:cNvPr id="443" name="Google Shape;443;p67"/>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BACKGROUND 1905</a:t>
            </a:r>
            <a:endParaRPr sz="2520"/>
          </a:p>
        </p:txBody>
      </p:sp>
      <p:sp>
        <p:nvSpPr>
          <p:cNvPr id="444" name="Google Shape;444;p67"/>
          <p:cNvSpPr/>
          <p:nvPr/>
        </p:nvSpPr>
        <p:spPr>
          <a:xfrm>
            <a:off x="1333794" y="1597025"/>
            <a:ext cx="916800" cy="916800"/>
          </a:xfrm>
          <a:prstGeom prst="ellipse">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1</a:t>
            </a:r>
            <a:endParaRPr b="1" sz="2800">
              <a:solidFill>
                <a:schemeClr val="accent1"/>
              </a:solidFill>
              <a:latin typeface="Hanken Grotesk"/>
              <a:ea typeface="Hanken Grotesk"/>
              <a:cs typeface="Hanken Grotesk"/>
              <a:sym typeface="Hanken Grotesk"/>
            </a:endParaRPr>
          </a:p>
        </p:txBody>
      </p:sp>
      <p:sp>
        <p:nvSpPr>
          <p:cNvPr id="445" name="Google Shape;445;p67"/>
          <p:cNvSpPr/>
          <p:nvPr/>
        </p:nvSpPr>
        <p:spPr>
          <a:xfrm>
            <a:off x="4113597" y="1597025"/>
            <a:ext cx="916800" cy="916800"/>
          </a:xfrm>
          <a:prstGeom prst="ellipse">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2</a:t>
            </a:r>
            <a:endParaRPr b="1" sz="2800">
              <a:solidFill>
                <a:schemeClr val="accent1"/>
              </a:solidFill>
              <a:latin typeface="Hanken Grotesk"/>
              <a:ea typeface="Hanken Grotesk"/>
              <a:cs typeface="Hanken Grotesk"/>
              <a:sym typeface="Hanken Grotesk"/>
            </a:endParaRPr>
          </a:p>
        </p:txBody>
      </p:sp>
      <p:sp>
        <p:nvSpPr>
          <p:cNvPr id="446" name="Google Shape;446;p67"/>
          <p:cNvSpPr/>
          <p:nvPr/>
        </p:nvSpPr>
        <p:spPr>
          <a:xfrm>
            <a:off x="6893399" y="1597025"/>
            <a:ext cx="916800" cy="916800"/>
          </a:xfrm>
          <a:prstGeom prst="ellipse">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GB" sz="2800">
                <a:solidFill>
                  <a:schemeClr val="accent1"/>
                </a:solidFill>
                <a:latin typeface="Hanken Grotesk"/>
                <a:ea typeface="Hanken Grotesk"/>
                <a:cs typeface="Hanken Grotesk"/>
                <a:sym typeface="Hanken Grotesk"/>
              </a:rPr>
              <a:t>3</a:t>
            </a:r>
            <a:endParaRPr b="1" sz="2800">
              <a:solidFill>
                <a:schemeClr val="accent1"/>
              </a:solidFill>
              <a:latin typeface="Hanken Grotesk"/>
              <a:ea typeface="Hanken Grotesk"/>
              <a:cs typeface="Hanken Grotesk"/>
              <a:sym typeface="Hanken Grotesk"/>
            </a:endParaRPr>
          </a:p>
        </p:txBody>
      </p:sp>
      <p:sp>
        <p:nvSpPr>
          <p:cNvPr id="447" name="Google Shape;447;p67"/>
          <p:cNvSpPr txBox="1"/>
          <p:nvPr>
            <p:ph idx="1" type="body"/>
          </p:nvPr>
        </p:nvSpPr>
        <p:spPr>
          <a:xfrm>
            <a:off x="489150" y="2727525"/>
            <a:ext cx="2606100" cy="1848000"/>
          </a:xfrm>
          <a:prstGeom prst="rect">
            <a:avLst/>
          </a:prstGeom>
        </p:spPr>
        <p:txBody>
          <a:bodyPr anchorCtr="0" anchor="t" bIns="91425" lIns="137150" spcFirstLastPara="1" rIns="137150" wrap="square" tIns="91425">
            <a:noAutofit/>
          </a:bodyPr>
          <a:lstStyle/>
          <a:p>
            <a:pPr indent="0" lvl="0" marL="0" rtl="0" algn="ctr">
              <a:lnSpc>
                <a:spcPct val="105000"/>
              </a:lnSpc>
              <a:spcBef>
                <a:spcPts val="0"/>
              </a:spcBef>
              <a:spcAft>
                <a:spcPts val="1000"/>
              </a:spcAft>
              <a:buNone/>
            </a:pPr>
            <a:r>
              <a:rPr lang="en-GB"/>
              <a:t>Stanilaus attended a concert of Plunket Greene, the Irish Baritone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8"/>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Joyce's hospitable great-aunts who were a part of the festive occasions</a:t>
            </a:r>
            <a:endParaRPr/>
          </a:p>
        </p:txBody>
      </p:sp>
      <p:sp>
        <p:nvSpPr>
          <p:cNvPr id="453" name="Google Shape;453;p68"/>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Mary Ellen, also known as Misses Morkans and Mary Jane, who was present at the parties</a:t>
            </a:r>
            <a:endParaRPr/>
          </a:p>
        </p:txBody>
      </p:sp>
      <p:sp>
        <p:nvSpPr>
          <p:cNvPr id="454" name="Google Shape;454;p68"/>
          <p:cNvSpPr txBox="1"/>
          <p:nvPr>
            <p:ph idx="5" type="body"/>
          </p:nvPr>
        </p:nvSpPr>
        <p:spPr>
          <a:xfrm>
            <a:off x="60807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A party held every year where John Joyce carved the goose and made a speech</a:t>
            </a:r>
            <a:endParaRPr/>
          </a:p>
        </p:txBody>
      </p:sp>
      <p:sp>
        <p:nvSpPr>
          <p:cNvPr id="455" name="Google Shape;455;p68"/>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Great-Aunts Mrs Callanan and Mrs Lyons</a:t>
            </a:r>
            <a:endParaRPr/>
          </a:p>
        </p:txBody>
      </p:sp>
      <p:sp>
        <p:nvSpPr>
          <p:cNvPr id="456" name="Google Shape;456;p68"/>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Mrs Callanan's Daughter Mary Ellen</a:t>
            </a:r>
            <a:endParaRPr/>
          </a:p>
        </p:txBody>
      </p:sp>
      <p:sp>
        <p:nvSpPr>
          <p:cNvPr id="457" name="Google Shape;457;p68"/>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CONTEXT </a:t>
            </a:r>
            <a:endParaRPr sz="2520"/>
          </a:p>
        </p:txBody>
      </p:sp>
      <p:sp>
        <p:nvSpPr>
          <p:cNvPr id="458" name="Google Shape;458;p68"/>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Annual Party at 15 Usher's Island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9"/>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The story began to take shape in Rome during spring 1907.</a:t>
            </a:r>
            <a:endParaRPr/>
          </a:p>
        </p:txBody>
      </p:sp>
      <p:sp>
        <p:nvSpPr>
          <p:cNvPr id="464" name="Google Shape;464;p69"/>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The story is mainly based on three generations of Joyce's family in Dublin, but also draws upon an incident in Galway.</a:t>
            </a:r>
            <a:endParaRPr/>
          </a:p>
        </p:txBody>
      </p:sp>
      <p:sp>
        <p:nvSpPr>
          <p:cNvPr id="465" name="Google Shape;465;p69"/>
          <p:cNvSpPr txBox="1"/>
          <p:nvPr>
            <p:ph idx="5" type="body"/>
          </p:nvPr>
        </p:nvSpPr>
        <p:spPr>
          <a:xfrm>
            <a:off x="60807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Michael 'Sonny' Bodkin courted Nora Barnicle, but he contracted tuberculosis and had to be confined to his bed. Despite his illness, Bodkin stole out of his sickroom in the rainy weather to sing to Nora. He passed away shortly after. Nora was initially attracted to Joyce because he resembled Sonny Bodkin.</a:t>
            </a:r>
            <a:endParaRPr/>
          </a:p>
        </p:txBody>
      </p:sp>
      <p:sp>
        <p:nvSpPr>
          <p:cNvPr id="466" name="Google Shape;466;p69"/>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Setting</a:t>
            </a:r>
            <a:endParaRPr/>
          </a:p>
        </p:txBody>
      </p:sp>
      <p:sp>
        <p:nvSpPr>
          <p:cNvPr id="467" name="Google Shape;467;p69"/>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Dublin and Galway</a:t>
            </a:r>
            <a:endParaRPr/>
          </a:p>
        </p:txBody>
      </p:sp>
      <p:sp>
        <p:nvSpPr>
          <p:cNvPr id="468" name="Google Shape;468;p69"/>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BACKGROUND ‘</a:t>
            </a:r>
            <a:endParaRPr sz="2520"/>
          </a:p>
        </p:txBody>
      </p:sp>
      <p:sp>
        <p:nvSpPr>
          <p:cNvPr id="469" name="Google Shape;469;p69"/>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Michael 'Sonny' Bodkin and Nora Barnicle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70"/>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Synge followed Yeats' advice to find inspiration in Irish folk.</a:t>
            </a:r>
            <a:endParaRPr/>
          </a:p>
        </p:txBody>
      </p:sp>
      <p:sp>
        <p:nvSpPr>
          <p:cNvPr id="475" name="Google Shape;475;p70"/>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Synge went to the Aran Islands, which served as a source of inspiration.</a:t>
            </a:r>
            <a:endParaRPr/>
          </a:p>
        </p:txBody>
      </p:sp>
      <p:sp>
        <p:nvSpPr>
          <p:cNvPr id="476" name="Google Shape;476;p70"/>
          <p:cNvSpPr txBox="1"/>
          <p:nvPr>
            <p:ph idx="5" type="body"/>
          </p:nvPr>
        </p:nvSpPr>
        <p:spPr>
          <a:xfrm>
            <a:off x="60807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Miss Ivors, a nationalistic character, tried to persuade Gabriel to go to Aran.</a:t>
            </a:r>
            <a:endParaRPr/>
          </a:p>
        </p:txBody>
      </p:sp>
      <p:sp>
        <p:nvSpPr>
          <p:cNvPr id="477" name="Google Shape;477;p70"/>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Yeats' Advice</a:t>
            </a:r>
            <a:endParaRPr/>
          </a:p>
        </p:txBody>
      </p:sp>
      <p:sp>
        <p:nvSpPr>
          <p:cNvPr id="478" name="Google Shape;478;p70"/>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Aran Islands</a:t>
            </a:r>
            <a:endParaRPr/>
          </a:p>
        </p:txBody>
      </p:sp>
      <p:sp>
        <p:nvSpPr>
          <p:cNvPr id="479" name="Google Shape;479;p70"/>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BACKGROUND 1907</a:t>
            </a:r>
            <a:endParaRPr sz="2520"/>
          </a:p>
        </p:txBody>
      </p:sp>
      <p:sp>
        <p:nvSpPr>
          <p:cNvPr id="480" name="Google Shape;480;p70"/>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Nationalistic Miss Ivors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1"/>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Joyce's great-aunts, Mrs Callanan and Mrs Lyons, were known for their hospitality. They often hosted parties during festive occasions.</a:t>
            </a:r>
            <a:endParaRPr/>
          </a:p>
        </p:txBody>
      </p:sp>
      <p:sp>
        <p:nvSpPr>
          <p:cNvPr id="486" name="Google Shape;486;p71"/>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Mrs Callanan's daughter, Mary Ellen, and the Misses Morkans were regular attendees at the annual party held at 15 Usher's Island. John Joyce, Joyce's father, would carve the goose and make a speech during these gatherings.</a:t>
            </a:r>
            <a:endParaRPr/>
          </a:p>
        </p:txBody>
      </p:sp>
      <p:sp>
        <p:nvSpPr>
          <p:cNvPr id="487" name="Google Shape;487;p71"/>
          <p:cNvSpPr txBox="1"/>
          <p:nvPr>
            <p:ph idx="5" type="body"/>
          </p:nvPr>
        </p:nvSpPr>
        <p:spPr>
          <a:xfrm>
            <a:off x="60807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Mrs Lyons had a son named Freddy, who was often present at the festivities. Barton McGluckin, also known as Bartell D'arcy, was a leading tenor in the Rosa Opera Company and a notable figure in the celebrations.</a:t>
            </a:r>
            <a:endParaRPr/>
          </a:p>
        </p:txBody>
      </p:sp>
      <p:sp>
        <p:nvSpPr>
          <p:cNvPr id="488" name="Google Shape;488;p71"/>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Mrs Callanan and Mrs Lyons</a:t>
            </a:r>
            <a:endParaRPr/>
          </a:p>
        </p:txBody>
      </p:sp>
      <p:sp>
        <p:nvSpPr>
          <p:cNvPr id="489" name="Google Shape;489;p71"/>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Mary Ellen and Misses Morkans</a:t>
            </a:r>
            <a:endParaRPr/>
          </a:p>
        </p:txBody>
      </p:sp>
      <p:sp>
        <p:nvSpPr>
          <p:cNvPr id="490" name="Google Shape;490;p71"/>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CONTEXT </a:t>
            </a:r>
            <a:endParaRPr sz="2520"/>
          </a:p>
        </p:txBody>
      </p:sp>
      <p:sp>
        <p:nvSpPr>
          <p:cNvPr id="491" name="Google Shape;491;p71"/>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Freddy Malins and Barton McGluckin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72"/>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Dubliners was first submitted to Grant Richards on December 3, 1905, with the exception of 'The Dead' which had not been written yet. This submission is documented in Ellmann's biography on page 210.</a:t>
            </a:r>
            <a:endParaRPr/>
          </a:p>
        </p:txBody>
      </p:sp>
      <p:sp>
        <p:nvSpPr>
          <p:cNvPr id="497" name="Google Shape;497;p72"/>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In September 1907, Dubliners was ultimately rejected by Grant Richards. This rejection is mentioned in Ellmann's biography on page 231.</a:t>
            </a:r>
            <a:endParaRPr/>
          </a:p>
        </p:txBody>
      </p:sp>
      <p:sp>
        <p:nvSpPr>
          <p:cNvPr id="498" name="Google Shape;498;p72"/>
          <p:cNvSpPr txBox="1"/>
          <p:nvPr>
            <p:ph idx="5" type="body"/>
          </p:nvPr>
        </p:nvSpPr>
        <p:spPr>
          <a:xfrm>
            <a:off x="60807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In November 1908, Dubliners was again rejected, this time by Elkin. This rejection is documented in Ellmann's biography on page 267.</a:t>
            </a:r>
            <a:endParaRPr/>
          </a:p>
        </p:txBody>
      </p:sp>
      <p:sp>
        <p:nvSpPr>
          <p:cNvPr id="499" name="Google Shape;499;p72"/>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First Submission</a:t>
            </a:r>
            <a:endParaRPr/>
          </a:p>
        </p:txBody>
      </p:sp>
      <p:sp>
        <p:nvSpPr>
          <p:cNvPr id="500" name="Google Shape;500;p72"/>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Rejection by Richards</a:t>
            </a:r>
            <a:endParaRPr/>
          </a:p>
        </p:txBody>
      </p:sp>
      <p:sp>
        <p:nvSpPr>
          <p:cNvPr id="501" name="Google Shape;501;p72"/>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PUBLISHING</a:t>
            </a:r>
            <a:endParaRPr sz="2520"/>
          </a:p>
        </p:txBody>
      </p:sp>
      <p:sp>
        <p:nvSpPr>
          <p:cNvPr id="502" name="Google Shape;502;p72"/>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Rejection by Elkin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3"/>
          <p:cNvSpPr txBox="1"/>
          <p:nvPr>
            <p:ph idx="1" type="body"/>
          </p:nvPr>
        </p:nvSpPr>
        <p:spPr>
          <a:xfrm>
            <a:off x="45720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February 2, 1882</a:t>
            </a:r>
            <a:endParaRPr/>
          </a:p>
        </p:txBody>
      </p:sp>
      <p:sp>
        <p:nvSpPr>
          <p:cNvPr id="508" name="Google Shape;508;p73"/>
          <p:cNvSpPr txBox="1"/>
          <p:nvPr>
            <p:ph idx="3" type="body"/>
          </p:nvPr>
        </p:nvSpPr>
        <p:spPr>
          <a:xfrm>
            <a:off x="3268950" y="2132925"/>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Dublin, Ireland</a:t>
            </a:r>
            <a:endParaRPr/>
          </a:p>
        </p:txBody>
      </p:sp>
      <p:sp>
        <p:nvSpPr>
          <p:cNvPr id="509" name="Google Shape;509;p73"/>
          <p:cNvSpPr txBox="1"/>
          <p:nvPr>
            <p:ph idx="5" type="body"/>
          </p:nvPr>
        </p:nvSpPr>
        <p:spPr>
          <a:xfrm>
            <a:off x="6080700" y="2008550"/>
            <a:ext cx="2606100" cy="2439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Zürich, Switzerland</a:t>
            </a:r>
            <a:endParaRPr/>
          </a:p>
        </p:txBody>
      </p:sp>
      <p:sp>
        <p:nvSpPr>
          <p:cNvPr id="510" name="Google Shape;510;p73"/>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Birthdate</a:t>
            </a:r>
            <a:endParaRPr/>
          </a:p>
        </p:txBody>
      </p:sp>
      <p:sp>
        <p:nvSpPr>
          <p:cNvPr id="511" name="Google Shape;511;p73"/>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Place of Birth</a:t>
            </a:r>
            <a:endParaRPr/>
          </a:p>
        </p:txBody>
      </p:sp>
      <p:sp>
        <p:nvSpPr>
          <p:cNvPr id="512" name="Google Shape;512;p73"/>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JAMES JOYCE</a:t>
            </a:r>
            <a:endParaRPr sz="2520"/>
          </a:p>
        </p:txBody>
      </p:sp>
      <p:sp>
        <p:nvSpPr>
          <p:cNvPr id="513" name="Google Shape;513;p73"/>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Place of Death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4"/>
          <p:cNvSpPr txBox="1"/>
          <p:nvPr>
            <p:ph idx="1" type="body"/>
          </p:nvPr>
        </p:nvSpPr>
        <p:spPr>
          <a:xfrm>
            <a:off x="457200" y="2132925"/>
            <a:ext cx="2606100" cy="7665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Published in 1914</a:t>
            </a:r>
            <a:endParaRPr/>
          </a:p>
        </p:txBody>
      </p:sp>
      <p:sp>
        <p:nvSpPr>
          <p:cNvPr id="519" name="Google Shape;519;p74"/>
          <p:cNvSpPr txBox="1"/>
          <p:nvPr>
            <p:ph idx="3" type="body"/>
          </p:nvPr>
        </p:nvSpPr>
        <p:spPr>
          <a:xfrm>
            <a:off x="3268950" y="2132925"/>
            <a:ext cx="2606100" cy="6300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Published in 1916</a:t>
            </a:r>
            <a:endParaRPr/>
          </a:p>
        </p:txBody>
      </p:sp>
      <p:sp>
        <p:nvSpPr>
          <p:cNvPr id="520" name="Google Shape;520;p74"/>
          <p:cNvSpPr txBox="1"/>
          <p:nvPr>
            <p:ph idx="5" type="body"/>
          </p:nvPr>
        </p:nvSpPr>
        <p:spPr>
          <a:xfrm>
            <a:off x="6080700" y="2132925"/>
            <a:ext cx="2606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Published in 1918</a:t>
            </a:r>
            <a:endParaRPr/>
          </a:p>
        </p:txBody>
      </p:sp>
      <p:sp>
        <p:nvSpPr>
          <p:cNvPr id="521" name="Google Shape;521;p74"/>
          <p:cNvSpPr txBox="1"/>
          <p:nvPr>
            <p:ph idx="2" type="subTitle"/>
          </p:nvPr>
        </p:nvSpPr>
        <p:spPr>
          <a:xfrm>
            <a:off x="4572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Dubliners</a:t>
            </a:r>
            <a:endParaRPr/>
          </a:p>
        </p:txBody>
      </p:sp>
      <p:sp>
        <p:nvSpPr>
          <p:cNvPr id="522" name="Google Shape;522;p74"/>
          <p:cNvSpPr txBox="1"/>
          <p:nvPr>
            <p:ph idx="4" type="subTitle"/>
          </p:nvPr>
        </p:nvSpPr>
        <p:spPr>
          <a:xfrm>
            <a:off x="326895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Clr>
                <a:schemeClr val="dk1"/>
              </a:buClr>
              <a:buSzPts val="1100"/>
              <a:buFont typeface="Arial"/>
              <a:buNone/>
            </a:pPr>
            <a:r>
              <a:rPr lang="en-GB"/>
              <a:t>A Portrait of the Artist as a Young Man</a:t>
            </a:r>
            <a:endParaRPr/>
          </a:p>
        </p:txBody>
      </p:sp>
      <p:sp>
        <p:nvSpPr>
          <p:cNvPr id="523" name="Google Shape;523;p74"/>
          <p:cNvSpPr txBox="1"/>
          <p:nvPr>
            <p:ph type="title"/>
          </p:nvPr>
        </p:nvSpPr>
        <p:spPr>
          <a:xfrm>
            <a:off x="457200" y="445025"/>
            <a:ext cx="8229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GB" sz="2520"/>
              <a:t>JAMES JOYCE</a:t>
            </a:r>
            <a:endParaRPr sz="2520"/>
          </a:p>
        </p:txBody>
      </p:sp>
      <p:sp>
        <p:nvSpPr>
          <p:cNvPr id="524" name="Google Shape;524;p74"/>
          <p:cNvSpPr txBox="1"/>
          <p:nvPr>
            <p:ph idx="6" type="subTitle"/>
          </p:nvPr>
        </p:nvSpPr>
        <p:spPr>
          <a:xfrm>
            <a:off x="6080700" y="147725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1000"/>
              </a:spcAft>
              <a:buNone/>
            </a:pPr>
            <a:r>
              <a:rPr lang="en-GB"/>
              <a:t>Exiles</a:t>
            </a:r>
            <a:endParaRPr/>
          </a:p>
        </p:txBody>
      </p:sp>
      <p:sp>
        <p:nvSpPr>
          <p:cNvPr id="525" name="Google Shape;525;p74"/>
          <p:cNvSpPr txBox="1"/>
          <p:nvPr>
            <p:ph idx="2" type="subTitle"/>
          </p:nvPr>
        </p:nvSpPr>
        <p:spPr>
          <a:xfrm>
            <a:off x="457200" y="2762925"/>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0"/>
              </a:spcAft>
              <a:buNone/>
            </a:pPr>
            <a:r>
              <a:rPr lang="en-GB"/>
              <a:t>Ulysses</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sp>
        <p:nvSpPr>
          <p:cNvPr id="526" name="Google Shape;526;p74"/>
          <p:cNvSpPr txBox="1"/>
          <p:nvPr>
            <p:ph idx="1" type="body"/>
          </p:nvPr>
        </p:nvSpPr>
        <p:spPr>
          <a:xfrm>
            <a:off x="560025" y="3294225"/>
            <a:ext cx="2606100" cy="7665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GB"/>
              <a:t>Published in 1922</a:t>
            </a:r>
            <a:endParaRPr/>
          </a:p>
        </p:txBody>
      </p:sp>
      <p:sp>
        <p:nvSpPr>
          <p:cNvPr id="527" name="Google Shape;527;p74"/>
          <p:cNvSpPr txBox="1"/>
          <p:nvPr>
            <p:ph idx="2" type="subTitle"/>
          </p:nvPr>
        </p:nvSpPr>
        <p:spPr>
          <a:xfrm>
            <a:off x="3268950" y="2887300"/>
            <a:ext cx="2606100" cy="531300"/>
          </a:xfrm>
          <a:prstGeom prst="rect">
            <a:avLst/>
          </a:prstGeom>
        </p:spPr>
        <p:txBody>
          <a:bodyPr anchorCtr="0" anchor="t" bIns="0" lIns="91425" spcFirstLastPara="1" rIns="91425" wrap="square" tIns="0">
            <a:noAutofit/>
          </a:bodyPr>
          <a:lstStyle/>
          <a:p>
            <a:pPr indent="0" lvl="0" marL="0" rtl="0" algn="l">
              <a:lnSpc>
                <a:spcPct val="100000"/>
              </a:lnSpc>
              <a:spcBef>
                <a:spcPts val="0"/>
              </a:spcBef>
              <a:spcAft>
                <a:spcPts val="0"/>
              </a:spcAft>
              <a:buNone/>
            </a:pPr>
            <a:r>
              <a:rPr lang="en-GB"/>
              <a:t>Finnegans Wake</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rPr lang="en-GB" sz="1100">
                <a:solidFill>
                  <a:schemeClr val="dk1"/>
                </a:solidFill>
              </a:rPr>
              <a:t>Published in 1939</a:t>
            </a:r>
            <a:endParaRPr sz="1100">
              <a:solidFill>
                <a:schemeClr val="dk1"/>
              </a:solidFill>
            </a:endParaRPr>
          </a:p>
          <a:p>
            <a:pPr indent="0" lvl="0" marL="0" rtl="0" algn="l">
              <a:lnSpc>
                <a:spcPct val="100000"/>
              </a:lnSpc>
              <a:spcBef>
                <a:spcPts val="1000"/>
              </a:spcBef>
              <a:spcAft>
                <a:spcPts val="10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5"/>
          <p:cNvSpPr txBox="1"/>
          <p:nvPr/>
        </p:nvSpPr>
        <p:spPr>
          <a:xfrm>
            <a:off x="5860550" y="2353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GB">
                <a:solidFill>
                  <a:schemeClr val="lt1"/>
                </a:solidFill>
              </a:rPr>
              <a:t>This week, choose 1 question and write 1,000 words.</a:t>
            </a:r>
            <a:endParaRPr>
              <a:solidFill>
                <a:schemeClr val="lt1"/>
              </a:solidFill>
            </a:endParaRPr>
          </a:p>
          <a:p>
            <a:pPr indent="0" lvl="0" marL="0" rtl="0" algn="l">
              <a:spcBef>
                <a:spcPts val="0"/>
              </a:spcBef>
              <a:spcAft>
                <a:spcPts val="0"/>
              </a:spcAft>
              <a:buNone/>
            </a:pPr>
            <a:r>
              <a:t/>
            </a:r>
            <a:endParaRPr/>
          </a:p>
        </p:txBody>
      </p:sp>
      <p:sp>
        <p:nvSpPr>
          <p:cNvPr id="533" name="Google Shape;533;p75"/>
          <p:cNvSpPr txBox="1"/>
          <p:nvPr/>
        </p:nvSpPr>
        <p:spPr>
          <a:xfrm>
            <a:off x="830150" y="297375"/>
            <a:ext cx="5030400" cy="9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4500">
                <a:latin typeface="Hanken Grotesk"/>
                <a:ea typeface="Hanken Grotesk"/>
                <a:cs typeface="Hanken Grotesk"/>
                <a:sym typeface="Hanken Grotesk"/>
              </a:rPr>
              <a:t>MEDIA</a:t>
            </a:r>
            <a:endParaRPr b="1" sz="4500">
              <a:latin typeface="Hanken Grotesk"/>
              <a:ea typeface="Hanken Grotesk"/>
              <a:cs typeface="Hanken Grotesk"/>
              <a:sym typeface="Hanken Grotesk"/>
            </a:endParaRPr>
          </a:p>
        </p:txBody>
      </p:sp>
      <p:sp>
        <p:nvSpPr>
          <p:cNvPr id="534" name="Google Shape;534;p75"/>
          <p:cNvSpPr txBox="1"/>
          <p:nvPr/>
        </p:nvSpPr>
        <p:spPr>
          <a:xfrm>
            <a:off x="1313375" y="1462050"/>
            <a:ext cx="5997000" cy="338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Hanken Grotesk"/>
                <a:ea typeface="Hanken Grotesk"/>
                <a:cs typeface="Hanken Grotesk"/>
                <a:sym typeface="Hanken Grotesk"/>
              </a:rPr>
              <a:t>Based on the authors you </a:t>
            </a:r>
            <a:r>
              <a:rPr lang="en-GB">
                <a:latin typeface="Hanken Grotesk"/>
                <a:ea typeface="Hanken Grotesk"/>
                <a:cs typeface="Hanken Grotesk"/>
                <a:sym typeface="Hanken Grotesk"/>
              </a:rPr>
              <a:t>have</a:t>
            </a:r>
            <a:r>
              <a:rPr lang="en-GB">
                <a:latin typeface="Hanken Grotesk"/>
                <a:ea typeface="Hanken Grotesk"/>
                <a:cs typeface="Hanken Grotesk"/>
                <a:sym typeface="Hanken Grotesk"/>
              </a:rPr>
              <a:t> </a:t>
            </a:r>
            <a:r>
              <a:rPr lang="en-GB">
                <a:latin typeface="Hanken Grotesk"/>
                <a:ea typeface="Hanken Grotesk"/>
                <a:cs typeface="Hanken Grotesk"/>
                <a:sym typeface="Hanken Grotesk"/>
              </a:rPr>
              <a:t>read</a:t>
            </a:r>
            <a:r>
              <a:rPr lang="en-GB">
                <a:latin typeface="Hanken Grotesk"/>
                <a:ea typeface="Hanken Grotesk"/>
                <a:cs typeface="Hanken Grotesk"/>
                <a:sym typeface="Hanken Grotesk"/>
              </a:rPr>
              <a:t> so far, were </a:t>
            </a:r>
            <a:r>
              <a:rPr lang="en-GB">
                <a:latin typeface="Hanken Grotesk"/>
                <a:ea typeface="Hanken Grotesk"/>
                <a:cs typeface="Hanken Grotesk"/>
                <a:sym typeface="Hanken Grotesk"/>
              </a:rPr>
              <a:t>Irish</a:t>
            </a:r>
            <a:r>
              <a:rPr lang="en-GB">
                <a:latin typeface="Hanken Grotesk"/>
                <a:ea typeface="Hanken Grotesk"/>
                <a:cs typeface="Hanken Grotesk"/>
                <a:sym typeface="Hanken Grotesk"/>
              </a:rPr>
              <a:t> writers commenting on society or focussing on their art? Give one example from each author.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rPr lang="en-GB">
                <a:latin typeface="Hanken Grotesk"/>
                <a:ea typeface="Hanken Grotesk"/>
                <a:cs typeface="Hanken Grotesk"/>
                <a:sym typeface="Hanken Grotesk"/>
              </a:rPr>
              <a:t>Problematize Joyce’s work in the context of early 20th century attitudes.</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t/>
            </a:r>
            <a:endParaRPr>
              <a:latin typeface="Hanken Grotesk"/>
              <a:ea typeface="Hanken Grotesk"/>
              <a:cs typeface="Hanken Grotesk"/>
              <a:sym typeface="Hanken Grotesk"/>
            </a:endParaRPr>
          </a:p>
          <a:p>
            <a:pPr indent="0" lvl="0" marL="0" rtl="0" algn="l">
              <a:spcBef>
                <a:spcPts val="0"/>
              </a:spcBef>
              <a:spcAft>
                <a:spcPts val="0"/>
              </a:spcAft>
              <a:buNone/>
            </a:pPr>
            <a:r>
              <a:rPr lang="en-GB">
                <a:latin typeface="Hanken Grotesk"/>
                <a:ea typeface="Hanken Grotesk"/>
                <a:cs typeface="Hanken Grotesk"/>
                <a:sym typeface="Hanken Grotesk"/>
              </a:rPr>
              <a:t>Isolate 2 passages in ‘The Dead’ that indicates Joyce’s personal style. </a:t>
            </a:r>
            <a:r>
              <a:rPr lang="en-GB">
                <a:latin typeface="Hanken Grotesk"/>
                <a:ea typeface="Hanken Grotesk"/>
                <a:cs typeface="Hanken Grotesk"/>
                <a:sym typeface="Hanken Grotesk"/>
              </a:rPr>
              <a:t>Discuss</a:t>
            </a:r>
            <a:r>
              <a:rPr lang="en-GB">
                <a:latin typeface="Hanken Grotesk"/>
                <a:ea typeface="Hanken Grotesk"/>
                <a:cs typeface="Hanken Grotesk"/>
                <a:sym typeface="Hanken Grotesk"/>
              </a:rPr>
              <a:t> how these </a:t>
            </a:r>
            <a:r>
              <a:rPr lang="en-GB">
                <a:latin typeface="Hanken Grotesk"/>
                <a:ea typeface="Hanken Grotesk"/>
                <a:cs typeface="Hanken Grotesk"/>
                <a:sym typeface="Hanken Grotesk"/>
              </a:rPr>
              <a:t>succeed</a:t>
            </a:r>
            <a:r>
              <a:rPr lang="en-GB">
                <a:latin typeface="Hanken Grotesk"/>
                <a:ea typeface="Hanken Grotesk"/>
                <a:cs typeface="Hanken Grotesk"/>
                <a:sym typeface="Hanken Grotesk"/>
              </a:rPr>
              <a:t> /fail to portray the period.</a:t>
            </a:r>
            <a:endParaRPr>
              <a:latin typeface="Hanken Grotesk"/>
              <a:ea typeface="Hanken Grotesk"/>
              <a:cs typeface="Hanken Grotesk"/>
              <a:sym typeface="Hanken Grotes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76"/>
          <p:cNvSpPr txBox="1"/>
          <p:nvPr/>
        </p:nvSpPr>
        <p:spPr>
          <a:xfrm>
            <a:off x="1327800" y="1362875"/>
            <a:ext cx="30000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GB">
                <a:solidFill>
                  <a:schemeClr val="lt1"/>
                </a:solidFill>
              </a:rPr>
              <a:t>The Dead, dir. John Huston, 1987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GB">
                <a:solidFill>
                  <a:schemeClr val="lt1"/>
                </a:solidFill>
              </a:rPr>
              <a:t>https://www.youtube.com/watch?v=Rkos62UPwVk</a:t>
            </a:r>
            <a:endParaRPr>
              <a:solidFill>
                <a:schemeClr val="lt1"/>
              </a:solidFill>
            </a:endParaRPr>
          </a:p>
          <a:p>
            <a:pPr indent="0" lvl="0" marL="0" rtl="0" algn="l">
              <a:spcBef>
                <a:spcPts val="0"/>
              </a:spcBef>
              <a:spcAft>
                <a:spcPts val="0"/>
              </a:spcAft>
              <a:buNone/>
            </a:pPr>
            <a:r>
              <a:t/>
            </a:r>
            <a:endParaRPr/>
          </a:p>
        </p:txBody>
      </p:sp>
      <p:sp>
        <p:nvSpPr>
          <p:cNvPr id="540" name="Google Shape;540;p76"/>
          <p:cNvSpPr txBox="1"/>
          <p:nvPr/>
        </p:nvSpPr>
        <p:spPr>
          <a:xfrm>
            <a:off x="1040775" y="408875"/>
            <a:ext cx="5030400" cy="9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4500">
                <a:latin typeface="Hanken Grotesk"/>
                <a:ea typeface="Hanken Grotesk"/>
                <a:cs typeface="Hanken Grotesk"/>
                <a:sym typeface="Hanken Grotesk"/>
              </a:rPr>
              <a:t>THIS WEEK</a:t>
            </a:r>
            <a:endParaRPr b="1" sz="4500">
              <a:latin typeface="Hanken Grotesk"/>
              <a:ea typeface="Hanken Grotesk"/>
              <a:cs typeface="Hanken Grotesk"/>
              <a:sym typeface="Hanken Grotesk"/>
            </a:endParaRPr>
          </a:p>
        </p:txBody>
      </p:sp>
      <p:pic>
        <p:nvPicPr>
          <p:cNvPr id="541" name="Google Shape;541;p76"/>
          <p:cNvPicPr preferRelativeResize="0"/>
          <p:nvPr/>
        </p:nvPicPr>
        <p:blipFill>
          <a:blip r:embed="rId3">
            <a:alphaModFix/>
          </a:blip>
          <a:stretch>
            <a:fillRect/>
          </a:stretch>
        </p:blipFill>
        <p:spPr>
          <a:xfrm>
            <a:off x="4480200" y="1515275"/>
            <a:ext cx="4511401" cy="29958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7"/>
          <p:cNvSpPr txBox="1"/>
          <p:nvPr/>
        </p:nvSpPr>
        <p:spPr>
          <a:xfrm>
            <a:off x="1439300" y="194587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solidFill>
                <a:schemeClr val="lt1"/>
              </a:solidFill>
            </a:endParaRPr>
          </a:p>
        </p:txBody>
      </p:sp>
      <p:sp>
        <p:nvSpPr>
          <p:cNvPr id="547" name="Google Shape;547;p77"/>
          <p:cNvSpPr txBox="1"/>
          <p:nvPr/>
        </p:nvSpPr>
        <p:spPr>
          <a:xfrm>
            <a:off x="1090350" y="346925"/>
            <a:ext cx="5265900" cy="9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800">
                <a:latin typeface="Hanken Grotesk"/>
                <a:ea typeface="Hanken Grotesk"/>
                <a:cs typeface="Hanken Grotesk"/>
                <a:sym typeface="Hanken Grotesk"/>
              </a:rPr>
              <a:t>JAMES JOYCE TODAY</a:t>
            </a:r>
            <a:endParaRPr b="1" sz="3800">
              <a:latin typeface="Hanken Grotesk"/>
              <a:ea typeface="Hanken Grotesk"/>
              <a:cs typeface="Hanken Grotesk"/>
              <a:sym typeface="Hanken Grotesk"/>
            </a:endParaRPr>
          </a:p>
        </p:txBody>
      </p:sp>
      <p:pic>
        <p:nvPicPr>
          <p:cNvPr id="548" name="Google Shape;548;p77"/>
          <p:cNvPicPr preferRelativeResize="0"/>
          <p:nvPr/>
        </p:nvPicPr>
        <p:blipFill>
          <a:blip r:embed="rId3">
            <a:alphaModFix/>
          </a:blip>
          <a:stretch>
            <a:fillRect/>
          </a:stretch>
        </p:blipFill>
        <p:spPr>
          <a:xfrm>
            <a:off x="2819900" y="1168525"/>
            <a:ext cx="4399900" cy="344952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8"/>
          <p:cNvSpPr txBox="1"/>
          <p:nvPr/>
        </p:nvSpPr>
        <p:spPr>
          <a:xfrm>
            <a:off x="370475" y="137590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lt1"/>
                </a:solidFill>
              </a:rPr>
              <a:t>Amongst Women/ John McGahern</a:t>
            </a:r>
            <a:endParaRPr>
              <a:solidFill>
                <a:schemeClr val="lt1"/>
              </a:solidFill>
            </a:endParaRPr>
          </a:p>
          <a:p>
            <a:pPr indent="0" lvl="0" marL="0" rtl="0" algn="l">
              <a:spcBef>
                <a:spcPts val="0"/>
              </a:spcBef>
              <a:spcAft>
                <a:spcPts val="0"/>
              </a:spcAft>
              <a:buNone/>
            </a:pPr>
            <a:r>
              <a:t/>
            </a:r>
            <a:endParaRPr/>
          </a:p>
        </p:txBody>
      </p:sp>
      <p:sp>
        <p:nvSpPr>
          <p:cNvPr id="554" name="Google Shape;554;p78"/>
          <p:cNvSpPr txBox="1"/>
          <p:nvPr>
            <p:ph idx="2" type="body"/>
          </p:nvPr>
        </p:nvSpPr>
        <p:spPr>
          <a:xfrm>
            <a:off x="457200" y="3582599"/>
            <a:ext cx="6862500" cy="986100"/>
          </a:xfrm>
          <a:prstGeom prst="rect">
            <a:avLst/>
          </a:prstGeom>
        </p:spPr>
        <p:txBody>
          <a:bodyPr anchorCtr="0" anchor="ctr" bIns="91425" lIns="91425" spcFirstLastPara="1" rIns="91425" wrap="square" tIns="91425">
            <a:normAutofit/>
          </a:bodyPr>
          <a:lstStyle/>
          <a:p>
            <a:pPr indent="0" lvl="0" marL="0" rtl="0" algn="l">
              <a:spcBef>
                <a:spcPts val="0"/>
              </a:spcBef>
              <a:spcAft>
                <a:spcPts val="1000"/>
              </a:spcAft>
              <a:buNone/>
            </a:pPr>
            <a:r>
              <a:t/>
            </a:r>
            <a:endParaRPr/>
          </a:p>
        </p:txBody>
      </p:sp>
      <p:sp>
        <p:nvSpPr>
          <p:cNvPr id="555" name="Google Shape;555;p78"/>
          <p:cNvSpPr txBox="1"/>
          <p:nvPr>
            <p:ph type="title"/>
          </p:nvPr>
        </p:nvSpPr>
        <p:spPr>
          <a:xfrm>
            <a:off x="370475" y="515350"/>
            <a:ext cx="8229600" cy="5727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NEXT WEEK</a:t>
            </a:r>
            <a:endParaRPr/>
          </a:p>
        </p:txBody>
      </p:sp>
      <p:sp>
        <p:nvSpPr>
          <p:cNvPr id="556" name="Google Shape;556;p78"/>
          <p:cNvSpPr txBox="1"/>
          <p:nvPr/>
        </p:nvSpPr>
        <p:spPr>
          <a:xfrm>
            <a:off x="706250" y="4200300"/>
            <a:ext cx="57615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latin typeface="Hanken Grotesk"/>
                <a:ea typeface="Hanken Grotesk"/>
                <a:cs typeface="Hanken Grotesk"/>
                <a:sym typeface="Hanken Grotesk"/>
                <a:hlinkClick r:id="rId3"/>
              </a:rPr>
              <a:t>www.martinkeaveney.com</a:t>
            </a:r>
            <a:r>
              <a:rPr lang="en-GB">
                <a:latin typeface="Hanken Grotesk"/>
                <a:ea typeface="Hanken Grotesk"/>
                <a:cs typeface="Hanken Grotesk"/>
                <a:sym typeface="Hanken Grotesk"/>
              </a:rPr>
              <a:t> 2023</a:t>
            </a:r>
            <a:endParaRPr>
              <a:latin typeface="Hanken Grotesk"/>
              <a:ea typeface="Hanken Grotesk"/>
              <a:cs typeface="Hanken Grotesk"/>
              <a:sym typeface="Hanken Grotesk"/>
            </a:endParaRPr>
          </a:p>
        </p:txBody>
      </p:sp>
      <p:pic>
        <p:nvPicPr>
          <p:cNvPr id="557" name="Google Shape;557;p78"/>
          <p:cNvPicPr preferRelativeResize="0"/>
          <p:nvPr/>
        </p:nvPicPr>
        <p:blipFill>
          <a:blip r:embed="rId4">
            <a:alphaModFix/>
          </a:blip>
          <a:stretch>
            <a:fillRect/>
          </a:stretch>
        </p:blipFill>
        <p:spPr>
          <a:xfrm>
            <a:off x="3522875" y="1240450"/>
            <a:ext cx="3851409" cy="21897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lus Light">
  <a:themeElements>
    <a:clrScheme name="Custom">
      <a:dk1>
        <a:srgbClr val="000000"/>
      </a:dk1>
      <a:lt1>
        <a:srgbClr val="FFFFFF"/>
      </a:lt1>
      <a:dk2>
        <a:srgbClr val="636B61"/>
      </a:dk2>
      <a:lt2>
        <a:srgbClr val="FFFFFF"/>
      </a:lt2>
      <a:accent1>
        <a:srgbClr val="0254DB"/>
      </a:accent1>
      <a:accent2>
        <a:srgbClr val="B5D6B2"/>
      </a:accent2>
      <a:accent3>
        <a:srgbClr val="F8B484"/>
      </a:accent3>
      <a:accent4>
        <a:srgbClr val="A54657"/>
      </a:accent4>
      <a:accent5>
        <a:srgbClr val="B5D6B2"/>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lus Glow">
  <a:themeElements>
    <a:clrScheme name="Simple Dark">
      <a:dk1>
        <a:srgbClr val="FFFFFF"/>
      </a:dk1>
      <a:lt1>
        <a:srgbClr val="000000"/>
      </a:lt1>
      <a:dk2>
        <a:srgbClr val="303030"/>
      </a:dk2>
      <a:lt2>
        <a:srgbClr val="A3A090"/>
      </a:lt2>
      <a:accent1>
        <a:srgbClr val="4643E7"/>
      </a:accent1>
      <a:accent2>
        <a:srgbClr val="D4D6E4"/>
      </a:accent2>
      <a:accent3>
        <a:srgbClr val="FF99F1"/>
      </a:accent3>
      <a:accent4>
        <a:srgbClr val="8C5F66"/>
      </a:accent4>
      <a:accent5>
        <a:srgbClr val="ADBCA5"/>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