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8" r:id="rId4"/>
    <p:sldMasterId id="2147483679" r:id="rId5"/>
  </p:sldMasterIdLst>
  <p:notesMasterIdLst>
    <p:notesMasterId r:id="rId6"/>
  </p:notesMasterIdLst>
  <p:sldIdLst>
    <p:sldId id="256" r:id="rId7"/>
    <p:sldId id="257" r:id="rId8"/>
    <p:sldId id="258" r:id="rId9"/>
    <p:sldId id="259" r:id="rId10"/>
    <p:sldId id="260" r:id="rId11"/>
    <p:sldId id="261" r:id="rId12"/>
    <p:sldId id="262" r:id="rId13"/>
    <p:sldId id="263" r:id="rId14"/>
  </p:sldIdLst>
  <p:sldSz cy="5143500" cx="9144000"/>
  <p:notesSz cx="6858000" cy="9144000"/>
  <p:embeddedFontLst>
    <p:embeddedFont>
      <p:font typeface="Hanken Grotesk"/>
      <p:regular r:id="rId15"/>
      <p:bold r:id="rId16"/>
      <p:italic r:id="rId17"/>
      <p:boldItalic r:id="rId18"/>
    </p:embeddedFont>
    <p:embeddedFont>
      <p:font typeface="Hanken Grotesk SemiBold"/>
      <p:regular r:id="rId19"/>
      <p:bold r:id="rId20"/>
      <p:italic r:id="rId21"/>
      <p:boldItalic r:id="rId22"/>
    </p:embeddedFont>
    <p:embeddedFont>
      <p:font typeface="Inter"/>
      <p:regular r:id="rId23"/>
      <p:bold r:id="rId24"/>
    </p:embeddedFont>
    <p:embeddedFont>
      <p:font typeface="Hanken Grotesk Black"/>
      <p:bold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HankenGroteskSemiBold-bold.fntdata"/><Relationship Id="rId22" Type="http://schemas.openxmlformats.org/officeDocument/2006/relationships/font" Target="fonts/HankenGroteskSemiBold-boldItalic.fntdata"/><Relationship Id="rId21" Type="http://schemas.openxmlformats.org/officeDocument/2006/relationships/font" Target="fonts/HankenGroteskSemiBold-italic.fntdata"/><Relationship Id="rId24" Type="http://schemas.openxmlformats.org/officeDocument/2006/relationships/font" Target="fonts/Inter-bold.fntdata"/><Relationship Id="rId23" Type="http://schemas.openxmlformats.org/officeDocument/2006/relationships/font" Target="fonts/Inter-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HankenGroteskBlack-boldItalic.fntdata"/><Relationship Id="rId25" Type="http://schemas.openxmlformats.org/officeDocument/2006/relationships/font" Target="fonts/HankenGroteskBlack-bold.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font" Target="fonts/HankenGrotesk-regular.fntdata"/><Relationship Id="rId14" Type="http://schemas.openxmlformats.org/officeDocument/2006/relationships/slide" Target="slides/slide8.xml"/><Relationship Id="rId17" Type="http://schemas.openxmlformats.org/officeDocument/2006/relationships/font" Target="fonts/HankenGrotesk-italic.fntdata"/><Relationship Id="rId16" Type="http://schemas.openxmlformats.org/officeDocument/2006/relationships/font" Target="fonts/HankenGrotesk-bold.fntdata"/><Relationship Id="rId19" Type="http://schemas.openxmlformats.org/officeDocument/2006/relationships/font" Target="fonts/HankenGroteskSemiBold-regular.fntdata"/><Relationship Id="rId18" Type="http://schemas.openxmlformats.org/officeDocument/2006/relationships/font" Target="fonts/HankenGrotesk-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SLIDES_API171800230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SLIDES_API171800230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SLIDES_API1718002306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SLIDES_API1718002306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SLIDES_API1718002306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SLIDES_API1718002306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SLIDES_API1718002306_3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SLIDES_API1718002306_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SLIDES_API1718002306_5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SLIDES_API1718002306_5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SLIDES_API1718002306_6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SLIDES_API1718002306_6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SLIDES_API1718002306_9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SLIDES_API1718002306_9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SLIDES_API1718002306_10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SLIDES_API1718002306_10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bg>
      <p:bgPr>
        <a:blipFill>
          <a:blip r:embed="rId2">
            <a:alphaModFix/>
          </a:blip>
          <a:stretch>
            <a:fillRect/>
          </a:stretch>
        </a:blipFill>
      </p:bgPr>
    </p:bg>
    <p:spTree>
      <p:nvGrpSpPr>
        <p:cNvPr id="54" name="Shape 54"/>
        <p:cNvGrpSpPr/>
        <p:nvPr/>
      </p:nvGrpSpPr>
      <p:grpSpPr>
        <a:xfrm>
          <a:off x="0" y="0"/>
          <a:ext cx="0" cy="0"/>
          <a:chOff x="0" y="0"/>
          <a:chExt cx="0" cy="0"/>
        </a:xfrm>
      </p:grpSpPr>
      <p:sp>
        <p:nvSpPr>
          <p:cNvPr id="55" name="Google Shape;55;p14"/>
          <p:cNvSpPr txBox="1"/>
          <p:nvPr>
            <p:ph type="ctrTitle"/>
          </p:nvPr>
        </p:nvSpPr>
        <p:spPr>
          <a:xfrm>
            <a:off x="1029150" y="1563750"/>
            <a:ext cx="5715000" cy="2016000"/>
          </a:xfrm>
          <a:prstGeom prst="rect">
            <a:avLst/>
          </a:prstGeom>
        </p:spPr>
        <p:txBody>
          <a:bodyPr anchorCtr="0" anchor="ctr" bIns="91425" lIns="91425" spcFirstLastPara="1" rIns="91425" wrap="square" tIns="91425">
            <a:normAutofit/>
          </a:bodyPr>
          <a:lstStyle>
            <a:lvl1pPr lvl="0">
              <a:spcBef>
                <a:spcPts val="0"/>
              </a:spcBef>
              <a:spcAft>
                <a:spcPts val="0"/>
              </a:spcAft>
              <a:buSzPts val="4000"/>
              <a:buFont typeface="Hanken Grotesk"/>
              <a:buNone/>
              <a:defRPr b="1" sz="4000">
                <a:latin typeface="Hanken Grotesk"/>
                <a:ea typeface="Hanken Grotesk"/>
                <a:cs typeface="Hanken Grotesk"/>
                <a:sym typeface="Hanken Grotesk"/>
              </a:defRPr>
            </a:lvl1pPr>
            <a:lvl2pPr lvl="1" algn="ctr">
              <a:spcBef>
                <a:spcPts val="0"/>
              </a:spcBef>
              <a:spcAft>
                <a:spcPts val="0"/>
              </a:spcAft>
              <a:buSzPts val="4000"/>
              <a:buFont typeface="Hanken Grotesk"/>
              <a:buNone/>
              <a:defRPr b="1" sz="4000">
                <a:latin typeface="Hanken Grotesk"/>
                <a:ea typeface="Hanken Grotesk"/>
                <a:cs typeface="Hanken Grotesk"/>
                <a:sym typeface="Hanken Grotesk"/>
              </a:defRPr>
            </a:lvl2pPr>
            <a:lvl3pPr lvl="2" algn="ctr">
              <a:spcBef>
                <a:spcPts val="0"/>
              </a:spcBef>
              <a:spcAft>
                <a:spcPts val="0"/>
              </a:spcAft>
              <a:buSzPts val="4000"/>
              <a:buFont typeface="Hanken Grotesk"/>
              <a:buNone/>
              <a:defRPr b="1" sz="4000">
                <a:latin typeface="Hanken Grotesk"/>
                <a:ea typeface="Hanken Grotesk"/>
                <a:cs typeface="Hanken Grotesk"/>
                <a:sym typeface="Hanken Grotesk"/>
              </a:defRPr>
            </a:lvl3pPr>
            <a:lvl4pPr lvl="3" algn="ctr">
              <a:spcBef>
                <a:spcPts val="0"/>
              </a:spcBef>
              <a:spcAft>
                <a:spcPts val="0"/>
              </a:spcAft>
              <a:buSzPts val="4000"/>
              <a:buFont typeface="Hanken Grotesk"/>
              <a:buNone/>
              <a:defRPr b="1" sz="4000">
                <a:latin typeface="Hanken Grotesk"/>
                <a:ea typeface="Hanken Grotesk"/>
                <a:cs typeface="Hanken Grotesk"/>
                <a:sym typeface="Hanken Grotesk"/>
              </a:defRPr>
            </a:lvl4pPr>
            <a:lvl5pPr lvl="4" algn="ctr">
              <a:spcBef>
                <a:spcPts val="0"/>
              </a:spcBef>
              <a:spcAft>
                <a:spcPts val="0"/>
              </a:spcAft>
              <a:buSzPts val="4000"/>
              <a:buFont typeface="Hanken Grotesk"/>
              <a:buNone/>
              <a:defRPr b="1" sz="4000">
                <a:latin typeface="Hanken Grotesk"/>
                <a:ea typeface="Hanken Grotesk"/>
                <a:cs typeface="Hanken Grotesk"/>
                <a:sym typeface="Hanken Grotesk"/>
              </a:defRPr>
            </a:lvl5pPr>
            <a:lvl6pPr lvl="5" algn="ctr">
              <a:spcBef>
                <a:spcPts val="0"/>
              </a:spcBef>
              <a:spcAft>
                <a:spcPts val="0"/>
              </a:spcAft>
              <a:buSzPts val="4000"/>
              <a:buFont typeface="Hanken Grotesk"/>
              <a:buNone/>
              <a:defRPr b="1" sz="4000">
                <a:latin typeface="Hanken Grotesk"/>
                <a:ea typeface="Hanken Grotesk"/>
                <a:cs typeface="Hanken Grotesk"/>
                <a:sym typeface="Hanken Grotesk"/>
              </a:defRPr>
            </a:lvl6pPr>
            <a:lvl7pPr lvl="6" algn="ctr">
              <a:spcBef>
                <a:spcPts val="0"/>
              </a:spcBef>
              <a:spcAft>
                <a:spcPts val="0"/>
              </a:spcAft>
              <a:buSzPts val="4000"/>
              <a:buFont typeface="Hanken Grotesk"/>
              <a:buNone/>
              <a:defRPr b="1" sz="4000">
                <a:latin typeface="Hanken Grotesk"/>
                <a:ea typeface="Hanken Grotesk"/>
                <a:cs typeface="Hanken Grotesk"/>
                <a:sym typeface="Hanken Grotesk"/>
              </a:defRPr>
            </a:lvl7pPr>
            <a:lvl8pPr lvl="7" algn="ctr">
              <a:spcBef>
                <a:spcPts val="0"/>
              </a:spcBef>
              <a:spcAft>
                <a:spcPts val="0"/>
              </a:spcAft>
              <a:buSzPts val="4000"/>
              <a:buFont typeface="Hanken Grotesk"/>
              <a:buNone/>
              <a:defRPr b="1" sz="4000">
                <a:latin typeface="Hanken Grotesk"/>
                <a:ea typeface="Hanken Grotesk"/>
                <a:cs typeface="Hanken Grotesk"/>
                <a:sym typeface="Hanken Grotesk"/>
              </a:defRPr>
            </a:lvl8pPr>
            <a:lvl9pPr lvl="8" algn="ctr">
              <a:spcBef>
                <a:spcPts val="0"/>
              </a:spcBef>
              <a:spcAft>
                <a:spcPts val="0"/>
              </a:spcAft>
              <a:buSzPts val="4000"/>
              <a:buFont typeface="Hanken Grotesk"/>
              <a:buNone/>
              <a:defRPr b="1" sz="4000">
                <a:latin typeface="Hanken Grotesk"/>
                <a:ea typeface="Hanken Grotesk"/>
                <a:cs typeface="Hanken Grotesk"/>
                <a:sym typeface="Hanken Grotesk"/>
              </a:defRPr>
            </a:lvl9pPr>
          </a:lstStyle>
          <a:p/>
        </p:txBody>
      </p:sp>
      <p:sp>
        <p:nvSpPr>
          <p:cNvPr id="56" name="Google Shape;56;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p15:guide id="1" orient="horz" pos="1620">
          <p15:clr>
            <a:srgbClr val="E46962"/>
          </p15:clr>
        </p15:guide>
        <p15:guide id="2" pos="432">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2">
  <p:cSld name="CUSTOM_2_2">
    <p:bg>
      <p:bgPr>
        <a:blipFill>
          <a:blip r:embed="rId2">
            <a:alphaModFix/>
          </a:blip>
          <a:stretch>
            <a:fillRect/>
          </a:stretch>
        </a:blipFill>
      </p:bgPr>
    </p:bg>
    <p:spTree>
      <p:nvGrpSpPr>
        <p:cNvPr id="57" name="Shape 57"/>
        <p:cNvGrpSpPr/>
        <p:nvPr/>
      </p:nvGrpSpPr>
      <p:grpSpPr>
        <a:xfrm>
          <a:off x="0" y="0"/>
          <a:ext cx="0" cy="0"/>
          <a:chOff x="0" y="0"/>
          <a:chExt cx="0" cy="0"/>
        </a:xfrm>
      </p:grpSpPr>
      <p:sp>
        <p:nvSpPr>
          <p:cNvPr id="58" name="Google Shape;58;p15"/>
          <p:cNvSpPr/>
          <p:nvPr/>
        </p:nvSpPr>
        <p:spPr>
          <a:xfrm>
            <a:off x="-16850" y="0"/>
            <a:ext cx="6076500" cy="5143500"/>
          </a:xfrm>
          <a:prstGeom prst="rect">
            <a:avLst/>
          </a:prstGeom>
          <a:solidFill>
            <a:srgbClr val="FFFFFF">
              <a:alpha val="7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5"/>
          <p:cNvSpPr txBox="1"/>
          <p:nvPr>
            <p:ph type="title"/>
          </p:nvPr>
        </p:nvSpPr>
        <p:spPr>
          <a:xfrm>
            <a:off x="457200" y="445025"/>
            <a:ext cx="56025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4643E7"/>
              </a:buClr>
              <a:buSzPts val="2500"/>
              <a:buNone/>
              <a:defRPr sz="2500">
                <a:solidFill>
                  <a:srgbClr val="4643E7"/>
                </a:solidFill>
              </a:defRPr>
            </a:lvl1pPr>
            <a:lvl2pPr lvl="1">
              <a:spcBef>
                <a:spcPts val="0"/>
              </a:spcBef>
              <a:spcAft>
                <a:spcPts val="0"/>
              </a:spcAft>
              <a:buClr>
                <a:srgbClr val="4643E7"/>
              </a:buClr>
              <a:buSzPts val="2500"/>
              <a:buNone/>
              <a:defRPr sz="2500">
                <a:solidFill>
                  <a:srgbClr val="4643E7"/>
                </a:solidFill>
              </a:defRPr>
            </a:lvl2pPr>
            <a:lvl3pPr lvl="2">
              <a:spcBef>
                <a:spcPts val="0"/>
              </a:spcBef>
              <a:spcAft>
                <a:spcPts val="0"/>
              </a:spcAft>
              <a:buClr>
                <a:srgbClr val="4643E7"/>
              </a:buClr>
              <a:buSzPts val="2500"/>
              <a:buNone/>
              <a:defRPr sz="2500">
                <a:solidFill>
                  <a:srgbClr val="4643E7"/>
                </a:solidFill>
              </a:defRPr>
            </a:lvl3pPr>
            <a:lvl4pPr lvl="3">
              <a:spcBef>
                <a:spcPts val="0"/>
              </a:spcBef>
              <a:spcAft>
                <a:spcPts val="0"/>
              </a:spcAft>
              <a:buClr>
                <a:srgbClr val="4643E7"/>
              </a:buClr>
              <a:buSzPts val="2500"/>
              <a:buNone/>
              <a:defRPr sz="2500">
                <a:solidFill>
                  <a:srgbClr val="4643E7"/>
                </a:solidFill>
              </a:defRPr>
            </a:lvl4pPr>
            <a:lvl5pPr lvl="4">
              <a:spcBef>
                <a:spcPts val="0"/>
              </a:spcBef>
              <a:spcAft>
                <a:spcPts val="0"/>
              </a:spcAft>
              <a:buClr>
                <a:srgbClr val="4643E7"/>
              </a:buClr>
              <a:buSzPts val="2500"/>
              <a:buNone/>
              <a:defRPr sz="2500">
                <a:solidFill>
                  <a:srgbClr val="4643E7"/>
                </a:solidFill>
              </a:defRPr>
            </a:lvl5pPr>
            <a:lvl6pPr lvl="5">
              <a:spcBef>
                <a:spcPts val="0"/>
              </a:spcBef>
              <a:spcAft>
                <a:spcPts val="0"/>
              </a:spcAft>
              <a:buClr>
                <a:srgbClr val="4643E7"/>
              </a:buClr>
              <a:buSzPts val="2500"/>
              <a:buNone/>
              <a:defRPr sz="2500">
                <a:solidFill>
                  <a:srgbClr val="4643E7"/>
                </a:solidFill>
              </a:defRPr>
            </a:lvl6pPr>
            <a:lvl7pPr lvl="6">
              <a:spcBef>
                <a:spcPts val="0"/>
              </a:spcBef>
              <a:spcAft>
                <a:spcPts val="0"/>
              </a:spcAft>
              <a:buClr>
                <a:srgbClr val="4643E7"/>
              </a:buClr>
              <a:buSzPts val="2500"/>
              <a:buNone/>
              <a:defRPr sz="2500">
                <a:solidFill>
                  <a:srgbClr val="4643E7"/>
                </a:solidFill>
              </a:defRPr>
            </a:lvl7pPr>
            <a:lvl8pPr lvl="7">
              <a:spcBef>
                <a:spcPts val="0"/>
              </a:spcBef>
              <a:spcAft>
                <a:spcPts val="0"/>
              </a:spcAft>
              <a:buClr>
                <a:srgbClr val="4643E7"/>
              </a:buClr>
              <a:buSzPts val="2500"/>
              <a:buNone/>
              <a:defRPr sz="2500">
                <a:solidFill>
                  <a:srgbClr val="4643E7"/>
                </a:solidFill>
              </a:defRPr>
            </a:lvl8pPr>
            <a:lvl9pPr lvl="8">
              <a:spcBef>
                <a:spcPts val="0"/>
              </a:spcBef>
              <a:spcAft>
                <a:spcPts val="0"/>
              </a:spcAft>
              <a:buClr>
                <a:srgbClr val="4643E7"/>
              </a:buClr>
              <a:buSzPts val="2500"/>
              <a:buNone/>
              <a:defRPr sz="2500">
                <a:solidFill>
                  <a:srgbClr val="4643E7"/>
                </a:solidFill>
              </a:defRPr>
            </a:lvl9pPr>
          </a:lstStyle>
          <a:p/>
        </p:txBody>
      </p:sp>
      <p:sp>
        <p:nvSpPr>
          <p:cNvPr id="60" name="Google Shape;60;p15"/>
          <p:cNvSpPr txBox="1"/>
          <p:nvPr>
            <p:ph idx="1" type="body"/>
          </p:nvPr>
        </p:nvSpPr>
        <p:spPr>
          <a:xfrm>
            <a:off x="457200" y="1017725"/>
            <a:ext cx="5321100" cy="39585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extLst>
    <p:ext uri="{DCECCB84-F9BA-43D5-87BE-67443E8EF086}">
      <p15:sldGuideLst>
        <p15:guide id="1" orient="horz" pos="1620">
          <p15:clr>
            <a:srgbClr val="E46962"/>
          </p15:clr>
        </p15:guide>
        <p15:guide id="2" pos="2880">
          <p15:clr>
            <a:srgbClr val="E46962"/>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3">
    <p:spTree>
      <p:nvGrpSpPr>
        <p:cNvPr id="61" name="Shape 61"/>
        <p:cNvGrpSpPr/>
        <p:nvPr/>
      </p:nvGrpSpPr>
      <p:grpSpPr>
        <a:xfrm>
          <a:off x="0" y="0"/>
          <a:ext cx="0" cy="0"/>
          <a:chOff x="0" y="0"/>
          <a:chExt cx="0" cy="0"/>
        </a:xfrm>
      </p:grpSpPr>
      <p:sp>
        <p:nvSpPr>
          <p:cNvPr id="62" name="Google Shape;62;p16"/>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63" name="Google Shape;63;p16"/>
          <p:cNvSpPr txBox="1"/>
          <p:nvPr>
            <p:ph idx="1" type="body"/>
          </p:nvPr>
        </p:nvSpPr>
        <p:spPr>
          <a:xfrm>
            <a:off x="457200" y="1140000"/>
            <a:ext cx="8229600" cy="3429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30200" lvl="1" marL="914400">
              <a:spcBef>
                <a:spcPts val="1000"/>
              </a:spcBef>
              <a:spcAft>
                <a:spcPts val="0"/>
              </a:spcAft>
              <a:buClr>
                <a:schemeClr val="dk1"/>
              </a:buClr>
              <a:buSzPts val="1600"/>
              <a:buChar char="○"/>
              <a:defRPr sz="1600">
                <a:solidFill>
                  <a:schemeClr val="dk1"/>
                </a:solidFill>
              </a:defRPr>
            </a:lvl2pPr>
            <a:lvl3pPr indent="-330200" lvl="2" marL="1371600">
              <a:spcBef>
                <a:spcPts val="1000"/>
              </a:spcBef>
              <a:spcAft>
                <a:spcPts val="0"/>
              </a:spcAft>
              <a:buClr>
                <a:schemeClr val="dk1"/>
              </a:buClr>
              <a:buSzPts val="1600"/>
              <a:buChar char="■"/>
              <a:defRPr sz="1600">
                <a:solidFill>
                  <a:schemeClr val="dk1"/>
                </a:solidFill>
              </a:defRPr>
            </a:lvl3pPr>
            <a:lvl4pPr indent="-330200" lvl="3" marL="1828800">
              <a:spcBef>
                <a:spcPts val="1000"/>
              </a:spcBef>
              <a:spcAft>
                <a:spcPts val="0"/>
              </a:spcAft>
              <a:buClr>
                <a:schemeClr val="dk1"/>
              </a:buClr>
              <a:buSzPts val="1600"/>
              <a:buChar char="●"/>
              <a:defRPr sz="1600">
                <a:solidFill>
                  <a:schemeClr val="dk1"/>
                </a:solidFill>
              </a:defRPr>
            </a:lvl4pPr>
            <a:lvl5pPr indent="-330200" lvl="4" marL="2286000">
              <a:spcBef>
                <a:spcPts val="1000"/>
              </a:spcBef>
              <a:spcAft>
                <a:spcPts val="0"/>
              </a:spcAft>
              <a:buClr>
                <a:schemeClr val="dk1"/>
              </a:buClr>
              <a:buSzPts val="1600"/>
              <a:buChar char="○"/>
              <a:defRPr sz="1600">
                <a:solidFill>
                  <a:schemeClr val="dk1"/>
                </a:solidFill>
              </a:defRPr>
            </a:lvl5pPr>
            <a:lvl6pPr indent="-330200" lvl="5" marL="2743200">
              <a:spcBef>
                <a:spcPts val="1000"/>
              </a:spcBef>
              <a:spcAft>
                <a:spcPts val="0"/>
              </a:spcAft>
              <a:buClr>
                <a:schemeClr val="dk1"/>
              </a:buClr>
              <a:buSzPts val="1600"/>
              <a:buChar char="■"/>
              <a:defRPr sz="1600">
                <a:solidFill>
                  <a:schemeClr val="dk1"/>
                </a:solidFill>
              </a:defRPr>
            </a:lvl6pPr>
            <a:lvl7pPr indent="-330200" lvl="6" marL="3200400">
              <a:spcBef>
                <a:spcPts val="1000"/>
              </a:spcBef>
              <a:spcAft>
                <a:spcPts val="0"/>
              </a:spcAft>
              <a:buClr>
                <a:schemeClr val="dk1"/>
              </a:buClr>
              <a:buSzPts val="1600"/>
              <a:buChar char="●"/>
              <a:defRPr sz="1600">
                <a:solidFill>
                  <a:schemeClr val="dk1"/>
                </a:solidFill>
              </a:defRPr>
            </a:lvl7pPr>
            <a:lvl8pPr indent="-330200" lvl="7" marL="3657600">
              <a:spcBef>
                <a:spcPts val="1000"/>
              </a:spcBef>
              <a:spcAft>
                <a:spcPts val="0"/>
              </a:spcAft>
              <a:buClr>
                <a:schemeClr val="dk1"/>
              </a:buClr>
              <a:buSzPts val="1600"/>
              <a:buChar char="○"/>
              <a:defRPr sz="1600">
                <a:solidFill>
                  <a:schemeClr val="dk1"/>
                </a:solidFill>
              </a:defRPr>
            </a:lvl8pPr>
            <a:lvl9pPr indent="-330200" lvl="8" marL="4114800">
              <a:spcBef>
                <a:spcPts val="1000"/>
              </a:spcBef>
              <a:spcAft>
                <a:spcPts val="1000"/>
              </a:spcAft>
              <a:buClr>
                <a:schemeClr val="dk1"/>
              </a:buClr>
              <a:buSzPts val="1600"/>
              <a:buChar char="■"/>
              <a:defRPr sz="1600">
                <a:solidFill>
                  <a:schemeClr val="dk1"/>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2">
    <p:spTree>
      <p:nvGrpSpPr>
        <p:cNvPr id="64" name="Shape 64"/>
        <p:cNvGrpSpPr/>
        <p:nvPr/>
      </p:nvGrpSpPr>
      <p:grpSpPr>
        <a:xfrm>
          <a:off x="0" y="0"/>
          <a:ext cx="0" cy="0"/>
          <a:chOff x="0" y="0"/>
          <a:chExt cx="0" cy="0"/>
        </a:xfrm>
      </p:grpSpPr>
      <p:sp>
        <p:nvSpPr>
          <p:cNvPr id="65" name="Google Shape;65;p17"/>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66" name="Google Shape;66;p17"/>
          <p:cNvSpPr txBox="1"/>
          <p:nvPr>
            <p:ph idx="1" type="body"/>
          </p:nvPr>
        </p:nvSpPr>
        <p:spPr>
          <a:xfrm>
            <a:off x="457200" y="1140000"/>
            <a:ext cx="4114800" cy="3429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30200" lvl="1" marL="914400">
              <a:spcBef>
                <a:spcPts val="1000"/>
              </a:spcBef>
              <a:spcAft>
                <a:spcPts val="0"/>
              </a:spcAft>
              <a:buClr>
                <a:schemeClr val="dk1"/>
              </a:buClr>
              <a:buSzPts val="1600"/>
              <a:buChar char="○"/>
              <a:defRPr sz="1600">
                <a:solidFill>
                  <a:schemeClr val="dk1"/>
                </a:solidFill>
              </a:defRPr>
            </a:lvl2pPr>
            <a:lvl3pPr indent="-330200" lvl="2" marL="1371600">
              <a:spcBef>
                <a:spcPts val="1000"/>
              </a:spcBef>
              <a:spcAft>
                <a:spcPts val="0"/>
              </a:spcAft>
              <a:buClr>
                <a:schemeClr val="dk1"/>
              </a:buClr>
              <a:buSzPts val="1600"/>
              <a:buChar char="■"/>
              <a:defRPr sz="1600">
                <a:solidFill>
                  <a:schemeClr val="dk1"/>
                </a:solidFill>
              </a:defRPr>
            </a:lvl3pPr>
            <a:lvl4pPr indent="-330200" lvl="3" marL="1828800">
              <a:spcBef>
                <a:spcPts val="1000"/>
              </a:spcBef>
              <a:spcAft>
                <a:spcPts val="0"/>
              </a:spcAft>
              <a:buClr>
                <a:schemeClr val="dk1"/>
              </a:buClr>
              <a:buSzPts val="1600"/>
              <a:buChar char="●"/>
              <a:defRPr sz="1600">
                <a:solidFill>
                  <a:schemeClr val="dk1"/>
                </a:solidFill>
              </a:defRPr>
            </a:lvl4pPr>
            <a:lvl5pPr indent="-330200" lvl="4" marL="2286000">
              <a:spcBef>
                <a:spcPts val="1000"/>
              </a:spcBef>
              <a:spcAft>
                <a:spcPts val="0"/>
              </a:spcAft>
              <a:buClr>
                <a:schemeClr val="dk1"/>
              </a:buClr>
              <a:buSzPts val="1600"/>
              <a:buChar char="○"/>
              <a:defRPr sz="1600">
                <a:solidFill>
                  <a:schemeClr val="dk1"/>
                </a:solidFill>
              </a:defRPr>
            </a:lvl5pPr>
            <a:lvl6pPr indent="-330200" lvl="5" marL="2743200">
              <a:spcBef>
                <a:spcPts val="1000"/>
              </a:spcBef>
              <a:spcAft>
                <a:spcPts val="0"/>
              </a:spcAft>
              <a:buClr>
                <a:schemeClr val="dk1"/>
              </a:buClr>
              <a:buSzPts val="1600"/>
              <a:buChar char="■"/>
              <a:defRPr sz="1600">
                <a:solidFill>
                  <a:schemeClr val="dk1"/>
                </a:solidFill>
              </a:defRPr>
            </a:lvl6pPr>
            <a:lvl7pPr indent="-330200" lvl="6" marL="3200400">
              <a:spcBef>
                <a:spcPts val="1000"/>
              </a:spcBef>
              <a:spcAft>
                <a:spcPts val="0"/>
              </a:spcAft>
              <a:buClr>
                <a:schemeClr val="dk1"/>
              </a:buClr>
              <a:buSzPts val="1600"/>
              <a:buChar char="●"/>
              <a:defRPr sz="1600">
                <a:solidFill>
                  <a:schemeClr val="dk1"/>
                </a:solidFill>
              </a:defRPr>
            </a:lvl7pPr>
            <a:lvl8pPr indent="-330200" lvl="7" marL="3657600">
              <a:spcBef>
                <a:spcPts val="1000"/>
              </a:spcBef>
              <a:spcAft>
                <a:spcPts val="0"/>
              </a:spcAft>
              <a:buClr>
                <a:schemeClr val="dk1"/>
              </a:buClr>
              <a:buSzPts val="1600"/>
              <a:buChar char="○"/>
              <a:defRPr sz="1600">
                <a:solidFill>
                  <a:schemeClr val="dk1"/>
                </a:solidFill>
              </a:defRPr>
            </a:lvl8pPr>
            <a:lvl9pPr indent="-330200" lvl="8" marL="4114800">
              <a:spcBef>
                <a:spcPts val="1000"/>
              </a:spcBef>
              <a:spcAft>
                <a:spcPts val="1000"/>
              </a:spcAft>
              <a:buClr>
                <a:schemeClr val="dk1"/>
              </a:buClr>
              <a:buSzPts val="1600"/>
              <a:buChar char="■"/>
              <a:defRPr sz="1600">
                <a:solidFill>
                  <a:schemeClr val="dk1"/>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bullet-1">
  <p:cSld name="CUSTOM_3_2">
    <p:bg>
      <p:bgPr>
        <a:blipFill>
          <a:blip r:embed="rId2">
            <a:alphaModFix/>
          </a:blip>
          <a:stretch>
            <a:fillRect/>
          </a:stretch>
        </a:blipFill>
      </p:bgPr>
    </p:bg>
    <p:spTree>
      <p:nvGrpSpPr>
        <p:cNvPr id="67" name="Shape 67"/>
        <p:cNvGrpSpPr/>
        <p:nvPr/>
      </p:nvGrpSpPr>
      <p:grpSpPr>
        <a:xfrm>
          <a:off x="0" y="0"/>
          <a:ext cx="0" cy="0"/>
          <a:chOff x="0" y="0"/>
          <a:chExt cx="0" cy="0"/>
        </a:xfrm>
      </p:grpSpPr>
      <p:sp>
        <p:nvSpPr>
          <p:cNvPr id="68" name="Google Shape;68;p18"/>
          <p:cNvSpPr/>
          <p:nvPr/>
        </p:nvSpPr>
        <p:spPr>
          <a:xfrm>
            <a:off x="-6250" y="143750"/>
            <a:ext cx="9150300" cy="4857300"/>
          </a:xfrm>
          <a:prstGeom prst="rect">
            <a:avLst/>
          </a:prstGeom>
          <a:solidFill>
            <a:srgbClr val="FFFFFF">
              <a:alpha val="960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8"/>
          <p:cNvSpPr/>
          <p:nvPr/>
        </p:nvSpPr>
        <p:spPr>
          <a:xfrm>
            <a:off x="734713" y="2673400"/>
            <a:ext cx="361800" cy="361800"/>
          </a:xfrm>
          <a:prstGeom prst="ellipse">
            <a:avLst/>
          </a:prstGeom>
          <a:noFill/>
          <a:ln cap="flat" cmpd="sng" w="19050">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marR="0" rtl="0" algn="ctr">
              <a:lnSpc>
                <a:spcPct val="100000"/>
              </a:lnSpc>
              <a:spcBef>
                <a:spcPts val="0"/>
              </a:spcBef>
              <a:spcAft>
                <a:spcPts val="0"/>
              </a:spcAft>
              <a:buNone/>
            </a:pPr>
            <a:r>
              <a:rPr b="1" lang="en-GB" sz="1800">
                <a:solidFill>
                  <a:schemeClr val="accent1"/>
                </a:solidFill>
                <a:latin typeface="Inter"/>
                <a:ea typeface="Inter"/>
                <a:cs typeface="Inter"/>
                <a:sym typeface="Inter"/>
              </a:rPr>
              <a:t>→</a:t>
            </a:r>
            <a:endParaRPr b="1" sz="1800">
              <a:solidFill>
                <a:schemeClr val="accent1"/>
              </a:solidFill>
              <a:latin typeface="Inter"/>
              <a:ea typeface="Inter"/>
              <a:cs typeface="Inter"/>
              <a:sym typeface="Inter"/>
            </a:endParaRPr>
          </a:p>
        </p:txBody>
      </p:sp>
      <p:sp>
        <p:nvSpPr>
          <p:cNvPr id="70" name="Google Shape;70;p18"/>
          <p:cNvSpPr/>
          <p:nvPr/>
        </p:nvSpPr>
        <p:spPr>
          <a:xfrm>
            <a:off x="734700" y="3894725"/>
            <a:ext cx="361800" cy="361800"/>
          </a:xfrm>
          <a:prstGeom prst="ellipse">
            <a:avLst/>
          </a:prstGeom>
          <a:noFill/>
          <a:ln cap="flat" cmpd="sng" w="19050">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marR="0" rtl="0" algn="ctr">
              <a:lnSpc>
                <a:spcPct val="100000"/>
              </a:lnSpc>
              <a:spcBef>
                <a:spcPts val="0"/>
              </a:spcBef>
              <a:spcAft>
                <a:spcPts val="0"/>
              </a:spcAft>
              <a:buNone/>
            </a:pPr>
            <a:r>
              <a:rPr b="1" lang="en-GB" sz="1800">
                <a:solidFill>
                  <a:schemeClr val="accent1"/>
                </a:solidFill>
                <a:latin typeface="Inter"/>
                <a:ea typeface="Inter"/>
                <a:cs typeface="Inter"/>
                <a:sym typeface="Inter"/>
              </a:rPr>
              <a:t>→</a:t>
            </a:r>
            <a:endParaRPr b="1" sz="1800">
              <a:solidFill>
                <a:schemeClr val="accent1"/>
              </a:solidFill>
              <a:latin typeface="Inter"/>
              <a:ea typeface="Inter"/>
              <a:cs typeface="Inter"/>
              <a:sym typeface="Inter"/>
            </a:endParaRPr>
          </a:p>
        </p:txBody>
      </p:sp>
      <p:sp>
        <p:nvSpPr>
          <p:cNvPr id="71" name="Google Shape;71;p18"/>
          <p:cNvSpPr txBox="1"/>
          <p:nvPr>
            <p:ph idx="1" type="body"/>
          </p:nvPr>
        </p:nvSpPr>
        <p:spPr>
          <a:xfrm>
            <a:off x="1373975" y="2361292"/>
            <a:ext cx="59457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72" name="Google Shape;72;p18"/>
          <p:cNvSpPr txBox="1"/>
          <p:nvPr>
            <p:ph idx="2" type="body"/>
          </p:nvPr>
        </p:nvSpPr>
        <p:spPr>
          <a:xfrm>
            <a:off x="1373975" y="3582596"/>
            <a:ext cx="59457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73" name="Google Shape;73;p18"/>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74" name="Google Shape;74;p18"/>
          <p:cNvSpPr txBox="1"/>
          <p:nvPr>
            <p:ph idx="3" type="body"/>
          </p:nvPr>
        </p:nvSpPr>
        <p:spPr>
          <a:xfrm>
            <a:off x="1373975" y="1140000"/>
            <a:ext cx="59457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75" name="Google Shape;75;p18"/>
          <p:cNvSpPr/>
          <p:nvPr/>
        </p:nvSpPr>
        <p:spPr>
          <a:xfrm>
            <a:off x="734713" y="1452088"/>
            <a:ext cx="361800" cy="361800"/>
          </a:xfrm>
          <a:prstGeom prst="ellipse">
            <a:avLst/>
          </a:prstGeom>
          <a:noFill/>
          <a:ln cap="flat" cmpd="sng" w="19050">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marR="0" rtl="0" algn="ctr">
              <a:lnSpc>
                <a:spcPct val="100000"/>
              </a:lnSpc>
              <a:spcBef>
                <a:spcPts val="0"/>
              </a:spcBef>
              <a:spcAft>
                <a:spcPts val="0"/>
              </a:spcAft>
              <a:buNone/>
            </a:pPr>
            <a:r>
              <a:rPr b="1" lang="en-GB" sz="1800">
                <a:solidFill>
                  <a:schemeClr val="accent1"/>
                </a:solidFill>
                <a:latin typeface="Inter"/>
                <a:ea typeface="Inter"/>
                <a:cs typeface="Inter"/>
                <a:sym typeface="Inter"/>
              </a:rPr>
              <a:t>→</a:t>
            </a:r>
            <a:endParaRPr b="1" sz="1800">
              <a:solidFill>
                <a:schemeClr val="accent1"/>
              </a:solidFill>
              <a:latin typeface="Inter"/>
              <a:ea typeface="Inter"/>
              <a:cs typeface="Inter"/>
              <a:sym typeface="Inte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bullet-2">
  <p:cSld name="CUSTOM_3_2_1">
    <p:bg>
      <p:bgPr>
        <a:blipFill>
          <a:blip r:embed="rId2">
            <a:alphaModFix/>
          </a:blip>
          <a:stretch>
            <a:fillRect/>
          </a:stretch>
        </a:blipFill>
      </p:bgPr>
    </p:bg>
    <p:spTree>
      <p:nvGrpSpPr>
        <p:cNvPr id="76" name="Shape 76"/>
        <p:cNvGrpSpPr/>
        <p:nvPr/>
      </p:nvGrpSpPr>
      <p:grpSpPr>
        <a:xfrm>
          <a:off x="0" y="0"/>
          <a:ext cx="0" cy="0"/>
          <a:chOff x="0" y="0"/>
          <a:chExt cx="0" cy="0"/>
        </a:xfrm>
      </p:grpSpPr>
      <p:sp>
        <p:nvSpPr>
          <p:cNvPr id="77" name="Google Shape;77;p19"/>
          <p:cNvSpPr txBox="1"/>
          <p:nvPr>
            <p:ph idx="1" type="body"/>
          </p:nvPr>
        </p:nvSpPr>
        <p:spPr>
          <a:xfrm>
            <a:off x="457200" y="1607925"/>
            <a:ext cx="2606100" cy="2182200"/>
          </a:xfrm>
          <a:prstGeom prst="rect">
            <a:avLst/>
          </a:prstGeom>
        </p:spPr>
        <p:txBody>
          <a:bodyPr anchorCtr="0" anchor="t" bIns="91425" lIns="137150" spcFirstLastPara="1" rIns="137150" wrap="square" tIns="9142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78" name="Google Shape;78;p19"/>
          <p:cNvSpPr txBox="1"/>
          <p:nvPr>
            <p:ph idx="2" type="body"/>
          </p:nvPr>
        </p:nvSpPr>
        <p:spPr>
          <a:xfrm>
            <a:off x="3237000" y="1607925"/>
            <a:ext cx="2606100" cy="2182200"/>
          </a:xfrm>
          <a:prstGeom prst="rect">
            <a:avLst/>
          </a:prstGeom>
        </p:spPr>
        <p:txBody>
          <a:bodyPr anchorCtr="0" anchor="t" bIns="91425" lIns="137150" spcFirstLastPara="1" rIns="137150" wrap="square" tIns="9142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79" name="Google Shape;79;p19"/>
          <p:cNvSpPr txBox="1"/>
          <p:nvPr>
            <p:ph idx="3" type="body"/>
          </p:nvPr>
        </p:nvSpPr>
        <p:spPr>
          <a:xfrm>
            <a:off x="6016800" y="1607925"/>
            <a:ext cx="2606100" cy="2182200"/>
          </a:xfrm>
          <a:prstGeom prst="rect">
            <a:avLst/>
          </a:prstGeom>
        </p:spPr>
        <p:txBody>
          <a:bodyPr anchorCtr="0" anchor="t" bIns="91425" lIns="137150" spcFirstLastPara="1" rIns="137150" wrap="square" tIns="9142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80" name="Google Shape;80;p19"/>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cxnSp>
        <p:nvCxnSpPr>
          <p:cNvPr id="81" name="Google Shape;81;p19"/>
          <p:cNvCxnSpPr/>
          <p:nvPr/>
        </p:nvCxnSpPr>
        <p:spPr>
          <a:xfrm>
            <a:off x="457200" y="1599075"/>
            <a:ext cx="0" cy="2199900"/>
          </a:xfrm>
          <a:prstGeom prst="straightConnector1">
            <a:avLst/>
          </a:prstGeom>
          <a:noFill/>
          <a:ln cap="flat" cmpd="sng" w="19050">
            <a:solidFill>
              <a:schemeClr val="accent1"/>
            </a:solidFill>
            <a:prstDash val="solid"/>
            <a:round/>
            <a:headEnd len="med" w="med" type="none"/>
            <a:tailEnd len="med" w="med" type="none"/>
          </a:ln>
        </p:spPr>
      </p:cxnSp>
      <p:cxnSp>
        <p:nvCxnSpPr>
          <p:cNvPr id="82" name="Google Shape;82;p19"/>
          <p:cNvCxnSpPr/>
          <p:nvPr/>
        </p:nvCxnSpPr>
        <p:spPr>
          <a:xfrm>
            <a:off x="3237000" y="1599075"/>
            <a:ext cx="0" cy="2199900"/>
          </a:xfrm>
          <a:prstGeom prst="straightConnector1">
            <a:avLst/>
          </a:prstGeom>
          <a:noFill/>
          <a:ln cap="flat" cmpd="sng" w="19050">
            <a:solidFill>
              <a:schemeClr val="accent1"/>
            </a:solidFill>
            <a:prstDash val="solid"/>
            <a:round/>
            <a:headEnd len="med" w="med" type="none"/>
            <a:tailEnd len="med" w="med" type="none"/>
          </a:ln>
        </p:spPr>
      </p:cxnSp>
      <p:cxnSp>
        <p:nvCxnSpPr>
          <p:cNvPr id="83" name="Google Shape;83;p19"/>
          <p:cNvCxnSpPr/>
          <p:nvPr/>
        </p:nvCxnSpPr>
        <p:spPr>
          <a:xfrm>
            <a:off x="6016800" y="1599075"/>
            <a:ext cx="0" cy="2199900"/>
          </a:xfrm>
          <a:prstGeom prst="straightConnector1">
            <a:avLst/>
          </a:prstGeom>
          <a:noFill/>
          <a:ln cap="flat" cmpd="sng" w="19050">
            <a:solidFill>
              <a:schemeClr val="accent1"/>
            </a:solidFill>
            <a:prstDash val="solid"/>
            <a:round/>
            <a:headEnd len="med" w="med" type="none"/>
            <a:tailEnd len="med" w="med"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bullet-3">
  <p:cSld name="CUSTOM_3_2_2">
    <p:bg>
      <p:bgPr>
        <a:blipFill>
          <a:blip r:embed="rId2">
            <a:alphaModFix/>
          </a:blip>
          <a:stretch>
            <a:fillRect/>
          </a:stretch>
        </a:blipFill>
      </p:bgPr>
    </p:bg>
    <p:spTree>
      <p:nvGrpSpPr>
        <p:cNvPr id="84" name="Shape 84"/>
        <p:cNvGrpSpPr/>
        <p:nvPr/>
      </p:nvGrpSpPr>
      <p:grpSpPr>
        <a:xfrm>
          <a:off x="0" y="0"/>
          <a:ext cx="0" cy="0"/>
          <a:chOff x="0" y="0"/>
          <a:chExt cx="0" cy="0"/>
        </a:xfrm>
      </p:grpSpPr>
      <p:sp>
        <p:nvSpPr>
          <p:cNvPr id="85" name="Google Shape;85;p20"/>
          <p:cNvSpPr txBox="1"/>
          <p:nvPr>
            <p:ph idx="1" type="body"/>
          </p:nvPr>
        </p:nvSpPr>
        <p:spPr>
          <a:xfrm>
            <a:off x="1373975" y="2361292"/>
            <a:ext cx="59457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86" name="Google Shape;86;p20"/>
          <p:cNvSpPr txBox="1"/>
          <p:nvPr>
            <p:ph idx="2" type="body"/>
          </p:nvPr>
        </p:nvSpPr>
        <p:spPr>
          <a:xfrm>
            <a:off x="1373975" y="3582596"/>
            <a:ext cx="59457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87" name="Google Shape;87;p20"/>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88" name="Google Shape;88;p20"/>
          <p:cNvSpPr txBox="1"/>
          <p:nvPr>
            <p:ph idx="3" type="body"/>
          </p:nvPr>
        </p:nvSpPr>
        <p:spPr>
          <a:xfrm>
            <a:off x="1373975" y="1140000"/>
            <a:ext cx="59457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89" name="Google Shape;89;p20"/>
          <p:cNvSpPr/>
          <p:nvPr/>
        </p:nvSpPr>
        <p:spPr>
          <a:xfrm>
            <a:off x="734713" y="1452100"/>
            <a:ext cx="361800" cy="361800"/>
          </a:xfrm>
          <a:prstGeom prst="ellipse">
            <a:avLst/>
          </a:prstGeom>
          <a:noFill/>
          <a:ln cap="flat" cmpd="sng" w="19050">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GB" sz="1800">
                <a:solidFill>
                  <a:schemeClr val="accent1"/>
                </a:solidFill>
                <a:latin typeface="Hanken Grotesk"/>
                <a:ea typeface="Hanken Grotesk"/>
                <a:cs typeface="Hanken Grotesk"/>
                <a:sym typeface="Hanken Grotesk"/>
              </a:rPr>
              <a:t>1</a:t>
            </a:r>
            <a:endParaRPr b="1" sz="1800">
              <a:solidFill>
                <a:schemeClr val="accent1"/>
              </a:solidFill>
              <a:latin typeface="Hanken Grotesk"/>
              <a:ea typeface="Hanken Grotesk"/>
              <a:cs typeface="Hanken Grotesk"/>
              <a:sym typeface="Hanken Grotesk"/>
            </a:endParaRPr>
          </a:p>
        </p:txBody>
      </p:sp>
      <p:sp>
        <p:nvSpPr>
          <p:cNvPr id="90" name="Google Shape;90;p20"/>
          <p:cNvSpPr/>
          <p:nvPr/>
        </p:nvSpPr>
        <p:spPr>
          <a:xfrm>
            <a:off x="734700" y="2673413"/>
            <a:ext cx="361800" cy="361800"/>
          </a:xfrm>
          <a:prstGeom prst="ellipse">
            <a:avLst/>
          </a:prstGeom>
          <a:noFill/>
          <a:ln cap="flat" cmpd="sng" w="19050">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GB" sz="1800">
                <a:solidFill>
                  <a:schemeClr val="accent1"/>
                </a:solidFill>
                <a:latin typeface="Hanken Grotesk"/>
                <a:ea typeface="Hanken Grotesk"/>
                <a:cs typeface="Hanken Grotesk"/>
                <a:sym typeface="Hanken Grotesk"/>
              </a:rPr>
              <a:t>2</a:t>
            </a:r>
            <a:endParaRPr b="1" sz="1800">
              <a:solidFill>
                <a:schemeClr val="accent1"/>
              </a:solidFill>
              <a:latin typeface="Hanken Grotesk"/>
              <a:ea typeface="Hanken Grotesk"/>
              <a:cs typeface="Hanken Grotesk"/>
              <a:sym typeface="Hanken Grotesk"/>
            </a:endParaRPr>
          </a:p>
        </p:txBody>
      </p:sp>
      <p:sp>
        <p:nvSpPr>
          <p:cNvPr id="91" name="Google Shape;91;p20"/>
          <p:cNvSpPr/>
          <p:nvPr/>
        </p:nvSpPr>
        <p:spPr>
          <a:xfrm>
            <a:off x="734725" y="3894738"/>
            <a:ext cx="361800" cy="361800"/>
          </a:xfrm>
          <a:prstGeom prst="ellipse">
            <a:avLst/>
          </a:prstGeom>
          <a:noFill/>
          <a:ln cap="flat" cmpd="sng" w="19050">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GB" sz="1800">
                <a:solidFill>
                  <a:schemeClr val="accent1"/>
                </a:solidFill>
                <a:latin typeface="Hanken Grotesk"/>
                <a:ea typeface="Hanken Grotesk"/>
                <a:cs typeface="Hanken Grotesk"/>
                <a:sym typeface="Hanken Grotesk"/>
              </a:rPr>
              <a:t>3</a:t>
            </a:r>
            <a:endParaRPr b="1" sz="1800">
              <a:solidFill>
                <a:schemeClr val="accent1"/>
              </a:solidFill>
              <a:latin typeface="Hanken Grotesk"/>
              <a:ea typeface="Hanken Grotesk"/>
              <a:cs typeface="Hanken Grotesk"/>
              <a:sym typeface="Hanken Grotesk"/>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bullet-3 1">
  <p:cSld name="CUSTOM_3_2_2_1">
    <p:bg>
      <p:bgPr>
        <a:blipFill>
          <a:blip r:embed="rId2">
            <a:alphaModFix/>
          </a:blip>
          <a:stretch>
            <a:fillRect/>
          </a:stretch>
        </a:blipFill>
      </p:bgPr>
    </p:bg>
    <p:spTree>
      <p:nvGrpSpPr>
        <p:cNvPr id="92" name="Shape 92"/>
        <p:cNvGrpSpPr/>
        <p:nvPr/>
      </p:nvGrpSpPr>
      <p:grpSpPr>
        <a:xfrm>
          <a:off x="0" y="0"/>
          <a:ext cx="0" cy="0"/>
          <a:chOff x="0" y="0"/>
          <a:chExt cx="0" cy="0"/>
        </a:xfrm>
      </p:grpSpPr>
      <p:sp>
        <p:nvSpPr>
          <p:cNvPr id="93" name="Google Shape;93;p21"/>
          <p:cNvSpPr txBox="1"/>
          <p:nvPr>
            <p:ph idx="1" type="body"/>
          </p:nvPr>
        </p:nvSpPr>
        <p:spPr>
          <a:xfrm>
            <a:off x="457200" y="2361293"/>
            <a:ext cx="68625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94" name="Google Shape;94;p21"/>
          <p:cNvSpPr txBox="1"/>
          <p:nvPr>
            <p:ph idx="2" type="body"/>
          </p:nvPr>
        </p:nvSpPr>
        <p:spPr>
          <a:xfrm>
            <a:off x="457200" y="3582599"/>
            <a:ext cx="68625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95" name="Google Shape;95;p21"/>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96" name="Google Shape;96;p21"/>
          <p:cNvSpPr txBox="1"/>
          <p:nvPr>
            <p:ph idx="3" type="body"/>
          </p:nvPr>
        </p:nvSpPr>
        <p:spPr>
          <a:xfrm>
            <a:off x="457200" y="1140000"/>
            <a:ext cx="68625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bullet-4">
  <p:cSld name="CUSTOM_3_2_1_1">
    <p:bg>
      <p:bgPr>
        <a:blipFill>
          <a:blip r:embed="rId2">
            <a:alphaModFix/>
          </a:blip>
          <a:stretch>
            <a:fillRect/>
          </a:stretch>
        </a:blipFill>
      </p:bgPr>
    </p:bg>
    <p:spTree>
      <p:nvGrpSpPr>
        <p:cNvPr id="97" name="Shape 97"/>
        <p:cNvGrpSpPr/>
        <p:nvPr/>
      </p:nvGrpSpPr>
      <p:grpSpPr>
        <a:xfrm>
          <a:off x="0" y="0"/>
          <a:ext cx="0" cy="0"/>
          <a:chOff x="0" y="0"/>
          <a:chExt cx="0" cy="0"/>
        </a:xfrm>
      </p:grpSpPr>
      <p:sp>
        <p:nvSpPr>
          <p:cNvPr id="98" name="Google Shape;98;p22"/>
          <p:cNvSpPr txBox="1"/>
          <p:nvPr>
            <p:ph idx="1" type="body"/>
          </p:nvPr>
        </p:nvSpPr>
        <p:spPr>
          <a:xfrm>
            <a:off x="489150" y="2727525"/>
            <a:ext cx="2606100" cy="1848000"/>
          </a:xfrm>
          <a:prstGeom prst="rect">
            <a:avLst/>
          </a:prstGeom>
        </p:spPr>
        <p:txBody>
          <a:bodyPr anchorCtr="0" anchor="t" bIns="91425" lIns="137150" spcFirstLastPara="1" rIns="137150" wrap="square" tIns="91425">
            <a:normAutofit/>
          </a:bodyPr>
          <a:lstStyle>
            <a:lvl1pPr indent="-304800" lvl="0" marL="457200" algn="ctr">
              <a:spcBef>
                <a:spcPts val="0"/>
              </a:spcBef>
              <a:spcAft>
                <a:spcPts val="0"/>
              </a:spcAft>
              <a:buClr>
                <a:schemeClr val="dk1"/>
              </a:buClr>
              <a:buSzPts val="1200"/>
              <a:buChar char="•"/>
              <a:defRPr sz="1200">
                <a:solidFill>
                  <a:schemeClr val="dk1"/>
                </a:solidFill>
              </a:defRPr>
            </a:lvl1pPr>
            <a:lvl2pPr indent="-304800" lvl="1" marL="914400" algn="ctr">
              <a:spcBef>
                <a:spcPts val="1000"/>
              </a:spcBef>
              <a:spcAft>
                <a:spcPts val="0"/>
              </a:spcAft>
              <a:buClr>
                <a:schemeClr val="dk1"/>
              </a:buClr>
              <a:buSzPts val="1200"/>
              <a:buChar char="○"/>
              <a:defRPr sz="1200">
                <a:solidFill>
                  <a:schemeClr val="dk1"/>
                </a:solidFill>
              </a:defRPr>
            </a:lvl2pPr>
            <a:lvl3pPr indent="-304800" lvl="2" marL="1371600" algn="ctr">
              <a:spcBef>
                <a:spcPts val="1000"/>
              </a:spcBef>
              <a:spcAft>
                <a:spcPts val="0"/>
              </a:spcAft>
              <a:buClr>
                <a:schemeClr val="dk1"/>
              </a:buClr>
              <a:buSzPts val="1200"/>
              <a:buChar char="■"/>
              <a:defRPr sz="1200">
                <a:solidFill>
                  <a:schemeClr val="dk1"/>
                </a:solidFill>
              </a:defRPr>
            </a:lvl3pPr>
            <a:lvl4pPr indent="-304800" lvl="3" marL="1828800" algn="ctr">
              <a:spcBef>
                <a:spcPts val="1000"/>
              </a:spcBef>
              <a:spcAft>
                <a:spcPts val="0"/>
              </a:spcAft>
              <a:buClr>
                <a:schemeClr val="dk1"/>
              </a:buClr>
              <a:buSzPts val="1200"/>
              <a:buChar char="●"/>
              <a:defRPr sz="1200">
                <a:solidFill>
                  <a:schemeClr val="dk1"/>
                </a:solidFill>
              </a:defRPr>
            </a:lvl4pPr>
            <a:lvl5pPr indent="-304800" lvl="4" marL="2286000" algn="ctr">
              <a:spcBef>
                <a:spcPts val="1000"/>
              </a:spcBef>
              <a:spcAft>
                <a:spcPts val="0"/>
              </a:spcAft>
              <a:buClr>
                <a:schemeClr val="dk1"/>
              </a:buClr>
              <a:buSzPts val="1200"/>
              <a:buChar char="○"/>
              <a:defRPr sz="1200">
                <a:solidFill>
                  <a:schemeClr val="dk1"/>
                </a:solidFill>
              </a:defRPr>
            </a:lvl5pPr>
            <a:lvl6pPr indent="-304800" lvl="5" marL="2743200" algn="ctr">
              <a:spcBef>
                <a:spcPts val="1000"/>
              </a:spcBef>
              <a:spcAft>
                <a:spcPts val="0"/>
              </a:spcAft>
              <a:buClr>
                <a:schemeClr val="dk1"/>
              </a:buClr>
              <a:buSzPts val="1200"/>
              <a:buChar char="■"/>
              <a:defRPr sz="1200">
                <a:solidFill>
                  <a:schemeClr val="dk1"/>
                </a:solidFill>
              </a:defRPr>
            </a:lvl6pPr>
            <a:lvl7pPr indent="-304800" lvl="6" marL="3200400" algn="ctr">
              <a:spcBef>
                <a:spcPts val="1000"/>
              </a:spcBef>
              <a:spcAft>
                <a:spcPts val="0"/>
              </a:spcAft>
              <a:buClr>
                <a:schemeClr val="dk1"/>
              </a:buClr>
              <a:buSzPts val="1200"/>
              <a:buChar char="●"/>
              <a:defRPr sz="1200">
                <a:solidFill>
                  <a:schemeClr val="dk1"/>
                </a:solidFill>
              </a:defRPr>
            </a:lvl7pPr>
            <a:lvl8pPr indent="-304800" lvl="7" marL="3657600" algn="ctr">
              <a:spcBef>
                <a:spcPts val="1000"/>
              </a:spcBef>
              <a:spcAft>
                <a:spcPts val="0"/>
              </a:spcAft>
              <a:buClr>
                <a:schemeClr val="dk1"/>
              </a:buClr>
              <a:buSzPts val="1200"/>
              <a:buChar char="○"/>
              <a:defRPr sz="1200">
                <a:solidFill>
                  <a:schemeClr val="dk1"/>
                </a:solidFill>
              </a:defRPr>
            </a:lvl8pPr>
            <a:lvl9pPr indent="-304800" lvl="8" marL="4114800" algn="ctr">
              <a:spcBef>
                <a:spcPts val="1000"/>
              </a:spcBef>
              <a:spcAft>
                <a:spcPts val="1000"/>
              </a:spcAft>
              <a:buClr>
                <a:schemeClr val="dk1"/>
              </a:buClr>
              <a:buSzPts val="1200"/>
              <a:buChar char="■"/>
              <a:defRPr sz="1200">
                <a:solidFill>
                  <a:schemeClr val="dk1"/>
                </a:solidFill>
              </a:defRPr>
            </a:lvl9pPr>
          </a:lstStyle>
          <a:p/>
        </p:txBody>
      </p:sp>
      <p:sp>
        <p:nvSpPr>
          <p:cNvPr id="99" name="Google Shape;99;p22"/>
          <p:cNvSpPr txBox="1"/>
          <p:nvPr>
            <p:ph idx="2" type="body"/>
          </p:nvPr>
        </p:nvSpPr>
        <p:spPr>
          <a:xfrm>
            <a:off x="3268950" y="2727525"/>
            <a:ext cx="2606100" cy="1848000"/>
          </a:xfrm>
          <a:prstGeom prst="rect">
            <a:avLst/>
          </a:prstGeom>
        </p:spPr>
        <p:txBody>
          <a:bodyPr anchorCtr="0" anchor="t" bIns="91425" lIns="137150" spcFirstLastPara="1" rIns="137150" wrap="square" tIns="91425">
            <a:normAutofit/>
          </a:bodyPr>
          <a:lstStyle>
            <a:lvl1pPr indent="-304800" lvl="0" marL="457200" algn="ctr">
              <a:spcBef>
                <a:spcPts val="0"/>
              </a:spcBef>
              <a:spcAft>
                <a:spcPts val="0"/>
              </a:spcAft>
              <a:buClr>
                <a:schemeClr val="dk1"/>
              </a:buClr>
              <a:buSzPts val="1200"/>
              <a:buChar char="•"/>
              <a:defRPr sz="1200">
                <a:solidFill>
                  <a:schemeClr val="dk1"/>
                </a:solidFill>
              </a:defRPr>
            </a:lvl1pPr>
            <a:lvl2pPr indent="-304800" lvl="1" marL="914400" algn="ctr">
              <a:spcBef>
                <a:spcPts val="1000"/>
              </a:spcBef>
              <a:spcAft>
                <a:spcPts val="0"/>
              </a:spcAft>
              <a:buClr>
                <a:schemeClr val="dk1"/>
              </a:buClr>
              <a:buSzPts val="1200"/>
              <a:buChar char="○"/>
              <a:defRPr sz="1200">
                <a:solidFill>
                  <a:schemeClr val="dk1"/>
                </a:solidFill>
              </a:defRPr>
            </a:lvl2pPr>
            <a:lvl3pPr indent="-304800" lvl="2" marL="1371600" algn="ctr">
              <a:spcBef>
                <a:spcPts val="1000"/>
              </a:spcBef>
              <a:spcAft>
                <a:spcPts val="0"/>
              </a:spcAft>
              <a:buClr>
                <a:schemeClr val="dk1"/>
              </a:buClr>
              <a:buSzPts val="1200"/>
              <a:buChar char="■"/>
              <a:defRPr sz="1200">
                <a:solidFill>
                  <a:schemeClr val="dk1"/>
                </a:solidFill>
              </a:defRPr>
            </a:lvl3pPr>
            <a:lvl4pPr indent="-304800" lvl="3" marL="1828800" algn="ctr">
              <a:spcBef>
                <a:spcPts val="1000"/>
              </a:spcBef>
              <a:spcAft>
                <a:spcPts val="0"/>
              </a:spcAft>
              <a:buClr>
                <a:schemeClr val="dk1"/>
              </a:buClr>
              <a:buSzPts val="1200"/>
              <a:buChar char="●"/>
              <a:defRPr sz="1200">
                <a:solidFill>
                  <a:schemeClr val="dk1"/>
                </a:solidFill>
              </a:defRPr>
            </a:lvl4pPr>
            <a:lvl5pPr indent="-304800" lvl="4" marL="2286000" algn="ctr">
              <a:spcBef>
                <a:spcPts val="1000"/>
              </a:spcBef>
              <a:spcAft>
                <a:spcPts val="0"/>
              </a:spcAft>
              <a:buClr>
                <a:schemeClr val="dk1"/>
              </a:buClr>
              <a:buSzPts val="1200"/>
              <a:buChar char="○"/>
              <a:defRPr sz="1200">
                <a:solidFill>
                  <a:schemeClr val="dk1"/>
                </a:solidFill>
              </a:defRPr>
            </a:lvl5pPr>
            <a:lvl6pPr indent="-304800" lvl="5" marL="2743200" algn="ctr">
              <a:spcBef>
                <a:spcPts val="1000"/>
              </a:spcBef>
              <a:spcAft>
                <a:spcPts val="0"/>
              </a:spcAft>
              <a:buClr>
                <a:schemeClr val="dk1"/>
              </a:buClr>
              <a:buSzPts val="1200"/>
              <a:buChar char="■"/>
              <a:defRPr sz="1200">
                <a:solidFill>
                  <a:schemeClr val="dk1"/>
                </a:solidFill>
              </a:defRPr>
            </a:lvl6pPr>
            <a:lvl7pPr indent="-304800" lvl="6" marL="3200400" algn="ctr">
              <a:spcBef>
                <a:spcPts val="1000"/>
              </a:spcBef>
              <a:spcAft>
                <a:spcPts val="0"/>
              </a:spcAft>
              <a:buClr>
                <a:schemeClr val="dk1"/>
              </a:buClr>
              <a:buSzPts val="1200"/>
              <a:buChar char="●"/>
              <a:defRPr sz="1200">
                <a:solidFill>
                  <a:schemeClr val="dk1"/>
                </a:solidFill>
              </a:defRPr>
            </a:lvl7pPr>
            <a:lvl8pPr indent="-304800" lvl="7" marL="3657600" algn="ctr">
              <a:spcBef>
                <a:spcPts val="1000"/>
              </a:spcBef>
              <a:spcAft>
                <a:spcPts val="0"/>
              </a:spcAft>
              <a:buClr>
                <a:schemeClr val="dk1"/>
              </a:buClr>
              <a:buSzPts val="1200"/>
              <a:buChar char="○"/>
              <a:defRPr sz="1200">
                <a:solidFill>
                  <a:schemeClr val="dk1"/>
                </a:solidFill>
              </a:defRPr>
            </a:lvl8pPr>
            <a:lvl9pPr indent="-304800" lvl="8" marL="4114800" algn="ctr">
              <a:spcBef>
                <a:spcPts val="1000"/>
              </a:spcBef>
              <a:spcAft>
                <a:spcPts val="1000"/>
              </a:spcAft>
              <a:buClr>
                <a:schemeClr val="dk1"/>
              </a:buClr>
              <a:buSzPts val="1200"/>
              <a:buChar char="■"/>
              <a:defRPr sz="1200">
                <a:solidFill>
                  <a:schemeClr val="dk1"/>
                </a:solidFill>
              </a:defRPr>
            </a:lvl9pPr>
          </a:lstStyle>
          <a:p/>
        </p:txBody>
      </p:sp>
      <p:sp>
        <p:nvSpPr>
          <p:cNvPr id="100" name="Google Shape;100;p22"/>
          <p:cNvSpPr txBox="1"/>
          <p:nvPr>
            <p:ph idx="3" type="body"/>
          </p:nvPr>
        </p:nvSpPr>
        <p:spPr>
          <a:xfrm>
            <a:off x="6048750" y="2727525"/>
            <a:ext cx="2606100" cy="1848000"/>
          </a:xfrm>
          <a:prstGeom prst="rect">
            <a:avLst/>
          </a:prstGeom>
        </p:spPr>
        <p:txBody>
          <a:bodyPr anchorCtr="0" anchor="t" bIns="91425" lIns="137150" spcFirstLastPara="1" rIns="137150" wrap="square" tIns="91425">
            <a:normAutofit/>
          </a:bodyPr>
          <a:lstStyle>
            <a:lvl1pPr indent="-304800" lvl="0" marL="457200" algn="ctr">
              <a:spcBef>
                <a:spcPts val="0"/>
              </a:spcBef>
              <a:spcAft>
                <a:spcPts val="0"/>
              </a:spcAft>
              <a:buClr>
                <a:schemeClr val="dk1"/>
              </a:buClr>
              <a:buSzPts val="1200"/>
              <a:buChar char="•"/>
              <a:defRPr sz="1200">
                <a:solidFill>
                  <a:schemeClr val="dk1"/>
                </a:solidFill>
              </a:defRPr>
            </a:lvl1pPr>
            <a:lvl2pPr indent="-304800" lvl="1" marL="914400" algn="ctr">
              <a:spcBef>
                <a:spcPts val="1000"/>
              </a:spcBef>
              <a:spcAft>
                <a:spcPts val="0"/>
              </a:spcAft>
              <a:buClr>
                <a:schemeClr val="dk1"/>
              </a:buClr>
              <a:buSzPts val="1200"/>
              <a:buChar char="○"/>
              <a:defRPr sz="1200">
                <a:solidFill>
                  <a:schemeClr val="dk1"/>
                </a:solidFill>
              </a:defRPr>
            </a:lvl2pPr>
            <a:lvl3pPr indent="-304800" lvl="2" marL="1371600" algn="ctr">
              <a:spcBef>
                <a:spcPts val="1000"/>
              </a:spcBef>
              <a:spcAft>
                <a:spcPts val="0"/>
              </a:spcAft>
              <a:buClr>
                <a:schemeClr val="dk1"/>
              </a:buClr>
              <a:buSzPts val="1200"/>
              <a:buChar char="■"/>
              <a:defRPr sz="1200">
                <a:solidFill>
                  <a:schemeClr val="dk1"/>
                </a:solidFill>
              </a:defRPr>
            </a:lvl3pPr>
            <a:lvl4pPr indent="-304800" lvl="3" marL="1828800" algn="ctr">
              <a:spcBef>
                <a:spcPts val="1000"/>
              </a:spcBef>
              <a:spcAft>
                <a:spcPts val="0"/>
              </a:spcAft>
              <a:buClr>
                <a:schemeClr val="dk1"/>
              </a:buClr>
              <a:buSzPts val="1200"/>
              <a:buChar char="●"/>
              <a:defRPr sz="1200">
                <a:solidFill>
                  <a:schemeClr val="dk1"/>
                </a:solidFill>
              </a:defRPr>
            </a:lvl4pPr>
            <a:lvl5pPr indent="-304800" lvl="4" marL="2286000" algn="ctr">
              <a:spcBef>
                <a:spcPts val="1000"/>
              </a:spcBef>
              <a:spcAft>
                <a:spcPts val="0"/>
              </a:spcAft>
              <a:buClr>
                <a:schemeClr val="dk1"/>
              </a:buClr>
              <a:buSzPts val="1200"/>
              <a:buChar char="○"/>
              <a:defRPr sz="1200">
                <a:solidFill>
                  <a:schemeClr val="dk1"/>
                </a:solidFill>
              </a:defRPr>
            </a:lvl5pPr>
            <a:lvl6pPr indent="-304800" lvl="5" marL="2743200" algn="ctr">
              <a:spcBef>
                <a:spcPts val="1000"/>
              </a:spcBef>
              <a:spcAft>
                <a:spcPts val="0"/>
              </a:spcAft>
              <a:buClr>
                <a:schemeClr val="dk1"/>
              </a:buClr>
              <a:buSzPts val="1200"/>
              <a:buChar char="■"/>
              <a:defRPr sz="1200">
                <a:solidFill>
                  <a:schemeClr val="dk1"/>
                </a:solidFill>
              </a:defRPr>
            </a:lvl6pPr>
            <a:lvl7pPr indent="-304800" lvl="6" marL="3200400" algn="ctr">
              <a:spcBef>
                <a:spcPts val="1000"/>
              </a:spcBef>
              <a:spcAft>
                <a:spcPts val="0"/>
              </a:spcAft>
              <a:buClr>
                <a:schemeClr val="dk1"/>
              </a:buClr>
              <a:buSzPts val="1200"/>
              <a:buChar char="●"/>
              <a:defRPr sz="1200">
                <a:solidFill>
                  <a:schemeClr val="dk1"/>
                </a:solidFill>
              </a:defRPr>
            </a:lvl7pPr>
            <a:lvl8pPr indent="-304800" lvl="7" marL="3657600" algn="ctr">
              <a:spcBef>
                <a:spcPts val="1000"/>
              </a:spcBef>
              <a:spcAft>
                <a:spcPts val="0"/>
              </a:spcAft>
              <a:buClr>
                <a:schemeClr val="dk1"/>
              </a:buClr>
              <a:buSzPts val="1200"/>
              <a:buChar char="○"/>
              <a:defRPr sz="1200">
                <a:solidFill>
                  <a:schemeClr val="dk1"/>
                </a:solidFill>
              </a:defRPr>
            </a:lvl8pPr>
            <a:lvl9pPr indent="-304800" lvl="8" marL="4114800" algn="ctr">
              <a:spcBef>
                <a:spcPts val="1000"/>
              </a:spcBef>
              <a:spcAft>
                <a:spcPts val="1000"/>
              </a:spcAft>
              <a:buClr>
                <a:schemeClr val="dk1"/>
              </a:buClr>
              <a:buSzPts val="1200"/>
              <a:buChar char="■"/>
              <a:defRPr sz="1200">
                <a:solidFill>
                  <a:schemeClr val="dk1"/>
                </a:solidFill>
              </a:defRPr>
            </a:lvl9pPr>
          </a:lstStyle>
          <a:p/>
        </p:txBody>
      </p:sp>
      <p:sp>
        <p:nvSpPr>
          <p:cNvPr id="101" name="Google Shape;101;p22"/>
          <p:cNvSpPr/>
          <p:nvPr/>
        </p:nvSpPr>
        <p:spPr>
          <a:xfrm>
            <a:off x="1333794" y="1597025"/>
            <a:ext cx="916800" cy="916800"/>
          </a:xfrm>
          <a:prstGeom prst="ellipse">
            <a:avLst/>
          </a:prstGeom>
          <a:noFill/>
          <a:ln cap="flat" cmpd="sng" w="9525">
            <a:solidFill>
              <a:schemeClr val="dk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GB" sz="2800">
                <a:solidFill>
                  <a:schemeClr val="dk1"/>
                </a:solidFill>
                <a:latin typeface="Hanken Grotesk"/>
                <a:ea typeface="Hanken Grotesk"/>
                <a:cs typeface="Hanken Grotesk"/>
                <a:sym typeface="Hanken Grotesk"/>
              </a:rPr>
              <a:t>1</a:t>
            </a:r>
            <a:endParaRPr b="1" sz="2800">
              <a:solidFill>
                <a:schemeClr val="dk1"/>
              </a:solidFill>
              <a:latin typeface="Hanken Grotesk"/>
              <a:ea typeface="Hanken Grotesk"/>
              <a:cs typeface="Hanken Grotesk"/>
              <a:sym typeface="Hanken Grotesk"/>
            </a:endParaRPr>
          </a:p>
        </p:txBody>
      </p:sp>
      <p:sp>
        <p:nvSpPr>
          <p:cNvPr id="102" name="Google Shape;102;p22"/>
          <p:cNvSpPr/>
          <p:nvPr/>
        </p:nvSpPr>
        <p:spPr>
          <a:xfrm>
            <a:off x="4113597" y="1597025"/>
            <a:ext cx="916800" cy="916800"/>
          </a:xfrm>
          <a:prstGeom prst="ellipse">
            <a:avLst/>
          </a:prstGeom>
          <a:noFill/>
          <a:ln cap="flat" cmpd="sng" w="9525">
            <a:solidFill>
              <a:schemeClr val="dk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GB" sz="2800">
                <a:solidFill>
                  <a:schemeClr val="dk1"/>
                </a:solidFill>
                <a:latin typeface="Hanken Grotesk"/>
                <a:ea typeface="Hanken Grotesk"/>
                <a:cs typeface="Hanken Grotesk"/>
                <a:sym typeface="Hanken Grotesk"/>
              </a:rPr>
              <a:t>2</a:t>
            </a:r>
            <a:endParaRPr b="1" sz="2800">
              <a:solidFill>
                <a:schemeClr val="dk1"/>
              </a:solidFill>
              <a:latin typeface="Hanken Grotesk"/>
              <a:ea typeface="Hanken Grotesk"/>
              <a:cs typeface="Hanken Grotesk"/>
              <a:sym typeface="Hanken Grotesk"/>
            </a:endParaRPr>
          </a:p>
        </p:txBody>
      </p:sp>
      <p:sp>
        <p:nvSpPr>
          <p:cNvPr id="103" name="Google Shape;103;p22"/>
          <p:cNvSpPr/>
          <p:nvPr/>
        </p:nvSpPr>
        <p:spPr>
          <a:xfrm>
            <a:off x="6893399" y="1597025"/>
            <a:ext cx="916800" cy="916800"/>
          </a:xfrm>
          <a:prstGeom prst="ellipse">
            <a:avLst/>
          </a:prstGeom>
          <a:noFill/>
          <a:ln cap="flat" cmpd="sng" w="9525">
            <a:solidFill>
              <a:schemeClr val="dk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GB" sz="2800">
                <a:solidFill>
                  <a:schemeClr val="dk1"/>
                </a:solidFill>
                <a:latin typeface="Hanken Grotesk"/>
                <a:ea typeface="Hanken Grotesk"/>
                <a:cs typeface="Hanken Grotesk"/>
                <a:sym typeface="Hanken Grotesk"/>
              </a:rPr>
              <a:t>3</a:t>
            </a:r>
            <a:endParaRPr b="1" sz="2800">
              <a:solidFill>
                <a:schemeClr val="dk1"/>
              </a:solidFill>
              <a:latin typeface="Hanken Grotesk"/>
              <a:ea typeface="Hanken Grotesk"/>
              <a:cs typeface="Hanken Grotesk"/>
              <a:sym typeface="Hanken Grotesk"/>
            </a:endParaRPr>
          </a:p>
        </p:txBody>
      </p:sp>
      <p:sp>
        <p:nvSpPr>
          <p:cNvPr id="104" name="Google Shape;104;p22"/>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bullet-5">
  <p:cSld name="CUSTOM_3_2_1_1_1">
    <p:bg>
      <p:bgPr>
        <a:blipFill>
          <a:blip r:embed="rId2">
            <a:alphaModFix/>
          </a:blip>
          <a:stretch>
            <a:fillRect/>
          </a:stretch>
        </a:blipFill>
      </p:bgPr>
    </p:bg>
    <p:spTree>
      <p:nvGrpSpPr>
        <p:cNvPr id="105" name="Shape 105"/>
        <p:cNvGrpSpPr/>
        <p:nvPr/>
      </p:nvGrpSpPr>
      <p:grpSpPr>
        <a:xfrm>
          <a:off x="0" y="0"/>
          <a:ext cx="0" cy="0"/>
          <a:chOff x="0" y="0"/>
          <a:chExt cx="0" cy="0"/>
        </a:xfrm>
      </p:grpSpPr>
      <p:sp>
        <p:nvSpPr>
          <p:cNvPr id="106" name="Google Shape;106;p23"/>
          <p:cNvSpPr txBox="1"/>
          <p:nvPr>
            <p:ph idx="1" type="body"/>
          </p:nvPr>
        </p:nvSpPr>
        <p:spPr>
          <a:xfrm>
            <a:off x="457200" y="1834125"/>
            <a:ext cx="2606100" cy="2273100"/>
          </a:xfrm>
          <a:prstGeom prst="rect">
            <a:avLst/>
          </a:prstGeom>
          <a:noFill/>
          <a:ln cap="flat" cmpd="sng" w="9525">
            <a:solidFill>
              <a:schemeClr val="accent1"/>
            </a:solidFill>
            <a:prstDash val="solid"/>
            <a:round/>
            <a:headEnd len="sm" w="sm" type="none"/>
            <a:tailEnd len="sm" w="sm" type="none"/>
          </a:ln>
        </p:spPr>
        <p:txBody>
          <a:bodyPr anchorCtr="0" anchor="t" bIns="91425" lIns="182875" spcFirstLastPara="1" rIns="137150" wrap="square" tIns="18287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107" name="Google Shape;107;p23"/>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108" name="Google Shape;108;p23"/>
          <p:cNvSpPr/>
          <p:nvPr/>
        </p:nvSpPr>
        <p:spPr>
          <a:xfrm>
            <a:off x="457204" y="1472400"/>
            <a:ext cx="476700" cy="361800"/>
          </a:xfrm>
          <a:prstGeom prst="rect">
            <a:avLst/>
          </a:prstGeom>
          <a:solidFill>
            <a:schemeClr val="accent1"/>
          </a:solidFill>
          <a:ln cap="flat" cmpd="sng" w="9525">
            <a:solidFill>
              <a:srgbClr val="4643E7"/>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GB" sz="1800">
                <a:solidFill>
                  <a:schemeClr val="dk1"/>
                </a:solidFill>
                <a:latin typeface="Hanken Grotesk"/>
                <a:ea typeface="Hanken Grotesk"/>
                <a:cs typeface="Hanken Grotesk"/>
                <a:sym typeface="Hanken Grotesk"/>
              </a:rPr>
              <a:t>1</a:t>
            </a:r>
            <a:endParaRPr b="1" sz="1800">
              <a:solidFill>
                <a:schemeClr val="dk1"/>
              </a:solidFill>
              <a:latin typeface="Hanken Grotesk"/>
              <a:ea typeface="Hanken Grotesk"/>
              <a:cs typeface="Hanken Grotesk"/>
              <a:sym typeface="Hanken Grotesk"/>
            </a:endParaRPr>
          </a:p>
        </p:txBody>
      </p:sp>
      <p:sp>
        <p:nvSpPr>
          <p:cNvPr id="109" name="Google Shape;109;p23"/>
          <p:cNvSpPr/>
          <p:nvPr/>
        </p:nvSpPr>
        <p:spPr>
          <a:xfrm>
            <a:off x="3237004" y="1472400"/>
            <a:ext cx="476700" cy="361800"/>
          </a:xfrm>
          <a:prstGeom prst="rect">
            <a:avLst/>
          </a:prstGeom>
          <a:solidFill>
            <a:schemeClr val="accent1"/>
          </a:solidFill>
          <a:ln cap="flat" cmpd="sng" w="9525">
            <a:solidFill>
              <a:srgbClr val="4643E7"/>
            </a:solidFill>
            <a:prstDash val="solid"/>
            <a:round/>
            <a:headEnd len="sm" w="sm" type="none"/>
            <a:tailEnd len="sm" w="sm" type="none"/>
          </a:ln>
        </p:spPr>
        <p:txBody>
          <a:bodyPr anchorCtr="0" anchor="ctr" bIns="91425" lIns="0" spcFirstLastPara="1" rIns="0" wrap="square" tIns="91425">
            <a:noAutofit/>
          </a:bodyPr>
          <a:lstStyle/>
          <a:p>
            <a:pPr indent="0" lvl="0" marL="0" marR="0" rtl="0" algn="ctr">
              <a:lnSpc>
                <a:spcPct val="100000"/>
              </a:lnSpc>
              <a:spcBef>
                <a:spcPts val="0"/>
              </a:spcBef>
              <a:spcAft>
                <a:spcPts val="0"/>
              </a:spcAft>
              <a:buNone/>
            </a:pPr>
            <a:r>
              <a:rPr b="1" lang="en-GB" sz="1800">
                <a:solidFill>
                  <a:schemeClr val="dk1"/>
                </a:solidFill>
                <a:latin typeface="Hanken Grotesk"/>
                <a:ea typeface="Hanken Grotesk"/>
                <a:cs typeface="Hanken Grotesk"/>
                <a:sym typeface="Hanken Grotesk"/>
              </a:rPr>
              <a:t>2</a:t>
            </a:r>
            <a:endParaRPr b="1" sz="1800">
              <a:solidFill>
                <a:schemeClr val="dk1"/>
              </a:solidFill>
              <a:latin typeface="Hanken Grotesk"/>
              <a:ea typeface="Hanken Grotesk"/>
              <a:cs typeface="Hanken Grotesk"/>
              <a:sym typeface="Hanken Grotesk"/>
            </a:endParaRPr>
          </a:p>
        </p:txBody>
      </p:sp>
      <p:sp>
        <p:nvSpPr>
          <p:cNvPr id="110" name="Google Shape;110;p23"/>
          <p:cNvSpPr/>
          <p:nvPr/>
        </p:nvSpPr>
        <p:spPr>
          <a:xfrm>
            <a:off x="6016804" y="1472400"/>
            <a:ext cx="476700" cy="361800"/>
          </a:xfrm>
          <a:prstGeom prst="rect">
            <a:avLst/>
          </a:prstGeom>
          <a:solidFill>
            <a:schemeClr val="accent1"/>
          </a:solidFill>
          <a:ln cap="flat" cmpd="sng" w="9525">
            <a:solidFill>
              <a:srgbClr val="4643E7"/>
            </a:solidFill>
            <a:prstDash val="solid"/>
            <a:round/>
            <a:headEnd len="sm" w="sm" type="none"/>
            <a:tailEnd len="sm" w="sm" type="none"/>
          </a:ln>
        </p:spPr>
        <p:txBody>
          <a:bodyPr anchorCtr="0" anchor="ctr" bIns="91425" lIns="0" spcFirstLastPara="1" rIns="0" wrap="square" tIns="91425">
            <a:noAutofit/>
          </a:bodyPr>
          <a:lstStyle/>
          <a:p>
            <a:pPr indent="0" lvl="0" marL="0" marR="0" rtl="0" algn="ctr">
              <a:lnSpc>
                <a:spcPct val="100000"/>
              </a:lnSpc>
              <a:spcBef>
                <a:spcPts val="0"/>
              </a:spcBef>
              <a:spcAft>
                <a:spcPts val="0"/>
              </a:spcAft>
              <a:buNone/>
            </a:pPr>
            <a:r>
              <a:rPr b="1" lang="en-GB" sz="1800">
                <a:solidFill>
                  <a:schemeClr val="dk1"/>
                </a:solidFill>
                <a:latin typeface="Hanken Grotesk"/>
                <a:ea typeface="Hanken Grotesk"/>
                <a:cs typeface="Hanken Grotesk"/>
                <a:sym typeface="Hanken Grotesk"/>
              </a:rPr>
              <a:t>3</a:t>
            </a:r>
            <a:endParaRPr b="1" sz="1800">
              <a:solidFill>
                <a:schemeClr val="dk1"/>
              </a:solidFill>
              <a:latin typeface="Hanken Grotesk"/>
              <a:ea typeface="Hanken Grotesk"/>
              <a:cs typeface="Hanken Grotesk"/>
              <a:sym typeface="Hanken Grotesk"/>
            </a:endParaRPr>
          </a:p>
        </p:txBody>
      </p:sp>
      <p:sp>
        <p:nvSpPr>
          <p:cNvPr id="111" name="Google Shape;111;p23"/>
          <p:cNvSpPr txBox="1"/>
          <p:nvPr>
            <p:ph idx="2" type="body"/>
          </p:nvPr>
        </p:nvSpPr>
        <p:spPr>
          <a:xfrm>
            <a:off x="3237000" y="1834125"/>
            <a:ext cx="2606100" cy="2273100"/>
          </a:xfrm>
          <a:prstGeom prst="rect">
            <a:avLst/>
          </a:prstGeom>
          <a:noFill/>
          <a:ln cap="flat" cmpd="sng" w="9525">
            <a:solidFill>
              <a:schemeClr val="accent1"/>
            </a:solidFill>
            <a:prstDash val="solid"/>
            <a:round/>
            <a:headEnd len="sm" w="sm" type="none"/>
            <a:tailEnd len="sm" w="sm" type="none"/>
          </a:ln>
        </p:spPr>
        <p:txBody>
          <a:bodyPr anchorCtr="0" anchor="t" bIns="91425" lIns="182875" spcFirstLastPara="1" rIns="137150" wrap="square" tIns="18287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112" name="Google Shape;112;p23"/>
          <p:cNvSpPr txBox="1"/>
          <p:nvPr>
            <p:ph idx="3" type="body"/>
          </p:nvPr>
        </p:nvSpPr>
        <p:spPr>
          <a:xfrm>
            <a:off x="6016800" y="1834125"/>
            <a:ext cx="2606100" cy="2273100"/>
          </a:xfrm>
          <a:prstGeom prst="rect">
            <a:avLst/>
          </a:prstGeom>
          <a:noFill/>
          <a:ln cap="flat" cmpd="sng" w="9525">
            <a:solidFill>
              <a:schemeClr val="accent1"/>
            </a:solidFill>
            <a:prstDash val="solid"/>
            <a:round/>
            <a:headEnd len="sm" w="sm" type="none"/>
            <a:tailEnd len="sm" w="sm" type="none"/>
          </a:ln>
        </p:spPr>
        <p:txBody>
          <a:bodyPr anchorCtr="0" anchor="t" bIns="91425" lIns="182875" spcFirstLastPara="1" rIns="137150" wrap="square" tIns="18287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section-1">
  <p:cSld name="CUSTOM_3_2_1_1_1_1">
    <p:bg>
      <p:bgPr>
        <a:blipFill>
          <a:blip r:embed="rId2">
            <a:alphaModFix/>
          </a:blip>
          <a:stretch>
            <a:fillRect/>
          </a:stretch>
        </a:blipFill>
      </p:bgPr>
    </p:bg>
    <p:spTree>
      <p:nvGrpSpPr>
        <p:cNvPr id="113" name="Shape 113"/>
        <p:cNvGrpSpPr/>
        <p:nvPr/>
      </p:nvGrpSpPr>
      <p:grpSpPr>
        <a:xfrm>
          <a:off x="0" y="0"/>
          <a:ext cx="0" cy="0"/>
          <a:chOff x="0" y="0"/>
          <a:chExt cx="0" cy="0"/>
        </a:xfrm>
      </p:grpSpPr>
      <p:sp>
        <p:nvSpPr>
          <p:cNvPr id="114" name="Google Shape;114;p24"/>
          <p:cNvSpPr/>
          <p:nvPr/>
        </p:nvSpPr>
        <p:spPr>
          <a:xfrm>
            <a:off x="457350" y="1370700"/>
            <a:ext cx="2606100" cy="3201300"/>
          </a:xfrm>
          <a:prstGeom prst="rect">
            <a:avLst/>
          </a:prstGeom>
          <a:solidFill>
            <a:srgbClr val="FFFFFF">
              <a:alpha val="19620"/>
            </a:srgbClr>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5000"/>
              </a:lnSpc>
              <a:spcBef>
                <a:spcPts val="0"/>
              </a:spcBef>
              <a:spcAft>
                <a:spcPts val="1000"/>
              </a:spcAft>
              <a:buClr>
                <a:srgbClr val="000000"/>
              </a:buClr>
              <a:buSzPts val="1018"/>
              <a:buFont typeface="Arial"/>
              <a:buNone/>
            </a:pPr>
            <a:r>
              <a:t/>
            </a:r>
            <a:endParaRPr sz="1200">
              <a:solidFill>
                <a:schemeClr val="dk1"/>
              </a:solidFill>
              <a:latin typeface="Inter"/>
              <a:ea typeface="Inter"/>
              <a:cs typeface="Inter"/>
              <a:sym typeface="Inter"/>
            </a:endParaRPr>
          </a:p>
        </p:txBody>
      </p:sp>
      <p:sp>
        <p:nvSpPr>
          <p:cNvPr id="115" name="Google Shape;115;p24"/>
          <p:cNvSpPr/>
          <p:nvPr/>
        </p:nvSpPr>
        <p:spPr>
          <a:xfrm>
            <a:off x="3237075" y="1370700"/>
            <a:ext cx="2606100" cy="3201300"/>
          </a:xfrm>
          <a:prstGeom prst="rect">
            <a:avLst/>
          </a:prstGeom>
          <a:solidFill>
            <a:srgbClr val="FFFFFF">
              <a:alpha val="19620"/>
            </a:srgbClr>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5000"/>
              </a:lnSpc>
              <a:spcBef>
                <a:spcPts val="0"/>
              </a:spcBef>
              <a:spcAft>
                <a:spcPts val="1000"/>
              </a:spcAft>
              <a:buNone/>
            </a:pPr>
            <a:r>
              <a:t/>
            </a:r>
            <a:endParaRPr>
              <a:solidFill>
                <a:schemeClr val="accent1"/>
              </a:solidFill>
              <a:latin typeface="Hanken Grotesk SemiBold"/>
              <a:ea typeface="Hanken Grotesk SemiBold"/>
              <a:cs typeface="Hanken Grotesk SemiBold"/>
              <a:sym typeface="Hanken Grotesk SemiBold"/>
            </a:endParaRPr>
          </a:p>
        </p:txBody>
      </p:sp>
      <p:sp>
        <p:nvSpPr>
          <p:cNvPr id="116" name="Google Shape;116;p24"/>
          <p:cNvSpPr/>
          <p:nvPr/>
        </p:nvSpPr>
        <p:spPr>
          <a:xfrm>
            <a:off x="6016800" y="1370700"/>
            <a:ext cx="2606100" cy="3201300"/>
          </a:xfrm>
          <a:prstGeom prst="rect">
            <a:avLst/>
          </a:prstGeom>
          <a:solidFill>
            <a:srgbClr val="FFFFFF">
              <a:alpha val="19620"/>
            </a:srgbClr>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5000"/>
              </a:lnSpc>
              <a:spcBef>
                <a:spcPts val="0"/>
              </a:spcBef>
              <a:spcAft>
                <a:spcPts val="1000"/>
              </a:spcAft>
              <a:buNone/>
            </a:pPr>
            <a:r>
              <a:t/>
            </a:r>
            <a:endParaRPr sz="1200">
              <a:solidFill>
                <a:schemeClr val="dk1"/>
              </a:solidFill>
              <a:latin typeface="Inter"/>
              <a:ea typeface="Inter"/>
              <a:cs typeface="Inter"/>
              <a:sym typeface="Inter"/>
            </a:endParaRPr>
          </a:p>
        </p:txBody>
      </p:sp>
      <p:sp>
        <p:nvSpPr>
          <p:cNvPr id="117" name="Google Shape;117;p24"/>
          <p:cNvSpPr txBox="1"/>
          <p:nvPr>
            <p:ph idx="1" type="body"/>
          </p:nvPr>
        </p:nvSpPr>
        <p:spPr>
          <a:xfrm>
            <a:off x="457200" y="1902000"/>
            <a:ext cx="2606100" cy="2670000"/>
          </a:xfrm>
          <a:prstGeom prst="rect">
            <a:avLst/>
          </a:prstGeom>
          <a:noFill/>
          <a:ln>
            <a:noFill/>
          </a:ln>
        </p:spPr>
        <p:txBody>
          <a:bodyPr anchorCtr="0" anchor="t" bIns="91425" lIns="137150" spcFirstLastPara="1" rIns="137150" wrap="square" tIns="182875">
            <a:normAutofit/>
          </a:bodyPr>
          <a:lstStyle>
            <a:lvl1pPr indent="-304800" lvl="0" marL="457200">
              <a:spcBef>
                <a:spcPts val="0"/>
              </a:spcBef>
              <a:spcAft>
                <a:spcPts val="0"/>
              </a:spcAft>
              <a:buSzPts val="1200"/>
              <a:buChar char="•"/>
              <a:defRPr sz="12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118" name="Google Shape;118;p24"/>
          <p:cNvSpPr txBox="1"/>
          <p:nvPr>
            <p:ph idx="2" type="body"/>
          </p:nvPr>
        </p:nvSpPr>
        <p:spPr>
          <a:xfrm>
            <a:off x="3237075" y="1901900"/>
            <a:ext cx="2606100" cy="2670000"/>
          </a:xfrm>
          <a:prstGeom prst="rect">
            <a:avLst/>
          </a:prstGeom>
          <a:noFill/>
          <a:ln>
            <a:noFill/>
          </a:ln>
        </p:spPr>
        <p:txBody>
          <a:bodyPr anchorCtr="0" anchor="t" bIns="91425" lIns="137150" spcFirstLastPara="1" rIns="137150" wrap="square" tIns="182875">
            <a:normAutofit/>
          </a:bodyPr>
          <a:lstStyle>
            <a:lvl1pPr indent="-304800" lvl="0" marL="457200">
              <a:spcBef>
                <a:spcPts val="0"/>
              </a:spcBef>
              <a:spcAft>
                <a:spcPts val="0"/>
              </a:spcAft>
              <a:buSzPts val="1200"/>
              <a:buChar char="•"/>
              <a:defRPr sz="12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119" name="Google Shape;119;p24"/>
          <p:cNvSpPr txBox="1"/>
          <p:nvPr>
            <p:ph idx="3" type="body"/>
          </p:nvPr>
        </p:nvSpPr>
        <p:spPr>
          <a:xfrm>
            <a:off x="6016800" y="1902000"/>
            <a:ext cx="2606100" cy="2670000"/>
          </a:xfrm>
          <a:prstGeom prst="rect">
            <a:avLst/>
          </a:prstGeom>
          <a:noFill/>
          <a:ln>
            <a:noFill/>
          </a:ln>
        </p:spPr>
        <p:txBody>
          <a:bodyPr anchorCtr="0" anchor="t" bIns="91425" lIns="137150" spcFirstLastPara="1" rIns="137150" wrap="square" tIns="182875">
            <a:normAutofit/>
          </a:bodyPr>
          <a:lstStyle>
            <a:lvl1pPr indent="-304800" lvl="0" marL="457200">
              <a:spcBef>
                <a:spcPts val="0"/>
              </a:spcBef>
              <a:spcAft>
                <a:spcPts val="0"/>
              </a:spcAft>
              <a:buSzPts val="1200"/>
              <a:buChar char="•"/>
              <a:defRPr sz="12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120" name="Google Shape;120;p24"/>
          <p:cNvSpPr txBox="1"/>
          <p:nvPr>
            <p:ph idx="4" type="subTitle"/>
          </p:nvPr>
        </p:nvSpPr>
        <p:spPr>
          <a:xfrm>
            <a:off x="457200" y="1370125"/>
            <a:ext cx="2606100" cy="572700"/>
          </a:xfrm>
          <a:prstGeom prst="rect">
            <a:avLst/>
          </a:prstGeom>
        </p:spPr>
        <p:txBody>
          <a:bodyPr anchorCtr="0" anchor="t" bIns="91425" lIns="137150" spcFirstLastPara="1" rIns="137150" wrap="square" tIns="182875">
            <a:normAutofit/>
          </a:bodyPr>
          <a:lstStyle>
            <a:lvl1pPr indent="0" lvl="0" marL="0" marR="0" algn="l">
              <a:lnSpc>
                <a:spcPct val="105000"/>
              </a:lnSpc>
              <a:spcBef>
                <a:spcPts val="0"/>
              </a:spcBef>
              <a:spcAft>
                <a:spcPts val="0"/>
              </a:spcAft>
              <a:buNone/>
              <a:defRPr sz="1400">
                <a:latin typeface="Hanken Grotesk SemiBold"/>
                <a:ea typeface="Hanken Grotesk SemiBold"/>
                <a:cs typeface="Hanken Grotesk SemiBold"/>
                <a:sym typeface="Hanken Grotesk Semi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1" name="Google Shape;121;p24"/>
          <p:cNvSpPr txBox="1"/>
          <p:nvPr>
            <p:ph idx="5" type="subTitle"/>
          </p:nvPr>
        </p:nvSpPr>
        <p:spPr>
          <a:xfrm>
            <a:off x="3237000" y="1370125"/>
            <a:ext cx="2606100" cy="572700"/>
          </a:xfrm>
          <a:prstGeom prst="rect">
            <a:avLst/>
          </a:prstGeom>
        </p:spPr>
        <p:txBody>
          <a:bodyPr anchorCtr="0" anchor="t" bIns="91425" lIns="137150" spcFirstLastPara="1" rIns="137150" wrap="square" tIns="182875">
            <a:normAutofit/>
          </a:bodyPr>
          <a:lstStyle>
            <a:lvl1pPr indent="0" lvl="0" marL="0" marR="0" algn="l">
              <a:lnSpc>
                <a:spcPct val="105000"/>
              </a:lnSpc>
              <a:spcBef>
                <a:spcPts val="0"/>
              </a:spcBef>
              <a:spcAft>
                <a:spcPts val="0"/>
              </a:spcAft>
              <a:buNone/>
              <a:defRPr sz="1400">
                <a:latin typeface="Hanken Grotesk SemiBold"/>
                <a:ea typeface="Hanken Grotesk SemiBold"/>
                <a:cs typeface="Hanken Grotesk SemiBold"/>
                <a:sym typeface="Hanken Grotesk Semi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2" name="Google Shape;122;p24"/>
          <p:cNvSpPr txBox="1"/>
          <p:nvPr>
            <p:ph idx="6" type="subTitle"/>
          </p:nvPr>
        </p:nvSpPr>
        <p:spPr>
          <a:xfrm>
            <a:off x="6016800" y="1370125"/>
            <a:ext cx="2606100" cy="572700"/>
          </a:xfrm>
          <a:prstGeom prst="rect">
            <a:avLst/>
          </a:prstGeom>
        </p:spPr>
        <p:txBody>
          <a:bodyPr anchorCtr="0" anchor="t" bIns="91425" lIns="137150" spcFirstLastPara="1" rIns="137150" wrap="square" tIns="182875">
            <a:normAutofit/>
          </a:bodyPr>
          <a:lstStyle>
            <a:lvl1pPr indent="0" lvl="0" marL="0" marR="0" algn="l">
              <a:lnSpc>
                <a:spcPct val="105000"/>
              </a:lnSpc>
              <a:spcBef>
                <a:spcPts val="0"/>
              </a:spcBef>
              <a:spcAft>
                <a:spcPts val="0"/>
              </a:spcAft>
              <a:buNone/>
              <a:defRPr sz="1400">
                <a:latin typeface="Hanken Grotesk SemiBold"/>
                <a:ea typeface="Hanken Grotesk SemiBold"/>
                <a:cs typeface="Hanken Grotesk SemiBold"/>
                <a:sym typeface="Hanken Grotesk Semi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section-2">
  <p:cSld name="CUSTOM_3_2_1_1_1_1_1">
    <p:bg>
      <p:bgPr>
        <a:blipFill>
          <a:blip r:embed="rId2">
            <a:alphaModFix/>
          </a:blip>
          <a:stretch>
            <a:fillRect/>
          </a:stretch>
        </a:blipFill>
      </p:bgPr>
    </p:bg>
    <p:spTree>
      <p:nvGrpSpPr>
        <p:cNvPr id="124" name="Shape 124"/>
        <p:cNvGrpSpPr/>
        <p:nvPr/>
      </p:nvGrpSpPr>
      <p:grpSpPr>
        <a:xfrm>
          <a:off x="0" y="0"/>
          <a:ext cx="0" cy="0"/>
          <a:chOff x="0" y="0"/>
          <a:chExt cx="0" cy="0"/>
        </a:xfrm>
      </p:grpSpPr>
      <p:sp>
        <p:nvSpPr>
          <p:cNvPr id="125" name="Google Shape;125;p25"/>
          <p:cNvSpPr txBox="1"/>
          <p:nvPr>
            <p:ph idx="1" type="body"/>
          </p:nvPr>
        </p:nvSpPr>
        <p:spPr>
          <a:xfrm>
            <a:off x="457200" y="2132925"/>
            <a:ext cx="2606100" cy="2439000"/>
          </a:xfrm>
          <a:prstGeom prst="rect">
            <a:avLst/>
          </a:prstGeom>
          <a:noFill/>
          <a:ln>
            <a:noFill/>
          </a:ln>
        </p:spPr>
        <p:txBody>
          <a:bodyPr anchorCtr="0" anchor="t" bIns="91425" lIns="137150" spcFirstLastPara="1" rIns="137150" wrap="square" tIns="182875">
            <a:normAutofit/>
          </a:bodyPr>
          <a:lstStyle>
            <a:lvl1pPr indent="-304800" lvl="0" marL="457200">
              <a:spcBef>
                <a:spcPts val="0"/>
              </a:spcBef>
              <a:spcAft>
                <a:spcPts val="0"/>
              </a:spcAft>
              <a:buClr>
                <a:schemeClr val="dk1"/>
              </a:buClr>
              <a:buSzPts val="1200"/>
              <a:buChar char="•"/>
              <a:defRPr sz="1200">
                <a:solidFill>
                  <a:schemeClr val="dk1"/>
                </a:solidFill>
              </a:defRPr>
            </a:lvl1pPr>
            <a:lvl2pPr indent="-304800" lvl="1" marL="914400">
              <a:spcBef>
                <a:spcPts val="1000"/>
              </a:spcBef>
              <a:spcAft>
                <a:spcPts val="0"/>
              </a:spcAft>
              <a:buClr>
                <a:schemeClr val="dk1"/>
              </a:buClr>
              <a:buSzPts val="1200"/>
              <a:buChar char="○"/>
              <a:defRPr sz="1200">
                <a:solidFill>
                  <a:schemeClr val="dk1"/>
                </a:solidFill>
              </a:defRPr>
            </a:lvl2pPr>
            <a:lvl3pPr indent="-304800" lvl="2" marL="1371600">
              <a:spcBef>
                <a:spcPts val="1000"/>
              </a:spcBef>
              <a:spcAft>
                <a:spcPts val="0"/>
              </a:spcAft>
              <a:buClr>
                <a:schemeClr val="dk1"/>
              </a:buClr>
              <a:buSzPts val="1200"/>
              <a:buChar char="■"/>
              <a:defRPr sz="1200">
                <a:solidFill>
                  <a:schemeClr val="dk1"/>
                </a:solidFill>
              </a:defRPr>
            </a:lvl3pPr>
            <a:lvl4pPr indent="-304800" lvl="3" marL="1828800">
              <a:spcBef>
                <a:spcPts val="1000"/>
              </a:spcBef>
              <a:spcAft>
                <a:spcPts val="0"/>
              </a:spcAft>
              <a:buClr>
                <a:schemeClr val="dk1"/>
              </a:buClr>
              <a:buSzPts val="1200"/>
              <a:buChar char="●"/>
              <a:defRPr sz="1200">
                <a:solidFill>
                  <a:schemeClr val="dk1"/>
                </a:solidFill>
              </a:defRPr>
            </a:lvl4pPr>
            <a:lvl5pPr indent="-304800" lvl="4" marL="2286000">
              <a:spcBef>
                <a:spcPts val="1000"/>
              </a:spcBef>
              <a:spcAft>
                <a:spcPts val="0"/>
              </a:spcAft>
              <a:buClr>
                <a:schemeClr val="dk1"/>
              </a:buClr>
              <a:buSzPts val="1200"/>
              <a:buChar char="○"/>
              <a:defRPr sz="1200">
                <a:solidFill>
                  <a:schemeClr val="dk1"/>
                </a:solidFill>
              </a:defRPr>
            </a:lvl5pPr>
            <a:lvl6pPr indent="-304800" lvl="5" marL="2743200">
              <a:spcBef>
                <a:spcPts val="1000"/>
              </a:spcBef>
              <a:spcAft>
                <a:spcPts val="0"/>
              </a:spcAft>
              <a:buClr>
                <a:schemeClr val="dk1"/>
              </a:buClr>
              <a:buSzPts val="1200"/>
              <a:buChar char="■"/>
              <a:defRPr sz="1200">
                <a:solidFill>
                  <a:schemeClr val="dk1"/>
                </a:solidFill>
              </a:defRPr>
            </a:lvl6pPr>
            <a:lvl7pPr indent="-304800" lvl="6" marL="3200400">
              <a:spcBef>
                <a:spcPts val="1000"/>
              </a:spcBef>
              <a:spcAft>
                <a:spcPts val="0"/>
              </a:spcAft>
              <a:buClr>
                <a:schemeClr val="dk1"/>
              </a:buClr>
              <a:buSzPts val="1200"/>
              <a:buChar char="●"/>
              <a:defRPr sz="1200">
                <a:solidFill>
                  <a:schemeClr val="dk1"/>
                </a:solidFill>
              </a:defRPr>
            </a:lvl7pPr>
            <a:lvl8pPr indent="-304800" lvl="7" marL="3657600">
              <a:spcBef>
                <a:spcPts val="1000"/>
              </a:spcBef>
              <a:spcAft>
                <a:spcPts val="0"/>
              </a:spcAft>
              <a:buClr>
                <a:schemeClr val="dk1"/>
              </a:buClr>
              <a:buSzPts val="1200"/>
              <a:buChar char="○"/>
              <a:defRPr sz="1200">
                <a:solidFill>
                  <a:schemeClr val="dk1"/>
                </a:solidFill>
              </a:defRPr>
            </a:lvl8pPr>
            <a:lvl9pPr indent="-304800" lvl="8" marL="4114800">
              <a:spcBef>
                <a:spcPts val="1000"/>
              </a:spcBef>
              <a:spcAft>
                <a:spcPts val="1000"/>
              </a:spcAft>
              <a:buClr>
                <a:schemeClr val="dk1"/>
              </a:buClr>
              <a:buSzPts val="1200"/>
              <a:buChar char="■"/>
              <a:defRPr sz="1200">
                <a:solidFill>
                  <a:schemeClr val="dk1"/>
                </a:solidFill>
              </a:defRPr>
            </a:lvl9pPr>
          </a:lstStyle>
          <a:p/>
        </p:txBody>
      </p:sp>
      <p:sp>
        <p:nvSpPr>
          <p:cNvPr id="126" name="Google Shape;126;p25"/>
          <p:cNvSpPr txBox="1"/>
          <p:nvPr>
            <p:ph idx="2" type="subTitle"/>
          </p:nvPr>
        </p:nvSpPr>
        <p:spPr>
          <a:xfrm>
            <a:off x="457200" y="1477250"/>
            <a:ext cx="2606100" cy="531300"/>
          </a:xfrm>
          <a:prstGeom prst="rect">
            <a:avLst/>
          </a:prstGeom>
        </p:spPr>
        <p:txBody>
          <a:bodyPr anchorCtr="0" anchor="t" bIns="91425" lIns="137150" spcFirstLastPara="1" rIns="137150" wrap="square" tIns="182875">
            <a:normAutofit/>
          </a:bodyPr>
          <a:lstStyle>
            <a:lvl1pPr indent="0" lvl="0" marL="0" marR="0" algn="l">
              <a:lnSpc>
                <a:spcPct val="105000"/>
              </a:lnSpc>
              <a:spcBef>
                <a:spcPts val="0"/>
              </a:spcBef>
              <a:spcAft>
                <a:spcPts val="0"/>
              </a:spcAft>
              <a:buNone/>
              <a:defRPr sz="1600">
                <a:solidFill>
                  <a:schemeClr val="dk1"/>
                </a:solidFill>
                <a:latin typeface="Hanken Grotesk SemiBold"/>
                <a:ea typeface="Hanken Grotesk SemiBold"/>
                <a:cs typeface="Hanken Grotesk SemiBold"/>
                <a:sym typeface="Hanken Grotesk SemiBold"/>
              </a:defRPr>
            </a:lvl1pPr>
            <a:lvl2pPr lvl="1">
              <a:spcBef>
                <a:spcPts val="100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127" name="Google Shape;127;p25"/>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128" name="Google Shape;128;p25"/>
          <p:cNvSpPr txBox="1"/>
          <p:nvPr>
            <p:ph idx="3" type="body"/>
          </p:nvPr>
        </p:nvSpPr>
        <p:spPr>
          <a:xfrm>
            <a:off x="3268950" y="2132925"/>
            <a:ext cx="2606100" cy="2439000"/>
          </a:xfrm>
          <a:prstGeom prst="rect">
            <a:avLst/>
          </a:prstGeom>
          <a:noFill/>
          <a:ln>
            <a:noFill/>
          </a:ln>
        </p:spPr>
        <p:txBody>
          <a:bodyPr anchorCtr="0" anchor="t" bIns="91425" lIns="137150" spcFirstLastPara="1" rIns="137150" wrap="square" tIns="182875">
            <a:normAutofit/>
          </a:bodyPr>
          <a:lstStyle>
            <a:lvl1pPr indent="-304800" lvl="0" marL="457200">
              <a:spcBef>
                <a:spcPts val="0"/>
              </a:spcBef>
              <a:spcAft>
                <a:spcPts val="0"/>
              </a:spcAft>
              <a:buClr>
                <a:schemeClr val="dk1"/>
              </a:buClr>
              <a:buSzPts val="1200"/>
              <a:buChar char="•"/>
              <a:defRPr sz="1200">
                <a:solidFill>
                  <a:schemeClr val="dk1"/>
                </a:solidFill>
              </a:defRPr>
            </a:lvl1pPr>
            <a:lvl2pPr indent="-304800" lvl="1" marL="914400">
              <a:spcBef>
                <a:spcPts val="1000"/>
              </a:spcBef>
              <a:spcAft>
                <a:spcPts val="0"/>
              </a:spcAft>
              <a:buClr>
                <a:schemeClr val="dk1"/>
              </a:buClr>
              <a:buSzPts val="1200"/>
              <a:buChar char="○"/>
              <a:defRPr sz="1200">
                <a:solidFill>
                  <a:schemeClr val="dk1"/>
                </a:solidFill>
              </a:defRPr>
            </a:lvl2pPr>
            <a:lvl3pPr indent="-304800" lvl="2" marL="1371600">
              <a:spcBef>
                <a:spcPts val="1000"/>
              </a:spcBef>
              <a:spcAft>
                <a:spcPts val="0"/>
              </a:spcAft>
              <a:buClr>
                <a:schemeClr val="dk1"/>
              </a:buClr>
              <a:buSzPts val="1200"/>
              <a:buChar char="■"/>
              <a:defRPr sz="1200">
                <a:solidFill>
                  <a:schemeClr val="dk1"/>
                </a:solidFill>
              </a:defRPr>
            </a:lvl3pPr>
            <a:lvl4pPr indent="-304800" lvl="3" marL="1828800">
              <a:spcBef>
                <a:spcPts val="1000"/>
              </a:spcBef>
              <a:spcAft>
                <a:spcPts val="0"/>
              </a:spcAft>
              <a:buClr>
                <a:schemeClr val="dk1"/>
              </a:buClr>
              <a:buSzPts val="1200"/>
              <a:buChar char="●"/>
              <a:defRPr sz="1200">
                <a:solidFill>
                  <a:schemeClr val="dk1"/>
                </a:solidFill>
              </a:defRPr>
            </a:lvl4pPr>
            <a:lvl5pPr indent="-304800" lvl="4" marL="2286000">
              <a:spcBef>
                <a:spcPts val="1000"/>
              </a:spcBef>
              <a:spcAft>
                <a:spcPts val="0"/>
              </a:spcAft>
              <a:buClr>
                <a:schemeClr val="dk1"/>
              </a:buClr>
              <a:buSzPts val="1200"/>
              <a:buChar char="○"/>
              <a:defRPr sz="1200">
                <a:solidFill>
                  <a:schemeClr val="dk1"/>
                </a:solidFill>
              </a:defRPr>
            </a:lvl5pPr>
            <a:lvl6pPr indent="-304800" lvl="5" marL="2743200">
              <a:spcBef>
                <a:spcPts val="1000"/>
              </a:spcBef>
              <a:spcAft>
                <a:spcPts val="0"/>
              </a:spcAft>
              <a:buClr>
                <a:schemeClr val="dk1"/>
              </a:buClr>
              <a:buSzPts val="1200"/>
              <a:buChar char="■"/>
              <a:defRPr sz="1200">
                <a:solidFill>
                  <a:schemeClr val="dk1"/>
                </a:solidFill>
              </a:defRPr>
            </a:lvl6pPr>
            <a:lvl7pPr indent="-304800" lvl="6" marL="3200400">
              <a:spcBef>
                <a:spcPts val="1000"/>
              </a:spcBef>
              <a:spcAft>
                <a:spcPts val="0"/>
              </a:spcAft>
              <a:buClr>
                <a:schemeClr val="dk1"/>
              </a:buClr>
              <a:buSzPts val="1200"/>
              <a:buChar char="●"/>
              <a:defRPr sz="1200">
                <a:solidFill>
                  <a:schemeClr val="dk1"/>
                </a:solidFill>
              </a:defRPr>
            </a:lvl7pPr>
            <a:lvl8pPr indent="-304800" lvl="7" marL="3657600">
              <a:spcBef>
                <a:spcPts val="1000"/>
              </a:spcBef>
              <a:spcAft>
                <a:spcPts val="0"/>
              </a:spcAft>
              <a:buClr>
                <a:schemeClr val="dk1"/>
              </a:buClr>
              <a:buSzPts val="1200"/>
              <a:buChar char="○"/>
              <a:defRPr sz="1200">
                <a:solidFill>
                  <a:schemeClr val="dk1"/>
                </a:solidFill>
              </a:defRPr>
            </a:lvl8pPr>
            <a:lvl9pPr indent="-304800" lvl="8" marL="4114800">
              <a:spcBef>
                <a:spcPts val="1000"/>
              </a:spcBef>
              <a:spcAft>
                <a:spcPts val="1000"/>
              </a:spcAft>
              <a:buClr>
                <a:schemeClr val="dk1"/>
              </a:buClr>
              <a:buSzPts val="1200"/>
              <a:buChar char="■"/>
              <a:defRPr sz="1200">
                <a:solidFill>
                  <a:schemeClr val="dk1"/>
                </a:solidFill>
              </a:defRPr>
            </a:lvl9pPr>
          </a:lstStyle>
          <a:p/>
        </p:txBody>
      </p:sp>
      <p:sp>
        <p:nvSpPr>
          <p:cNvPr id="129" name="Google Shape;129;p25"/>
          <p:cNvSpPr txBox="1"/>
          <p:nvPr>
            <p:ph idx="4" type="subTitle"/>
          </p:nvPr>
        </p:nvSpPr>
        <p:spPr>
          <a:xfrm>
            <a:off x="3268950" y="1477250"/>
            <a:ext cx="2606100" cy="531300"/>
          </a:xfrm>
          <a:prstGeom prst="rect">
            <a:avLst/>
          </a:prstGeom>
        </p:spPr>
        <p:txBody>
          <a:bodyPr anchorCtr="0" anchor="t" bIns="91425" lIns="137150" spcFirstLastPara="1" rIns="137150" wrap="square" tIns="182875">
            <a:normAutofit/>
          </a:bodyPr>
          <a:lstStyle>
            <a:lvl1pPr indent="0" lvl="0" marL="0" marR="0" algn="l">
              <a:lnSpc>
                <a:spcPct val="105000"/>
              </a:lnSpc>
              <a:spcBef>
                <a:spcPts val="0"/>
              </a:spcBef>
              <a:spcAft>
                <a:spcPts val="0"/>
              </a:spcAft>
              <a:buNone/>
              <a:defRPr sz="1600">
                <a:solidFill>
                  <a:schemeClr val="dk1"/>
                </a:solidFill>
                <a:latin typeface="Hanken Grotesk SemiBold"/>
                <a:ea typeface="Hanken Grotesk SemiBold"/>
                <a:cs typeface="Hanken Grotesk SemiBold"/>
                <a:sym typeface="Hanken Grotesk SemiBold"/>
              </a:defRPr>
            </a:lvl1pPr>
            <a:lvl2pPr lvl="1">
              <a:spcBef>
                <a:spcPts val="100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130" name="Google Shape;130;p25"/>
          <p:cNvSpPr txBox="1"/>
          <p:nvPr>
            <p:ph idx="5" type="body"/>
          </p:nvPr>
        </p:nvSpPr>
        <p:spPr>
          <a:xfrm>
            <a:off x="6080700" y="2132925"/>
            <a:ext cx="2606100" cy="2439000"/>
          </a:xfrm>
          <a:prstGeom prst="rect">
            <a:avLst/>
          </a:prstGeom>
          <a:noFill/>
          <a:ln>
            <a:noFill/>
          </a:ln>
        </p:spPr>
        <p:txBody>
          <a:bodyPr anchorCtr="0" anchor="t" bIns="91425" lIns="137150" spcFirstLastPara="1" rIns="137150" wrap="square" tIns="182875">
            <a:normAutofit/>
          </a:bodyPr>
          <a:lstStyle>
            <a:lvl1pPr indent="-304800" lvl="0" marL="457200">
              <a:spcBef>
                <a:spcPts val="0"/>
              </a:spcBef>
              <a:spcAft>
                <a:spcPts val="0"/>
              </a:spcAft>
              <a:buClr>
                <a:schemeClr val="dk1"/>
              </a:buClr>
              <a:buSzPts val="1200"/>
              <a:buChar char="•"/>
              <a:defRPr sz="1200">
                <a:solidFill>
                  <a:schemeClr val="dk1"/>
                </a:solidFill>
              </a:defRPr>
            </a:lvl1pPr>
            <a:lvl2pPr indent="-304800" lvl="1" marL="914400">
              <a:spcBef>
                <a:spcPts val="1000"/>
              </a:spcBef>
              <a:spcAft>
                <a:spcPts val="0"/>
              </a:spcAft>
              <a:buClr>
                <a:schemeClr val="dk1"/>
              </a:buClr>
              <a:buSzPts val="1200"/>
              <a:buChar char="○"/>
              <a:defRPr sz="1200">
                <a:solidFill>
                  <a:schemeClr val="dk1"/>
                </a:solidFill>
              </a:defRPr>
            </a:lvl2pPr>
            <a:lvl3pPr indent="-304800" lvl="2" marL="1371600">
              <a:spcBef>
                <a:spcPts val="1000"/>
              </a:spcBef>
              <a:spcAft>
                <a:spcPts val="0"/>
              </a:spcAft>
              <a:buClr>
                <a:schemeClr val="dk1"/>
              </a:buClr>
              <a:buSzPts val="1200"/>
              <a:buChar char="■"/>
              <a:defRPr sz="1200">
                <a:solidFill>
                  <a:schemeClr val="dk1"/>
                </a:solidFill>
              </a:defRPr>
            </a:lvl3pPr>
            <a:lvl4pPr indent="-304800" lvl="3" marL="1828800">
              <a:spcBef>
                <a:spcPts val="1000"/>
              </a:spcBef>
              <a:spcAft>
                <a:spcPts val="0"/>
              </a:spcAft>
              <a:buClr>
                <a:schemeClr val="dk1"/>
              </a:buClr>
              <a:buSzPts val="1200"/>
              <a:buChar char="●"/>
              <a:defRPr sz="1200">
                <a:solidFill>
                  <a:schemeClr val="dk1"/>
                </a:solidFill>
              </a:defRPr>
            </a:lvl4pPr>
            <a:lvl5pPr indent="-304800" lvl="4" marL="2286000">
              <a:spcBef>
                <a:spcPts val="1000"/>
              </a:spcBef>
              <a:spcAft>
                <a:spcPts val="0"/>
              </a:spcAft>
              <a:buClr>
                <a:schemeClr val="dk1"/>
              </a:buClr>
              <a:buSzPts val="1200"/>
              <a:buChar char="○"/>
              <a:defRPr sz="1200">
                <a:solidFill>
                  <a:schemeClr val="dk1"/>
                </a:solidFill>
              </a:defRPr>
            </a:lvl5pPr>
            <a:lvl6pPr indent="-304800" lvl="5" marL="2743200">
              <a:spcBef>
                <a:spcPts val="1000"/>
              </a:spcBef>
              <a:spcAft>
                <a:spcPts val="0"/>
              </a:spcAft>
              <a:buClr>
                <a:schemeClr val="dk1"/>
              </a:buClr>
              <a:buSzPts val="1200"/>
              <a:buChar char="■"/>
              <a:defRPr sz="1200">
                <a:solidFill>
                  <a:schemeClr val="dk1"/>
                </a:solidFill>
              </a:defRPr>
            </a:lvl6pPr>
            <a:lvl7pPr indent="-304800" lvl="6" marL="3200400">
              <a:spcBef>
                <a:spcPts val="1000"/>
              </a:spcBef>
              <a:spcAft>
                <a:spcPts val="0"/>
              </a:spcAft>
              <a:buClr>
                <a:schemeClr val="dk1"/>
              </a:buClr>
              <a:buSzPts val="1200"/>
              <a:buChar char="●"/>
              <a:defRPr sz="1200">
                <a:solidFill>
                  <a:schemeClr val="dk1"/>
                </a:solidFill>
              </a:defRPr>
            </a:lvl7pPr>
            <a:lvl8pPr indent="-304800" lvl="7" marL="3657600">
              <a:spcBef>
                <a:spcPts val="1000"/>
              </a:spcBef>
              <a:spcAft>
                <a:spcPts val="0"/>
              </a:spcAft>
              <a:buClr>
                <a:schemeClr val="dk1"/>
              </a:buClr>
              <a:buSzPts val="1200"/>
              <a:buChar char="○"/>
              <a:defRPr sz="1200">
                <a:solidFill>
                  <a:schemeClr val="dk1"/>
                </a:solidFill>
              </a:defRPr>
            </a:lvl8pPr>
            <a:lvl9pPr indent="-304800" lvl="8" marL="4114800">
              <a:spcBef>
                <a:spcPts val="1000"/>
              </a:spcBef>
              <a:spcAft>
                <a:spcPts val="1000"/>
              </a:spcAft>
              <a:buClr>
                <a:schemeClr val="dk1"/>
              </a:buClr>
              <a:buSzPts val="1200"/>
              <a:buChar char="■"/>
              <a:defRPr sz="1200">
                <a:solidFill>
                  <a:schemeClr val="dk1"/>
                </a:solidFill>
              </a:defRPr>
            </a:lvl9pPr>
          </a:lstStyle>
          <a:p/>
        </p:txBody>
      </p:sp>
      <p:sp>
        <p:nvSpPr>
          <p:cNvPr id="131" name="Google Shape;131;p25"/>
          <p:cNvSpPr txBox="1"/>
          <p:nvPr>
            <p:ph idx="6" type="subTitle"/>
          </p:nvPr>
        </p:nvSpPr>
        <p:spPr>
          <a:xfrm>
            <a:off x="6080700" y="1477250"/>
            <a:ext cx="2606100" cy="531300"/>
          </a:xfrm>
          <a:prstGeom prst="rect">
            <a:avLst/>
          </a:prstGeom>
        </p:spPr>
        <p:txBody>
          <a:bodyPr anchorCtr="0" anchor="t" bIns="91425" lIns="137150" spcFirstLastPara="1" rIns="137150" wrap="square" tIns="182875">
            <a:normAutofit/>
          </a:bodyPr>
          <a:lstStyle>
            <a:lvl1pPr indent="0" lvl="0" marL="0" marR="0" algn="l">
              <a:lnSpc>
                <a:spcPct val="105000"/>
              </a:lnSpc>
              <a:spcBef>
                <a:spcPts val="0"/>
              </a:spcBef>
              <a:spcAft>
                <a:spcPts val="0"/>
              </a:spcAft>
              <a:buNone/>
              <a:defRPr sz="1600">
                <a:solidFill>
                  <a:schemeClr val="dk1"/>
                </a:solidFill>
                <a:latin typeface="Hanken Grotesk SemiBold"/>
                <a:ea typeface="Hanken Grotesk SemiBold"/>
                <a:cs typeface="Hanken Grotesk SemiBold"/>
                <a:sym typeface="Hanken Grotesk SemiBold"/>
              </a:defRPr>
            </a:lvl1pPr>
            <a:lvl2pPr lvl="1">
              <a:spcBef>
                <a:spcPts val="100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section-3">
  <p:cSld name="CUSTOM_3_2_1_1_1_1_1_1">
    <p:bg>
      <p:bgPr>
        <a:blipFill>
          <a:blip r:embed="rId2">
            <a:alphaModFix/>
          </a:blip>
          <a:stretch>
            <a:fillRect/>
          </a:stretch>
        </a:blipFill>
      </p:bgPr>
    </p:bg>
    <p:spTree>
      <p:nvGrpSpPr>
        <p:cNvPr id="132" name="Shape 132"/>
        <p:cNvGrpSpPr/>
        <p:nvPr/>
      </p:nvGrpSpPr>
      <p:grpSpPr>
        <a:xfrm>
          <a:off x="0" y="0"/>
          <a:ext cx="0" cy="0"/>
          <a:chOff x="0" y="0"/>
          <a:chExt cx="0" cy="0"/>
        </a:xfrm>
      </p:grpSpPr>
      <p:sp>
        <p:nvSpPr>
          <p:cNvPr id="133" name="Google Shape;133;p26"/>
          <p:cNvSpPr/>
          <p:nvPr/>
        </p:nvSpPr>
        <p:spPr>
          <a:xfrm>
            <a:off x="-6250" y="143750"/>
            <a:ext cx="9150300" cy="4857300"/>
          </a:xfrm>
          <a:prstGeom prst="rect">
            <a:avLst/>
          </a:prstGeom>
          <a:solidFill>
            <a:srgbClr val="FFFFFF">
              <a:alpha val="960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6"/>
          <p:cNvSpPr txBox="1"/>
          <p:nvPr>
            <p:ph idx="1" type="body"/>
          </p:nvPr>
        </p:nvSpPr>
        <p:spPr>
          <a:xfrm>
            <a:off x="2064350" y="1140000"/>
            <a:ext cx="5252100" cy="986100"/>
          </a:xfrm>
          <a:prstGeom prst="rect">
            <a:avLst/>
          </a:prstGeom>
          <a:noFill/>
          <a:ln>
            <a:noFill/>
          </a:ln>
        </p:spPr>
        <p:txBody>
          <a:bodyPr anchorCtr="0" anchor="ctr"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135" name="Google Shape;135;p26"/>
          <p:cNvSpPr txBox="1"/>
          <p:nvPr>
            <p:ph idx="2" type="body"/>
          </p:nvPr>
        </p:nvSpPr>
        <p:spPr>
          <a:xfrm>
            <a:off x="2064350" y="2361288"/>
            <a:ext cx="5252100" cy="986100"/>
          </a:xfrm>
          <a:prstGeom prst="rect">
            <a:avLst/>
          </a:prstGeom>
          <a:noFill/>
          <a:ln>
            <a:noFill/>
          </a:ln>
        </p:spPr>
        <p:txBody>
          <a:bodyPr anchorCtr="0" anchor="ctr"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136" name="Google Shape;136;p26"/>
          <p:cNvSpPr txBox="1"/>
          <p:nvPr>
            <p:ph idx="3" type="subTitle"/>
          </p:nvPr>
        </p:nvSpPr>
        <p:spPr>
          <a:xfrm>
            <a:off x="457200" y="1140100"/>
            <a:ext cx="1404000" cy="986100"/>
          </a:xfrm>
          <a:prstGeom prst="rect">
            <a:avLst/>
          </a:prstGeom>
        </p:spPr>
        <p:txBody>
          <a:bodyPr anchorCtr="0" anchor="ctr" bIns="91425" lIns="91425" spcFirstLastPara="1" rIns="91425" wrap="square" tIns="91425">
            <a:normAutofit/>
          </a:bodyPr>
          <a:lstStyle>
            <a:lvl1pPr indent="0" lvl="0" marL="0" marR="0" algn="l">
              <a:lnSpc>
                <a:spcPct val="105000"/>
              </a:lnSpc>
              <a:spcBef>
                <a:spcPts val="0"/>
              </a:spcBef>
              <a:spcAft>
                <a:spcPts val="0"/>
              </a:spcAft>
              <a:buNone/>
              <a:defRPr sz="1400">
                <a:solidFill>
                  <a:schemeClr val="accent1"/>
                </a:solidFill>
                <a:latin typeface="Hanken Grotesk SemiBold"/>
                <a:ea typeface="Hanken Grotesk SemiBold"/>
                <a:cs typeface="Hanken Grotesk SemiBold"/>
                <a:sym typeface="Hanken Grotesk Semi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7" name="Google Shape;137;p26"/>
          <p:cNvSpPr txBox="1"/>
          <p:nvPr>
            <p:ph idx="4" type="subTitle"/>
          </p:nvPr>
        </p:nvSpPr>
        <p:spPr>
          <a:xfrm>
            <a:off x="457200" y="2361338"/>
            <a:ext cx="1404000" cy="986100"/>
          </a:xfrm>
          <a:prstGeom prst="rect">
            <a:avLst/>
          </a:prstGeom>
        </p:spPr>
        <p:txBody>
          <a:bodyPr anchorCtr="0" anchor="ctr" bIns="91425" lIns="91425" spcFirstLastPara="1" rIns="91425" wrap="square" tIns="91425">
            <a:normAutofit/>
          </a:bodyPr>
          <a:lstStyle>
            <a:lvl1pPr indent="0" lvl="0" marL="0" marR="0" algn="l">
              <a:lnSpc>
                <a:spcPct val="105000"/>
              </a:lnSpc>
              <a:spcBef>
                <a:spcPts val="0"/>
              </a:spcBef>
              <a:spcAft>
                <a:spcPts val="0"/>
              </a:spcAft>
              <a:buNone/>
              <a:defRPr sz="1400">
                <a:solidFill>
                  <a:schemeClr val="accent1"/>
                </a:solidFill>
                <a:latin typeface="Hanken Grotesk SemiBold"/>
                <a:ea typeface="Hanken Grotesk SemiBold"/>
                <a:cs typeface="Hanken Grotesk SemiBold"/>
                <a:sym typeface="Hanken Grotesk Semi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 name="Google Shape;138;p26"/>
          <p:cNvSpPr txBox="1"/>
          <p:nvPr>
            <p:ph idx="5" type="subTitle"/>
          </p:nvPr>
        </p:nvSpPr>
        <p:spPr>
          <a:xfrm>
            <a:off x="457200" y="3582600"/>
            <a:ext cx="1404000" cy="986100"/>
          </a:xfrm>
          <a:prstGeom prst="rect">
            <a:avLst/>
          </a:prstGeom>
        </p:spPr>
        <p:txBody>
          <a:bodyPr anchorCtr="0" anchor="ctr" bIns="91425" lIns="91425" spcFirstLastPara="1" rIns="91425" wrap="square" tIns="91425">
            <a:normAutofit/>
          </a:bodyPr>
          <a:lstStyle>
            <a:lvl1pPr indent="0" lvl="0" marL="0" marR="0" algn="l">
              <a:lnSpc>
                <a:spcPct val="105000"/>
              </a:lnSpc>
              <a:spcBef>
                <a:spcPts val="0"/>
              </a:spcBef>
              <a:spcAft>
                <a:spcPts val="0"/>
              </a:spcAft>
              <a:buNone/>
              <a:defRPr sz="1400">
                <a:solidFill>
                  <a:schemeClr val="accent1"/>
                </a:solidFill>
                <a:latin typeface="Hanken Grotesk SemiBold"/>
                <a:ea typeface="Hanken Grotesk SemiBold"/>
                <a:cs typeface="Hanken Grotesk SemiBold"/>
                <a:sym typeface="Hanken Grotesk Semi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9" name="Google Shape;139;p26"/>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140" name="Google Shape;140;p26"/>
          <p:cNvSpPr txBox="1"/>
          <p:nvPr>
            <p:ph idx="6" type="body"/>
          </p:nvPr>
        </p:nvSpPr>
        <p:spPr>
          <a:xfrm>
            <a:off x="2064350" y="3582588"/>
            <a:ext cx="5252100" cy="986100"/>
          </a:xfrm>
          <a:prstGeom prst="rect">
            <a:avLst/>
          </a:prstGeom>
          <a:noFill/>
          <a:ln>
            <a:noFill/>
          </a:ln>
        </p:spPr>
        <p:txBody>
          <a:bodyPr anchorCtr="0" anchor="ctr"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p:cSld name="CUSTOM_3_1">
    <p:bg>
      <p:bgPr>
        <a:blipFill>
          <a:blip r:embed="rId2">
            <a:alphaModFix/>
          </a:blip>
          <a:stretch>
            <a:fillRect/>
          </a:stretch>
        </a:blipFill>
      </p:bgPr>
    </p:bg>
    <p:spTree>
      <p:nvGrpSpPr>
        <p:cNvPr id="141" name="Shape 141"/>
        <p:cNvGrpSpPr/>
        <p:nvPr/>
      </p:nvGrpSpPr>
      <p:grpSpPr>
        <a:xfrm>
          <a:off x="0" y="0"/>
          <a:ext cx="0" cy="0"/>
          <a:chOff x="0" y="0"/>
          <a:chExt cx="0" cy="0"/>
        </a:xfrm>
      </p:grpSpPr>
      <p:sp>
        <p:nvSpPr>
          <p:cNvPr id="142" name="Google Shape;142;p27"/>
          <p:cNvSpPr/>
          <p:nvPr/>
        </p:nvSpPr>
        <p:spPr>
          <a:xfrm>
            <a:off x="-6250" y="143750"/>
            <a:ext cx="9150300" cy="4857300"/>
          </a:xfrm>
          <a:prstGeom prst="rect">
            <a:avLst/>
          </a:prstGeom>
          <a:solidFill>
            <a:srgbClr val="FFFFFF">
              <a:alpha val="960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7"/>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144" name="Google Shape;144;p27"/>
          <p:cNvSpPr txBox="1"/>
          <p:nvPr>
            <p:ph idx="1" type="body"/>
          </p:nvPr>
        </p:nvSpPr>
        <p:spPr>
          <a:xfrm>
            <a:off x="457200" y="1834900"/>
            <a:ext cx="3776100" cy="2734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Clr>
                <a:schemeClr val="accent1"/>
              </a:buClr>
              <a:buSzPts val="1400"/>
              <a:buChar char="•"/>
              <a:defRPr sz="14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145" name="Google Shape;145;p27"/>
          <p:cNvSpPr txBox="1"/>
          <p:nvPr>
            <p:ph idx="2" type="body"/>
          </p:nvPr>
        </p:nvSpPr>
        <p:spPr>
          <a:xfrm>
            <a:off x="4800400" y="1834900"/>
            <a:ext cx="3776100" cy="2734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Clr>
                <a:schemeClr val="accent1"/>
              </a:buClr>
              <a:buSzPts val="1400"/>
              <a:buChar char="•"/>
              <a:defRPr sz="14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146" name="Google Shape;146;p27"/>
          <p:cNvSpPr txBox="1"/>
          <p:nvPr>
            <p:ph idx="3" type="subTitle"/>
          </p:nvPr>
        </p:nvSpPr>
        <p:spPr>
          <a:xfrm>
            <a:off x="457200" y="1164900"/>
            <a:ext cx="3776100" cy="572700"/>
          </a:xfrm>
          <a:prstGeom prst="rect">
            <a:avLst/>
          </a:prstGeom>
        </p:spPr>
        <p:txBody>
          <a:bodyPr anchorCtr="0" anchor="b" bIns="91425" lIns="91425" spcFirstLastPara="1" rIns="91425" wrap="square" tIns="91425">
            <a:normAutofit/>
          </a:bodyPr>
          <a:lstStyle>
            <a:lvl1pPr lvl="0">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1pPr>
            <a:lvl2pPr lvl="1">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2pPr>
            <a:lvl3pPr lvl="2">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3pPr>
            <a:lvl4pPr lvl="3">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4pPr>
            <a:lvl5pPr lvl="4">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5pPr>
            <a:lvl6pPr lvl="5">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6pPr>
            <a:lvl7pPr lvl="6">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7pPr>
            <a:lvl8pPr lvl="7">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8pPr>
            <a:lvl9pPr lvl="8">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9pPr>
          </a:lstStyle>
          <a:p/>
        </p:txBody>
      </p:sp>
      <p:sp>
        <p:nvSpPr>
          <p:cNvPr id="147" name="Google Shape;147;p27"/>
          <p:cNvSpPr txBox="1"/>
          <p:nvPr>
            <p:ph idx="4" type="subTitle"/>
          </p:nvPr>
        </p:nvSpPr>
        <p:spPr>
          <a:xfrm>
            <a:off x="4800400" y="1164900"/>
            <a:ext cx="3776100" cy="572700"/>
          </a:xfrm>
          <a:prstGeom prst="rect">
            <a:avLst/>
          </a:prstGeom>
        </p:spPr>
        <p:txBody>
          <a:bodyPr anchorCtr="0" anchor="b" bIns="91425" lIns="91425" spcFirstLastPara="1" rIns="91425" wrap="square" tIns="91425">
            <a:normAutofit/>
          </a:bodyPr>
          <a:lstStyle>
            <a:lvl1pPr lvl="0">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1pPr>
            <a:lvl2pPr lvl="1">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2pPr>
            <a:lvl3pPr lvl="2">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3pPr>
            <a:lvl4pPr lvl="3">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4pPr>
            <a:lvl5pPr lvl="4">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5pPr>
            <a:lvl6pPr lvl="5">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6pPr>
            <a:lvl7pPr lvl="6">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7pPr>
            <a:lvl8pPr lvl="7">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8pPr>
            <a:lvl9pPr lvl="8">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9pPr>
          </a:lstStyle>
          <a:p/>
        </p:txBody>
      </p:sp>
    </p:spTree>
  </p:cSld>
  <p:clrMapOvr>
    <a:masterClrMapping/>
  </p:clrMapOvr>
  <p:extLst>
    <p:ext uri="{DCECCB84-F9BA-43D5-87BE-67443E8EF086}">
      <p15:sldGuideLst>
        <p15:guide id="1" orient="horz" pos="1620">
          <p15:clr>
            <a:srgbClr val="E46962"/>
          </p15:clr>
        </p15:guide>
        <p15:guide id="2" pos="2880">
          <p15:clr>
            <a:srgbClr val="E46962"/>
          </p15:clr>
        </p15:guide>
        <p15:guide id="3" pos="288">
          <p15:clr>
            <a:srgbClr val="E46962"/>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1">
  <p:cSld name="CUSTOM_3_1_1">
    <p:bg>
      <p:bgPr>
        <a:blipFill>
          <a:blip r:embed="rId2">
            <a:alphaModFix/>
          </a:blip>
          <a:stretch>
            <a:fillRect/>
          </a:stretch>
        </a:blipFill>
      </p:bgPr>
    </p:bg>
    <p:spTree>
      <p:nvGrpSpPr>
        <p:cNvPr id="148" name="Shape 148"/>
        <p:cNvGrpSpPr/>
        <p:nvPr/>
      </p:nvGrpSpPr>
      <p:grpSpPr>
        <a:xfrm>
          <a:off x="0" y="0"/>
          <a:ext cx="0" cy="0"/>
          <a:chOff x="0" y="0"/>
          <a:chExt cx="0" cy="0"/>
        </a:xfrm>
      </p:grpSpPr>
      <p:sp>
        <p:nvSpPr>
          <p:cNvPr id="149" name="Google Shape;149;p28"/>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150" name="Google Shape;150;p28"/>
          <p:cNvSpPr txBox="1"/>
          <p:nvPr>
            <p:ph idx="1" type="body"/>
          </p:nvPr>
        </p:nvSpPr>
        <p:spPr>
          <a:xfrm>
            <a:off x="457200" y="1834900"/>
            <a:ext cx="3776100" cy="2734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Clr>
                <a:schemeClr val="accent1"/>
              </a:buClr>
              <a:buSzPts val="1400"/>
              <a:buChar char="•"/>
              <a:defRPr sz="14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151" name="Google Shape;151;p28"/>
          <p:cNvSpPr txBox="1"/>
          <p:nvPr>
            <p:ph idx="2" type="body"/>
          </p:nvPr>
        </p:nvSpPr>
        <p:spPr>
          <a:xfrm>
            <a:off x="4800400" y="1834900"/>
            <a:ext cx="3776100" cy="2734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Clr>
                <a:schemeClr val="accent1"/>
              </a:buClr>
              <a:buSzPts val="1400"/>
              <a:buChar char="•"/>
              <a:defRPr sz="14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152" name="Google Shape;152;p28"/>
          <p:cNvSpPr txBox="1"/>
          <p:nvPr>
            <p:ph idx="3" type="subTitle"/>
          </p:nvPr>
        </p:nvSpPr>
        <p:spPr>
          <a:xfrm>
            <a:off x="457200" y="1164900"/>
            <a:ext cx="3776100" cy="572700"/>
          </a:xfrm>
          <a:prstGeom prst="rect">
            <a:avLst/>
          </a:prstGeom>
        </p:spPr>
        <p:txBody>
          <a:bodyPr anchorCtr="0" anchor="b" bIns="91425" lIns="91425" spcFirstLastPara="1" rIns="91425" wrap="square" tIns="91425">
            <a:normAutofit/>
          </a:bodyPr>
          <a:lstStyle>
            <a:lvl1pPr lvl="0">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1pPr>
            <a:lvl2pPr lvl="1">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2pPr>
            <a:lvl3pPr lvl="2">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3pPr>
            <a:lvl4pPr lvl="3">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4pPr>
            <a:lvl5pPr lvl="4">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5pPr>
            <a:lvl6pPr lvl="5">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6pPr>
            <a:lvl7pPr lvl="6">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7pPr>
            <a:lvl8pPr lvl="7">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8pPr>
            <a:lvl9pPr lvl="8">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9pPr>
          </a:lstStyle>
          <a:p/>
        </p:txBody>
      </p:sp>
      <p:sp>
        <p:nvSpPr>
          <p:cNvPr id="153" name="Google Shape;153;p28"/>
          <p:cNvSpPr txBox="1"/>
          <p:nvPr>
            <p:ph idx="4" type="subTitle"/>
          </p:nvPr>
        </p:nvSpPr>
        <p:spPr>
          <a:xfrm>
            <a:off x="4800400" y="1164900"/>
            <a:ext cx="3776100" cy="572700"/>
          </a:xfrm>
          <a:prstGeom prst="rect">
            <a:avLst/>
          </a:prstGeom>
        </p:spPr>
        <p:txBody>
          <a:bodyPr anchorCtr="0" anchor="b" bIns="91425" lIns="91425" spcFirstLastPara="1" rIns="91425" wrap="square" tIns="91425">
            <a:normAutofit/>
          </a:bodyPr>
          <a:lstStyle>
            <a:lvl1pPr lvl="0">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1pPr>
            <a:lvl2pPr lvl="1">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2pPr>
            <a:lvl3pPr lvl="2">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3pPr>
            <a:lvl4pPr lvl="3">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4pPr>
            <a:lvl5pPr lvl="4">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5pPr>
            <a:lvl6pPr lvl="5">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6pPr>
            <a:lvl7pPr lvl="6">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7pPr>
            <a:lvl8pPr lvl="7">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8pPr>
            <a:lvl9pPr lvl="8">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9pPr>
          </a:lstStyle>
          <a:p/>
        </p:txBody>
      </p:sp>
    </p:spTree>
  </p:cSld>
  <p:clrMapOvr>
    <a:masterClrMapping/>
  </p:clrMapOvr>
  <p:extLst>
    <p:ext uri="{DCECCB84-F9BA-43D5-87BE-67443E8EF086}">
      <p15:sldGuideLst>
        <p15:guide id="1" orient="horz" pos="1620">
          <p15:clr>
            <a:srgbClr val="E46962"/>
          </p15:clr>
        </p15:guide>
        <p15:guide id="2" pos="2880">
          <p15:clr>
            <a:srgbClr val="E46962"/>
          </p15:clr>
        </p15:guide>
        <p15:guide id="3" pos="288">
          <p15:clr>
            <a:srgbClr val="E46962"/>
          </p15:clr>
        </p15:guide>
      </p15:sldGuideLst>
    </p:ext>
  </p:extLs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1">
  <p:cSld name="CUSTOM_2_1">
    <p:bg>
      <p:bgPr>
        <a:blipFill>
          <a:blip r:embed="rId2">
            <a:alphaModFix/>
          </a:blip>
          <a:stretch>
            <a:fillRect/>
          </a:stretch>
        </a:blipFill>
      </p:bgPr>
    </p:bg>
    <p:spTree>
      <p:nvGrpSpPr>
        <p:cNvPr id="154" name="Shape 154"/>
        <p:cNvGrpSpPr/>
        <p:nvPr/>
      </p:nvGrpSpPr>
      <p:grpSpPr>
        <a:xfrm>
          <a:off x="0" y="0"/>
          <a:ext cx="0" cy="0"/>
          <a:chOff x="0" y="0"/>
          <a:chExt cx="0" cy="0"/>
        </a:xfrm>
      </p:grpSpPr>
      <p:sp>
        <p:nvSpPr>
          <p:cNvPr id="155" name="Google Shape;155;p29"/>
          <p:cNvSpPr/>
          <p:nvPr/>
        </p:nvSpPr>
        <p:spPr>
          <a:xfrm>
            <a:off x="-7275" y="-21825"/>
            <a:ext cx="9144000" cy="5143500"/>
          </a:xfrm>
          <a:prstGeom prst="rect">
            <a:avLst/>
          </a:prstGeom>
          <a:solidFill>
            <a:srgbClr val="FFFFFF">
              <a:alpha val="4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9"/>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1 1">
  <p:cSld name="CUSTOM_2_1_1">
    <p:bg>
      <p:bgPr>
        <a:blipFill>
          <a:blip r:embed="rId2">
            <a:alphaModFix/>
          </a:blip>
          <a:stretch>
            <a:fillRect/>
          </a:stretch>
        </a:blipFill>
      </p:bgPr>
    </p:bg>
    <p:spTree>
      <p:nvGrpSpPr>
        <p:cNvPr id="157" name="Shape 157"/>
        <p:cNvGrpSpPr/>
        <p:nvPr/>
      </p:nvGrpSpPr>
      <p:grpSpPr>
        <a:xfrm>
          <a:off x="0" y="0"/>
          <a:ext cx="0" cy="0"/>
          <a:chOff x="0" y="0"/>
          <a:chExt cx="0" cy="0"/>
        </a:xfrm>
      </p:grpSpPr>
      <p:sp>
        <p:nvSpPr>
          <p:cNvPr id="158" name="Google Shape;158;p30"/>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bullet-1 1">
  <p:cSld name="CUSTOM_3_2_3">
    <p:spTree>
      <p:nvGrpSpPr>
        <p:cNvPr id="159" name="Shape 159"/>
        <p:cNvGrpSpPr/>
        <p:nvPr/>
      </p:nvGrpSpPr>
      <p:grpSpPr>
        <a:xfrm>
          <a:off x="0" y="0"/>
          <a:ext cx="0" cy="0"/>
          <a:chOff x="0" y="0"/>
          <a:chExt cx="0" cy="0"/>
        </a:xfrm>
      </p:grpSpPr>
      <p:sp>
        <p:nvSpPr>
          <p:cNvPr id="160" name="Google Shape;160;p31"/>
          <p:cNvSpPr txBox="1"/>
          <p:nvPr>
            <p:ph idx="1" type="body"/>
          </p:nvPr>
        </p:nvSpPr>
        <p:spPr>
          <a:xfrm>
            <a:off x="457200" y="2361293"/>
            <a:ext cx="68625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
        <p:nvSpPr>
          <p:cNvPr id="161" name="Google Shape;161;p31"/>
          <p:cNvSpPr txBox="1"/>
          <p:nvPr>
            <p:ph idx="2" type="body"/>
          </p:nvPr>
        </p:nvSpPr>
        <p:spPr>
          <a:xfrm>
            <a:off x="457200" y="3582599"/>
            <a:ext cx="68625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
        <p:nvSpPr>
          <p:cNvPr id="162" name="Google Shape;162;p31"/>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163" name="Google Shape;163;p31"/>
          <p:cNvSpPr txBox="1"/>
          <p:nvPr>
            <p:ph idx="3" type="body"/>
          </p:nvPr>
        </p:nvSpPr>
        <p:spPr>
          <a:xfrm>
            <a:off x="457200" y="1140000"/>
            <a:ext cx="68625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bullet-6">
  <p:cSld name="CUSTOM_3_2_1_2">
    <p:spTree>
      <p:nvGrpSpPr>
        <p:cNvPr id="164" name="Shape 164"/>
        <p:cNvGrpSpPr/>
        <p:nvPr/>
      </p:nvGrpSpPr>
      <p:grpSpPr>
        <a:xfrm>
          <a:off x="0" y="0"/>
          <a:ext cx="0" cy="0"/>
          <a:chOff x="0" y="0"/>
          <a:chExt cx="0" cy="0"/>
        </a:xfrm>
      </p:grpSpPr>
      <p:sp>
        <p:nvSpPr>
          <p:cNvPr id="165" name="Google Shape;165;p32"/>
          <p:cNvSpPr txBox="1"/>
          <p:nvPr>
            <p:ph idx="1" type="body"/>
          </p:nvPr>
        </p:nvSpPr>
        <p:spPr>
          <a:xfrm>
            <a:off x="457200" y="1607925"/>
            <a:ext cx="2606100" cy="2182200"/>
          </a:xfrm>
          <a:prstGeom prst="rect">
            <a:avLst/>
          </a:prstGeom>
        </p:spPr>
        <p:txBody>
          <a:bodyPr anchorCtr="0" anchor="t" bIns="91425" lIns="137150" spcFirstLastPara="1" rIns="137150"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
        <p:nvSpPr>
          <p:cNvPr id="166" name="Google Shape;166;p32"/>
          <p:cNvSpPr txBox="1"/>
          <p:nvPr>
            <p:ph idx="2" type="body"/>
          </p:nvPr>
        </p:nvSpPr>
        <p:spPr>
          <a:xfrm>
            <a:off x="3237000" y="1607925"/>
            <a:ext cx="2606100" cy="2182200"/>
          </a:xfrm>
          <a:prstGeom prst="rect">
            <a:avLst/>
          </a:prstGeom>
        </p:spPr>
        <p:txBody>
          <a:bodyPr anchorCtr="0" anchor="t" bIns="91425" lIns="137150" spcFirstLastPara="1" rIns="137150"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
        <p:nvSpPr>
          <p:cNvPr id="167" name="Google Shape;167;p32"/>
          <p:cNvSpPr txBox="1"/>
          <p:nvPr>
            <p:ph idx="3" type="body"/>
          </p:nvPr>
        </p:nvSpPr>
        <p:spPr>
          <a:xfrm>
            <a:off x="6016800" y="1607925"/>
            <a:ext cx="2606100" cy="2182200"/>
          </a:xfrm>
          <a:prstGeom prst="rect">
            <a:avLst/>
          </a:prstGeom>
        </p:spPr>
        <p:txBody>
          <a:bodyPr anchorCtr="0" anchor="t" bIns="91425" lIns="137150" spcFirstLastPara="1" rIns="137150"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
        <p:nvSpPr>
          <p:cNvPr id="168" name="Google Shape;168;p32"/>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theme" Target="../theme/theme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5" Type="http://schemas.openxmlformats.org/officeDocument/2006/relationships/slideLayout" Target="../slideLayouts/slideLayout16.xml"/><Relationship Id="rId19" Type="http://schemas.openxmlformats.org/officeDocument/2006/relationships/slideLayout" Target="../slideLayouts/slideLayout30.xml"/><Relationship Id="rId6" Type="http://schemas.openxmlformats.org/officeDocument/2006/relationships/slideLayout" Target="../slideLayouts/slideLayout17.xml"/><Relationship Id="rId18" Type="http://schemas.openxmlformats.org/officeDocument/2006/relationships/slideLayout" Target="../slideLayouts/slideLayout29.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dk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Hanken Grotesk"/>
              <a:buNone/>
              <a:defRPr sz="2800">
                <a:solidFill>
                  <a:schemeClr val="lt1"/>
                </a:solidFill>
                <a:latin typeface="Hanken Grotesk"/>
                <a:ea typeface="Hanken Grotesk"/>
                <a:cs typeface="Hanken Grotesk"/>
                <a:sym typeface="Hanken Grotesk"/>
              </a:defRPr>
            </a:lvl1pPr>
            <a:lvl2pPr lvl="1">
              <a:spcBef>
                <a:spcPts val="0"/>
              </a:spcBef>
              <a:spcAft>
                <a:spcPts val="0"/>
              </a:spcAft>
              <a:buClr>
                <a:schemeClr val="lt1"/>
              </a:buClr>
              <a:buSzPts val="2800"/>
              <a:buFont typeface="Hanken Grotesk"/>
              <a:buNone/>
              <a:defRPr sz="2800">
                <a:solidFill>
                  <a:schemeClr val="lt1"/>
                </a:solidFill>
                <a:latin typeface="Hanken Grotesk"/>
                <a:ea typeface="Hanken Grotesk"/>
                <a:cs typeface="Hanken Grotesk"/>
                <a:sym typeface="Hanken Grotesk"/>
              </a:defRPr>
            </a:lvl2pPr>
            <a:lvl3pPr lvl="2">
              <a:spcBef>
                <a:spcPts val="0"/>
              </a:spcBef>
              <a:spcAft>
                <a:spcPts val="0"/>
              </a:spcAft>
              <a:buClr>
                <a:schemeClr val="lt1"/>
              </a:buClr>
              <a:buSzPts val="2800"/>
              <a:buFont typeface="Hanken Grotesk"/>
              <a:buNone/>
              <a:defRPr sz="2800">
                <a:solidFill>
                  <a:schemeClr val="lt1"/>
                </a:solidFill>
                <a:latin typeface="Hanken Grotesk"/>
                <a:ea typeface="Hanken Grotesk"/>
                <a:cs typeface="Hanken Grotesk"/>
                <a:sym typeface="Hanken Grotesk"/>
              </a:defRPr>
            </a:lvl3pPr>
            <a:lvl4pPr lvl="3">
              <a:spcBef>
                <a:spcPts val="0"/>
              </a:spcBef>
              <a:spcAft>
                <a:spcPts val="0"/>
              </a:spcAft>
              <a:buClr>
                <a:schemeClr val="lt1"/>
              </a:buClr>
              <a:buSzPts val="2800"/>
              <a:buFont typeface="Hanken Grotesk"/>
              <a:buNone/>
              <a:defRPr sz="2800">
                <a:solidFill>
                  <a:schemeClr val="lt1"/>
                </a:solidFill>
                <a:latin typeface="Hanken Grotesk"/>
                <a:ea typeface="Hanken Grotesk"/>
                <a:cs typeface="Hanken Grotesk"/>
                <a:sym typeface="Hanken Grotesk"/>
              </a:defRPr>
            </a:lvl4pPr>
            <a:lvl5pPr lvl="4">
              <a:spcBef>
                <a:spcPts val="0"/>
              </a:spcBef>
              <a:spcAft>
                <a:spcPts val="0"/>
              </a:spcAft>
              <a:buClr>
                <a:schemeClr val="lt1"/>
              </a:buClr>
              <a:buSzPts val="2800"/>
              <a:buFont typeface="Hanken Grotesk"/>
              <a:buNone/>
              <a:defRPr sz="2800">
                <a:solidFill>
                  <a:schemeClr val="lt1"/>
                </a:solidFill>
                <a:latin typeface="Hanken Grotesk"/>
                <a:ea typeface="Hanken Grotesk"/>
                <a:cs typeface="Hanken Grotesk"/>
                <a:sym typeface="Hanken Grotesk"/>
              </a:defRPr>
            </a:lvl5pPr>
            <a:lvl6pPr lvl="5">
              <a:spcBef>
                <a:spcPts val="0"/>
              </a:spcBef>
              <a:spcAft>
                <a:spcPts val="0"/>
              </a:spcAft>
              <a:buClr>
                <a:schemeClr val="lt1"/>
              </a:buClr>
              <a:buSzPts val="2800"/>
              <a:buFont typeface="Hanken Grotesk"/>
              <a:buNone/>
              <a:defRPr sz="2800">
                <a:solidFill>
                  <a:schemeClr val="lt1"/>
                </a:solidFill>
                <a:latin typeface="Hanken Grotesk"/>
                <a:ea typeface="Hanken Grotesk"/>
                <a:cs typeface="Hanken Grotesk"/>
                <a:sym typeface="Hanken Grotesk"/>
              </a:defRPr>
            </a:lvl6pPr>
            <a:lvl7pPr lvl="6">
              <a:spcBef>
                <a:spcPts val="0"/>
              </a:spcBef>
              <a:spcAft>
                <a:spcPts val="0"/>
              </a:spcAft>
              <a:buClr>
                <a:schemeClr val="lt1"/>
              </a:buClr>
              <a:buSzPts val="2800"/>
              <a:buFont typeface="Hanken Grotesk"/>
              <a:buNone/>
              <a:defRPr sz="2800">
                <a:solidFill>
                  <a:schemeClr val="lt1"/>
                </a:solidFill>
                <a:latin typeface="Hanken Grotesk"/>
                <a:ea typeface="Hanken Grotesk"/>
                <a:cs typeface="Hanken Grotesk"/>
                <a:sym typeface="Hanken Grotesk"/>
              </a:defRPr>
            </a:lvl7pPr>
            <a:lvl8pPr lvl="7">
              <a:spcBef>
                <a:spcPts val="0"/>
              </a:spcBef>
              <a:spcAft>
                <a:spcPts val="0"/>
              </a:spcAft>
              <a:buClr>
                <a:schemeClr val="lt1"/>
              </a:buClr>
              <a:buSzPts val="2800"/>
              <a:buFont typeface="Hanken Grotesk"/>
              <a:buNone/>
              <a:defRPr sz="2800">
                <a:solidFill>
                  <a:schemeClr val="lt1"/>
                </a:solidFill>
                <a:latin typeface="Hanken Grotesk"/>
                <a:ea typeface="Hanken Grotesk"/>
                <a:cs typeface="Hanken Grotesk"/>
                <a:sym typeface="Hanken Grotesk"/>
              </a:defRPr>
            </a:lvl8pPr>
            <a:lvl9pPr lvl="8">
              <a:spcBef>
                <a:spcPts val="0"/>
              </a:spcBef>
              <a:spcAft>
                <a:spcPts val="0"/>
              </a:spcAft>
              <a:buClr>
                <a:schemeClr val="lt1"/>
              </a:buClr>
              <a:buSzPts val="2800"/>
              <a:buFont typeface="Hanken Grotesk"/>
              <a:buNone/>
              <a:defRPr sz="2800">
                <a:solidFill>
                  <a:schemeClr val="lt1"/>
                </a:solidFill>
                <a:latin typeface="Hanken Grotesk"/>
                <a:ea typeface="Hanken Grotesk"/>
                <a:cs typeface="Hanken Grotesk"/>
                <a:sym typeface="Hanken Grotesk"/>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1"/>
              </a:buClr>
              <a:buSzPts val="1800"/>
              <a:buFont typeface="Hanken Grotesk"/>
              <a:buChar char="●"/>
              <a:defRPr sz="1800">
                <a:solidFill>
                  <a:schemeClr val="lt1"/>
                </a:solidFill>
                <a:latin typeface="Hanken Grotesk"/>
                <a:ea typeface="Hanken Grotesk"/>
                <a:cs typeface="Hanken Grotesk"/>
                <a:sym typeface="Hanken Grotesk"/>
              </a:defRPr>
            </a:lvl1pPr>
            <a:lvl2pPr indent="-317500" lvl="1" marL="914400">
              <a:lnSpc>
                <a:spcPct val="115000"/>
              </a:lnSpc>
              <a:spcBef>
                <a:spcPts val="0"/>
              </a:spcBef>
              <a:spcAft>
                <a:spcPts val="0"/>
              </a:spcAft>
              <a:buClr>
                <a:schemeClr val="lt1"/>
              </a:buClr>
              <a:buSzPts val="1400"/>
              <a:buFont typeface="Hanken Grotesk"/>
              <a:buChar char="○"/>
              <a:defRPr>
                <a:solidFill>
                  <a:schemeClr val="lt1"/>
                </a:solidFill>
                <a:latin typeface="Hanken Grotesk"/>
                <a:ea typeface="Hanken Grotesk"/>
                <a:cs typeface="Hanken Grotesk"/>
                <a:sym typeface="Hanken Grotesk"/>
              </a:defRPr>
            </a:lvl2pPr>
            <a:lvl3pPr indent="-317500" lvl="2" marL="1371600">
              <a:lnSpc>
                <a:spcPct val="115000"/>
              </a:lnSpc>
              <a:spcBef>
                <a:spcPts val="0"/>
              </a:spcBef>
              <a:spcAft>
                <a:spcPts val="0"/>
              </a:spcAft>
              <a:buClr>
                <a:schemeClr val="lt1"/>
              </a:buClr>
              <a:buSzPts val="1400"/>
              <a:buFont typeface="Hanken Grotesk"/>
              <a:buChar char="■"/>
              <a:defRPr>
                <a:solidFill>
                  <a:schemeClr val="lt1"/>
                </a:solidFill>
                <a:latin typeface="Hanken Grotesk"/>
                <a:ea typeface="Hanken Grotesk"/>
                <a:cs typeface="Hanken Grotesk"/>
                <a:sym typeface="Hanken Grotesk"/>
              </a:defRPr>
            </a:lvl3pPr>
            <a:lvl4pPr indent="-317500" lvl="3" marL="1828800">
              <a:lnSpc>
                <a:spcPct val="115000"/>
              </a:lnSpc>
              <a:spcBef>
                <a:spcPts val="0"/>
              </a:spcBef>
              <a:spcAft>
                <a:spcPts val="0"/>
              </a:spcAft>
              <a:buClr>
                <a:schemeClr val="lt1"/>
              </a:buClr>
              <a:buSzPts val="1400"/>
              <a:buFont typeface="Hanken Grotesk"/>
              <a:buChar char="●"/>
              <a:defRPr>
                <a:solidFill>
                  <a:schemeClr val="lt1"/>
                </a:solidFill>
                <a:latin typeface="Hanken Grotesk"/>
                <a:ea typeface="Hanken Grotesk"/>
                <a:cs typeface="Hanken Grotesk"/>
                <a:sym typeface="Hanken Grotesk"/>
              </a:defRPr>
            </a:lvl4pPr>
            <a:lvl5pPr indent="-317500" lvl="4" marL="2286000">
              <a:lnSpc>
                <a:spcPct val="115000"/>
              </a:lnSpc>
              <a:spcBef>
                <a:spcPts val="0"/>
              </a:spcBef>
              <a:spcAft>
                <a:spcPts val="0"/>
              </a:spcAft>
              <a:buClr>
                <a:schemeClr val="lt1"/>
              </a:buClr>
              <a:buSzPts val="1400"/>
              <a:buFont typeface="Hanken Grotesk"/>
              <a:buChar char="○"/>
              <a:defRPr>
                <a:solidFill>
                  <a:schemeClr val="lt1"/>
                </a:solidFill>
                <a:latin typeface="Hanken Grotesk"/>
                <a:ea typeface="Hanken Grotesk"/>
                <a:cs typeface="Hanken Grotesk"/>
                <a:sym typeface="Hanken Grotesk"/>
              </a:defRPr>
            </a:lvl5pPr>
            <a:lvl6pPr indent="-317500" lvl="5" marL="2743200">
              <a:lnSpc>
                <a:spcPct val="115000"/>
              </a:lnSpc>
              <a:spcBef>
                <a:spcPts val="0"/>
              </a:spcBef>
              <a:spcAft>
                <a:spcPts val="0"/>
              </a:spcAft>
              <a:buClr>
                <a:schemeClr val="lt1"/>
              </a:buClr>
              <a:buSzPts val="1400"/>
              <a:buFont typeface="Hanken Grotesk"/>
              <a:buChar char="■"/>
              <a:defRPr>
                <a:solidFill>
                  <a:schemeClr val="lt1"/>
                </a:solidFill>
                <a:latin typeface="Hanken Grotesk"/>
                <a:ea typeface="Hanken Grotesk"/>
                <a:cs typeface="Hanken Grotesk"/>
                <a:sym typeface="Hanken Grotesk"/>
              </a:defRPr>
            </a:lvl6pPr>
            <a:lvl7pPr indent="-317500" lvl="6" marL="3200400">
              <a:lnSpc>
                <a:spcPct val="115000"/>
              </a:lnSpc>
              <a:spcBef>
                <a:spcPts val="0"/>
              </a:spcBef>
              <a:spcAft>
                <a:spcPts val="0"/>
              </a:spcAft>
              <a:buClr>
                <a:schemeClr val="lt1"/>
              </a:buClr>
              <a:buSzPts val="1400"/>
              <a:buFont typeface="Hanken Grotesk"/>
              <a:buChar char="●"/>
              <a:defRPr>
                <a:solidFill>
                  <a:schemeClr val="lt1"/>
                </a:solidFill>
                <a:latin typeface="Hanken Grotesk"/>
                <a:ea typeface="Hanken Grotesk"/>
                <a:cs typeface="Hanken Grotesk"/>
                <a:sym typeface="Hanken Grotesk"/>
              </a:defRPr>
            </a:lvl7pPr>
            <a:lvl8pPr indent="-317500" lvl="7" marL="3657600">
              <a:lnSpc>
                <a:spcPct val="115000"/>
              </a:lnSpc>
              <a:spcBef>
                <a:spcPts val="0"/>
              </a:spcBef>
              <a:spcAft>
                <a:spcPts val="0"/>
              </a:spcAft>
              <a:buClr>
                <a:schemeClr val="lt1"/>
              </a:buClr>
              <a:buSzPts val="1400"/>
              <a:buFont typeface="Hanken Grotesk"/>
              <a:buChar char="○"/>
              <a:defRPr>
                <a:solidFill>
                  <a:schemeClr val="lt1"/>
                </a:solidFill>
                <a:latin typeface="Hanken Grotesk"/>
                <a:ea typeface="Hanken Grotesk"/>
                <a:cs typeface="Hanken Grotesk"/>
                <a:sym typeface="Hanken Grotesk"/>
              </a:defRPr>
            </a:lvl8pPr>
            <a:lvl9pPr indent="-317500" lvl="8" marL="4114800">
              <a:lnSpc>
                <a:spcPct val="115000"/>
              </a:lnSpc>
              <a:spcBef>
                <a:spcPts val="0"/>
              </a:spcBef>
              <a:spcAft>
                <a:spcPts val="0"/>
              </a:spcAft>
              <a:buClr>
                <a:schemeClr val="lt1"/>
              </a:buClr>
              <a:buSzPts val="1400"/>
              <a:buFont typeface="Hanken Grotesk"/>
              <a:buChar char="■"/>
              <a:defRPr>
                <a:solidFill>
                  <a:schemeClr val="lt1"/>
                </a:solidFill>
                <a:latin typeface="Hanken Grotesk"/>
                <a:ea typeface="Hanken Grotesk"/>
                <a:cs typeface="Hanken Grotesk"/>
                <a:sym typeface="Hanken Grotesk"/>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33"/>
          <p:cNvSpPr txBox="1"/>
          <p:nvPr>
            <p:ph type="ctrTitle"/>
          </p:nvPr>
        </p:nvSpPr>
        <p:spPr>
          <a:xfrm>
            <a:off x="1100550" y="1563750"/>
            <a:ext cx="5715000" cy="2016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Understanding 'Autobiography of a Child' Through 'Text in Context'</a:t>
            </a:r>
            <a:endParaRPr/>
          </a:p>
        </p:txBody>
      </p:sp>
      <p:sp>
        <p:nvSpPr>
          <p:cNvPr id="174" name="Google Shape;174;p33"/>
          <p:cNvSpPr txBox="1"/>
          <p:nvPr/>
        </p:nvSpPr>
        <p:spPr>
          <a:xfrm>
            <a:off x="1100550" y="4092775"/>
            <a:ext cx="7122600" cy="381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2000">
                <a:solidFill>
                  <a:schemeClr val="accent1"/>
                </a:solidFill>
                <a:latin typeface="Hanken Grotesk"/>
                <a:ea typeface="Hanken Grotesk"/>
                <a:cs typeface="Hanken Grotesk"/>
                <a:sym typeface="Hanken Grotesk"/>
              </a:rPr>
              <a:t>MKCW - Irish Literature - Text in Context - Week 2</a:t>
            </a:r>
            <a:endParaRPr sz="2000">
              <a:solidFill>
                <a:schemeClr val="accent1"/>
              </a:solidFill>
              <a:latin typeface="Hanken Grotesk"/>
              <a:ea typeface="Hanken Grotesk"/>
              <a:cs typeface="Hanken Grotesk"/>
              <a:sym typeface="Hanken Grotesk"/>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4"/>
          <p:cNvSpPr txBox="1"/>
          <p:nvPr>
            <p:ph type="title"/>
          </p:nvPr>
        </p:nvSpPr>
        <p:spPr>
          <a:xfrm>
            <a:off x="457200" y="445025"/>
            <a:ext cx="8229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en-GB" sz="2520">
                <a:latin typeface="Hanken Grotesk SemiBold"/>
                <a:ea typeface="Hanken Grotesk SemiBold"/>
                <a:cs typeface="Hanken Grotesk SemiBold"/>
                <a:sym typeface="Hanken Grotesk SemiBold"/>
              </a:rPr>
              <a:t>‘Leaving Home’</a:t>
            </a:r>
            <a:endParaRPr sz="2520">
              <a:latin typeface="Hanken Grotesk SemiBold"/>
              <a:ea typeface="Hanken Grotesk SemiBold"/>
              <a:cs typeface="Hanken Grotesk SemiBold"/>
              <a:sym typeface="Hanken Grotesk SemiBold"/>
            </a:endParaRPr>
          </a:p>
        </p:txBody>
      </p:sp>
      <p:sp>
        <p:nvSpPr>
          <p:cNvPr id="180" name="Google Shape;180;p34"/>
          <p:cNvSpPr txBox="1"/>
          <p:nvPr>
            <p:ph idx="1" type="body"/>
          </p:nvPr>
        </p:nvSpPr>
        <p:spPr>
          <a:xfrm>
            <a:off x="457200" y="1017725"/>
            <a:ext cx="4114800" cy="37179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Font typeface="Inter"/>
              <a:buChar char="•"/>
            </a:pPr>
            <a:r>
              <a:rPr lang="en-GB">
                <a:latin typeface="Inter"/>
                <a:ea typeface="Inter"/>
                <a:cs typeface="Inter"/>
                <a:sym typeface="Inter"/>
              </a:rPr>
              <a:t>Novel Discussion</a:t>
            </a:r>
            <a:endParaRPr>
              <a:latin typeface="Inter"/>
              <a:ea typeface="Inter"/>
              <a:cs typeface="Inter"/>
              <a:sym typeface="Inter"/>
            </a:endParaRPr>
          </a:p>
          <a:p>
            <a:pPr indent="-317500" lvl="0" marL="457200" rtl="0" algn="l">
              <a:lnSpc>
                <a:spcPct val="100000"/>
              </a:lnSpc>
              <a:spcBef>
                <a:spcPts val="800"/>
              </a:spcBef>
              <a:spcAft>
                <a:spcPts val="0"/>
              </a:spcAft>
              <a:buSzPts val="1400"/>
              <a:buFont typeface="Inter"/>
              <a:buChar char="•"/>
            </a:pPr>
            <a:r>
              <a:rPr lang="en-GB">
                <a:latin typeface="Inter"/>
                <a:ea typeface="Inter"/>
                <a:cs typeface="Inter"/>
                <a:sym typeface="Inter"/>
              </a:rPr>
              <a:t>Selected Quotes and 'Text in Context'</a:t>
            </a:r>
            <a:endParaRPr>
              <a:latin typeface="Inter"/>
              <a:ea typeface="Inter"/>
              <a:cs typeface="Inter"/>
              <a:sym typeface="Inter"/>
            </a:endParaRPr>
          </a:p>
          <a:p>
            <a:pPr indent="-317500" lvl="0" marL="457200" rtl="0" algn="l">
              <a:lnSpc>
                <a:spcPct val="100000"/>
              </a:lnSpc>
              <a:spcBef>
                <a:spcPts val="800"/>
              </a:spcBef>
              <a:spcAft>
                <a:spcPts val="0"/>
              </a:spcAft>
              <a:buSzPts val="1400"/>
              <a:buFont typeface="Inter"/>
              <a:buChar char="•"/>
            </a:pPr>
            <a:r>
              <a:rPr lang="en-GB">
                <a:latin typeface="Inter"/>
                <a:ea typeface="Inter"/>
                <a:cs typeface="Inter"/>
                <a:sym typeface="Inter"/>
              </a:rPr>
              <a:t>Key Aspects of Hannah Lynch's Life</a:t>
            </a:r>
            <a:endParaRPr>
              <a:latin typeface="Inter"/>
              <a:ea typeface="Inter"/>
              <a:cs typeface="Inter"/>
              <a:sym typeface="Inter"/>
            </a:endParaRPr>
          </a:p>
          <a:p>
            <a:pPr indent="-317500" lvl="0" marL="457200" rtl="0" algn="l">
              <a:lnSpc>
                <a:spcPct val="100000"/>
              </a:lnSpc>
              <a:spcBef>
                <a:spcPts val="800"/>
              </a:spcBef>
              <a:spcAft>
                <a:spcPts val="800"/>
              </a:spcAft>
              <a:buSzPts val="1400"/>
              <a:buFont typeface="Inter"/>
              <a:buChar char="•"/>
            </a:pPr>
            <a:r>
              <a:rPr lang="en-GB">
                <a:latin typeface="Inter"/>
                <a:ea typeface="Inter"/>
                <a:cs typeface="Inter"/>
                <a:sym typeface="Inter"/>
              </a:rPr>
              <a:t>Conclusion and Summary</a:t>
            </a:r>
            <a:endParaRPr>
              <a:latin typeface="Inter"/>
              <a:ea typeface="Inter"/>
              <a:cs typeface="Inter"/>
              <a:sym typeface="Inte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5"/>
          <p:cNvSpPr txBox="1"/>
          <p:nvPr>
            <p:ph idx="1" type="body"/>
          </p:nvPr>
        </p:nvSpPr>
        <p:spPr>
          <a:xfrm>
            <a:off x="457200" y="1834125"/>
            <a:ext cx="2606100" cy="2273100"/>
          </a:xfrm>
          <a:prstGeom prst="rect">
            <a:avLst/>
          </a:prstGeom>
        </p:spPr>
        <p:txBody>
          <a:bodyPr anchorCtr="0" anchor="t" bIns="91425" lIns="182875" spcFirstLastPara="1" rIns="137150" wrap="square" tIns="182875">
            <a:noAutofit/>
          </a:bodyPr>
          <a:lstStyle/>
          <a:p>
            <a:pPr indent="0" lvl="0" marL="0" rtl="0" algn="l">
              <a:spcBef>
                <a:spcPts val="0"/>
              </a:spcBef>
              <a:spcAft>
                <a:spcPts val="1000"/>
              </a:spcAft>
              <a:buClr>
                <a:schemeClr val="lt1"/>
              </a:buClr>
              <a:buSzPts val="1100"/>
              <a:buFont typeface="Arial"/>
              <a:buNone/>
            </a:pPr>
            <a:r>
              <a:rPr lang="en-GB"/>
              <a:t>Autobiography of a Child is written by Hannah Lynch</a:t>
            </a:r>
            <a:endParaRPr/>
          </a:p>
        </p:txBody>
      </p:sp>
      <p:sp>
        <p:nvSpPr>
          <p:cNvPr id="186" name="Google Shape;186;p35"/>
          <p:cNvSpPr txBox="1"/>
          <p:nvPr>
            <p:ph type="title"/>
          </p:nvPr>
        </p:nvSpPr>
        <p:spPr>
          <a:xfrm>
            <a:off x="457200" y="445025"/>
            <a:ext cx="8229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en-GB" sz="2520"/>
              <a:t>NOVEL</a:t>
            </a:r>
            <a:endParaRPr sz="2520"/>
          </a:p>
        </p:txBody>
      </p:sp>
      <p:sp>
        <p:nvSpPr>
          <p:cNvPr id="187" name="Google Shape;187;p35"/>
          <p:cNvSpPr txBox="1"/>
          <p:nvPr>
            <p:ph idx="2" type="body"/>
          </p:nvPr>
        </p:nvSpPr>
        <p:spPr>
          <a:xfrm>
            <a:off x="3237000" y="1834125"/>
            <a:ext cx="2606100" cy="2273100"/>
          </a:xfrm>
          <a:prstGeom prst="rect">
            <a:avLst/>
          </a:prstGeom>
        </p:spPr>
        <p:txBody>
          <a:bodyPr anchorCtr="0" anchor="t" bIns="91425" lIns="182875" spcFirstLastPara="1" rIns="137150" wrap="square" tIns="182875">
            <a:noAutofit/>
          </a:bodyPr>
          <a:lstStyle/>
          <a:p>
            <a:pPr indent="0" lvl="0" marL="0" rtl="0" algn="l">
              <a:spcBef>
                <a:spcPts val="0"/>
              </a:spcBef>
              <a:spcAft>
                <a:spcPts val="1000"/>
              </a:spcAft>
              <a:buClr>
                <a:schemeClr val="lt1"/>
              </a:buClr>
              <a:buSzPts val="1100"/>
              <a:buFont typeface="Arial"/>
              <a:buNone/>
            </a:pPr>
            <a:r>
              <a:rPr lang="en-GB"/>
              <a:t>Published in 1899 by Dodd, Mead &amp; Company, New York</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1" name="Shape 191"/>
        <p:cNvGrpSpPr/>
        <p:nvPr/>
      </p:nvGrpSpPr>
      <p:grpSpPr>
        <a:xfrm>
          <a:off x="0" y="0"/>
          <a:ext cx="0" cy="0"/>
          <a:chOff x="0" y="0"/>
          <a:chExt cx="0" cy="0"/>
        </a:xfrm>
      </p:grpSpPr>
      <p:sp>
        <p:nvSpPr>
          <p:cNvPr id="192" name="Google Shape;192;p36"/>
          <p:cNvSpPr txBox="1"/>
          <p:nvPr>
            <p:ph idx="5" type="body"/>
          </p:nvPr>
        </p:nvSpPr>
        <p:spPr>
          <a:xfrm>
            <a:off x="6016800" y="2206350"/>
            <a:ext cx="2606100" cy="24390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1000"/>
              </a:spcAft>
              <a:buNone/>
            </a:pPr>
            <a:r>
              <a:rPr lang="en-GB"/>
              <a:t>Introducing the significance of applying this theme to Autobiography of a Child.</a:t>
            </a:r>
            <a:endParaRPr/>
          </a:p>
        </p:txBody>
      </p:sp>
      <p:sp>
        <p:nvSpPr>
          <p:cNvPr id="193" name="Google Shape;193;p36"/>
          <p:cNvSpPr txBox="1"/>
          <p:nvPr>
            <p:ph idx="3" type="body"/>
          </p:nvPr>
        </p:nvSpPr>
        <p:spPr>
          <a:xfrm>
            <a:off x="3268950" y="2132925"/>
            <a:ext cx="2606100" cy="24390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1000"/>
              </a:spcAft>
              <a:buNone/>
            </a:pPr>
            <a:r>
              <a:rPr lang="en-GB"/>
              <a:t>Discussing how 'Text in Context' aids in unraveling deeper layers of meaning.</a:t>
            </a:r>
            <a:endParaRPr/>
          </a:p>
        </p:txBody>
      </p:sp>
      <p:sp>
        <p:nvSpPr>
          <p:cNvPr id="194" name="Google Shape;194;p36"/>
          <p:cNvSpPr txBox="1"/>
          <p:nvPr>
            <p:ph idx="1" type="body"/>
          </p:nvPr>
        </p:nvSpPr>
        <p:spPr>
          <a:xfrm>
            <a:off x="457200" y="2132925"/>
            <a:ext cx="2606100" cy="24390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1000"/>
              </a:spcAft>
              <a:buSzPts val="1018"/>
              <a:buNone/>
            </a:pPr>
            <a:r>
              <a:rPr lang="en-GB"/>
              <a:t>Understanding a literary work within its historical, cultural, and personal context.</a:t>
            </a:r>
            <a:endParaRPr sz="1400"/>
          </a:p>
        </p:txBody>
      </p:sp>
      <p:sp>
        <p:nvSpPr>
          <p:cNvPr id="195" name="Google Shape;195;p36"/>
          <p:cNvSpPr txBox="1"/>
          <p:nvPr>
            <p:ph type="title"/>
          </p:nvPr>
        </p:nvSpPr>
        <p:spPr>
          <a:xfrm>
            <a:off x="457200" y="445025"/>
            <a:ext cx="8229600" cy="572700"/>
          </a:xfrm>
          <a:prstGeom prst="rect">
            <a:avLst/>
          </a:prstGeom>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lang="en-GB" sz="2500">
                <a:solidFill>
                  <a:schemeClr val="dk1"/>
                </a:solidFill>
              </a:rPr>
              <a:t>Overarching Theme - 'Text in Context'</a:t>
            </a:r>
            <a:endParaRPr sz="2500">
              <a:solidFill>
                <a:schemeClr val="dk1"/>
              </a:solidFill>
            </a:endParaRPr>
          </a:p>
        </p:txBody>
      </p:sp>
      <p:sp>
        <p:nvSpPr>
          <p:cNvPr id="196" name="Google Shape;196;p36"/>
          <p:cNvSpPr/>
          <p:nvPr/>
        </p:nvSpPr>
        <p:spPr>
          <a:xfrm>
            <a:off x="457175" y="1588125"/>
            <a:ext cx="2606100" cy="474600"/>
          </a:xfrm>
          <a:prstGeom prst="rect">
            <a:avLst/>
          </a:prstGeom>
          <a:noFill/>
          <a:ln>
            <a:noFill/>
          </a:ln>
        </p:spPr>
        <p:txBody>
          <a:bodyPr anchorCtr="0" anchor="ctr" bIns="91425" lIns="137150" spcFirstLastPara="1" rIns="0" wrap="square" tIns="91425">
            <a:noAutofit/>
          </a:bodyPr>
          <a:lstStyle/>
          <a:p>
            <a:pPr indent="0" lvl="0" marL="0" rtl="0" algn="l">
              <a:spcBef>
                <a:spcPts val="0"/>
              </a:spcBef>
              <a:spcAft>
                <a:spcPts val="0"/>
              </a:spcAft>
              <a:buNone/>
            </a:pPr>
            <a:r>
              <a:rPr lang="en-GB" sz="4500">
                <a:solidFill>
                  <a:schemeClr val="dk1"/>
                </a:solidFill>
                <a:latin typeface="Hanken Grotesk Black"/>
                <a:ea typeface="Hanken Grotesk Black"/>
                <a:cs typeface="Hanken Grotesk Black"/>
                <a:sym typeface="Hanken Grotesk Black"/>
              </a:rPr>
              <a:t>01</a:t>
            </a:r>
            <a:endParaRPr sz="4500">
              <a:solidFill>
                <a:schemeClr val="dk1"/>
              </a:solidFill>
              <a:latin typeface="Hanken Grotesk Black"/>
              <a:ea typeface="Hanken Grotesk Black"/>
              <a:cs typeface="Hanken Grotesk Black"/>
              <a:sym typeface="Hanken Grotesk Black"/>
            </a:endParaRPr>
          </a:p>
        </p:txBody>
      </p:sp>
      <p:sp>
        <p:nvSpPr>
          <p:cNvPr id="197" name="Google Shape;197;p36"/>
          <p:cNvSpPr/>
          <p:nvPr/>
        </p:nvSpPr>
        <p:spPr>
          <a:xfrm>
            <a:off x="3236998" y="1588125"/>
            <a:ext cx="2606100" cy="474600"/>
          </a:xfrm>
          <a:prstGeom prst="rect">
            <a:avLst/>
          </a:prstGeom>
          <a:noFill/>
          <a:ln>
            <a:noFill/>
          </a:ln>
        </p:spPr>
        <p:txBody>
          <a:bodyPr anchorCtr="0" anchor="ctr" bIns="91425" lIns="137150" spcFirstLastPara="1" rIns="0" wrap="square" tIns="91425">
            <a:noAutofit/>
          </a:bodyPr>
          <a:lstStyle/>
          <a:p>
            <a:pPr indent="0" lvl="0" marL="0" rtl="0" algn="l">
              <a:spcBef>
                <a:spcPts val="0"/>
              </a:spcBef>
              <a:spcAft>
                <a:spcPts val="0"/>
              </a:spcAft>
              <a:buNone/>
            </a:pPr>
            <a:r>
              <a:rPr lang="en-GB" sz="4500">
                <a:solidFill>
                  <a:schemeClr val="dk1"/>
                </a:solidFill>
                <a:latin typeface="Hanken Grotesk Black"/>
                <a:ea typeface="Hanken Grotesk Black"/>
                <a:cs typeface="Hanken Grotesk Black"/>
                <a:sym typeface="Hanken Grotesk Black"/>
              </a:rPr>
              <a:t>02</a:t>
            </a:r>
            <a:endParaRPr sz="4500">
              <a:solidFill>
                <a:schemeClr val="dk1"/>
              </a:solidFill>
              <a:latin typeface="Hanken Grotesk Black"/>
              <a:ea typeface="Hanken Grotesk Black"/>
              <a:cs typeface="Hanken Grotesk Black"/>
              <a:sym typeface="Hanken Grotesk Black"/>
            </a:endParaRPr>
          </a:p>
        </p:txBody>
      </p:sp>
      <p:sp>
        <p:nvSpPr>
          <p:cNvPr id="198" name="Google Shape;198;p36"/>
          <p:cNvSpPr/>
          <p:nvPr/>
        </p:nvSpPr>
        <p:spPr>
          <a:xfrm>
            <a:off x="6016800" y="1588125"/>
            <a:ext cx="2606100" cy="474600"/>
          </a:xfrm>
          <a:prstGeom prst="rect">
            <a:avLst/>
          </a:prstGeom>
          <a:noFill/>
          <a:ln>
            <a:noFill/>
          </a:ln>
        </p:spPr>
        <p:txBody>
          <a:bodyPr anchorCtr="0" anchor="ctr" bIns="91425" lIns="137150" spcFirstLastPara="1" rIns="0" wrap="square" tIns="91425">
            <a:noAutofit/>
          </a:bodyPr>
          <a:lstStyle/>
          <a:p>
            <a:pPr indent="0" lvl="0" marL="0" rtl="0" algn="l">
              <a:spcBef>
                <a:spcPts val="0"/>
              </a:spcBef>
              <a:spcAft>
                <a:spcPts val="0"/>
              </a:spcAft>
              <a:buNone/>
            </a:pPr>
            <a:r>
              <a:rPr lang="en-GB" sz="4500">
                <a:solidFill>
                  <a:schemeClr val="dk1"/>
                </a:solidFill>
                <a:latin typeface="Hanken Grotesk Black"/>
                <a:ea typeface="Hanken Grotesk Black"/>
                <a:cs typeface="Hanken Grotesk Black"/>
                <a:sym typeface="Hanken Grotesk Black"/>
              </a:rPr>
              <a:t>03</a:t>
            </a:r>
            <a:endParaRPr sz="4500">
              <a:solidFill>
                <a:schemeClr val="dk1"/>
              </a:solidFill>
              <a:latin typeface="Hanken Grotesk Black"/>
              <a:ea typeface="Hanken Grotesk Black"/>
              <a:cs typeface="Hanken Grotesk Black"/>
              <a:sym typeface="Hanken Grotesk Black"/>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7"/>
          <p:cNvSpPr txBox="1"/>
          <p:nvPr>
            <p:ph idx="1" type="body"/>
          </p:nvPr>
        </p:nvSpPr>
        <p:spPr>
          <a:xfrm>
            <a:off x="457200" y="1902000"/>
            <a:ext cx="2606100" cy="2670000"/>
          </a:xfrm>
          <a:prstGeom prst="rect">
            <a:avLst/>
          </a:prstGeom>
        </p:spPr>
        <p:txBody>
          <a:bodyPr anchorCtr="0" anchor="t" bIns="91425" lIns="137150" spcFirstLastPara="1" rIns="137150" wrap="square" tIns="182875">
            <a:noAutofit/>
          </a:bodyPr>
          <a:lstStyle/>
          <a:p>
            <a:pPr indent="0" lvl="0" marL="0" rtl="0" algn="l">
              <a:spcBef>
                <a:spcPts val="0"/>
              </a:spcBef>
              <a:spcAft>
                <a:spcPts val="0"/>
              </a:spcAft>
              <a:buNone/>
            </a:pPr>
            <a:r>
              <a:rPr lang="en-GB" sz="900"/>
              <a:t>Kindly Irish peasants, with their pretty speech and pretty manners! Is there any other race whose common people can throw such warmth and natural grace into greetings and farewell? Big-hearted, foolish, emotional children, upon whose sympathetic faces, at their ugliest, still play the smiles and frowns, the lights and shadows of expressive and variable childhood. How they cheered and soothed me with their kind words, their little gifts, their packages of comfits and posies, a blue-and-white mug with somebody else's name in gilt letters upon it, and a tiny plate with a dog in a circle of fascinating white knobs. (P42).   </a:t>
            </a:r>
            <a:endParaRPr sz="900"/>
          </a:p>
          <a:p>
            <a:pPr indent="0" lvl="0" marL="0" rtl="0" algn="l">
              <a:spcBef>
                <a:spcPts val="1000"/>
              </a:spcBef>
              <a:spcAft>
                <a:spcPts val="1000"/>
              </a:spcAft>
              <a:buNone/>
            </a:pPr>
            <a:r>
              <a:t/>
            </a:r>
            <a:endParaRPr/>
          </a:p>
        </p:txBody>
      </p:sp>
      <p:sp>
        <p:nvSpPr>
          <p:cNvPr id="204" name="Google Shape;204;p37"/>
          <p:cNvSpPr txBox="1"/>
          <p:nvPr>
            <p:ph idx="2" type="body"/>
          </p:nvPr>
        </p:nvSpPr>
        <p:spPr>
          <a:xfrm>
            <a:off x="3155675" y="1989975"/>
            <a:ext cx="2606100" cy="2364900"/>
          </a:xfrm>
          <a:prstGeom prst="rect">
            <a:avLst/>
          </a:prstGeom>
        </p:spPr>
        <p:txBody>
          <a:bodyPr anchorCtr="0" anchor="t" bIns="91425" lIns="137150" spcFirstLastPara="1" rIns="137150" wrap="square" tIns="182875">
            <a:noAutofit/>
          </a:bodyPr>
          <a:lstStyle/>
          <a:p>
            <a:pPr indent="0" lvl="0" marL="0" rtl="0" algn="l">
              <a:spcBef>
                <a:spcPts val="0"/>
              </a:spcBef>
              <a:spcAft>
                <a:spcPts val="1000"/>
              </a:spcAft>
              <a:buNone/>
            </a:pPr>
            <a:r>
              <a:rPr lang="en-GB"/>
              <a:t>"My name's Cameron, and I'm Mister, none of your damned French Monsieurs, Mr. Pruvot," roared my grandfather, pronouncing the mute t of the Frenchman's name with a vicious emphasis.   (p59).         </a:t>
            </a:r>
            <a:endParaRPr/>
          </a:p>
        </p:txBody>
      </p:sp>
      <p:sp>
        <p:nvSpPr>
          <p:cNvPr id="205" name="Google Shape;205;p37"/>
          <p:cNvSpPr txBox="1"/>
          <p:nvPr>
            <p:ph idx="3" type="body"/>
          </p:nvPr>
        </p:nvSpPr>
        <p:spPr>
          <a:xfrm>
            <a:off x="6016800" y="1902000"/>
            <a:ext cx="2606100" cy="2670000"/>
          </a:xfrm>
          <a:prstGeom prst="rect">
            <a:avLst/>
          </a:prstGeom>
        </p:spPr>
        <p:txBody>
          <a:bodyPr anchorCtr="0" anchor="t" bIns="91425" lIns="137150" spcFirstLastPara="1" rIns="137150" wrap="square" tIns="182875">
            <a:noAutofit/>
          </a:bodyPr>
          <a:lstStyle/>
          <a:p>
            <a:pPr indent="0" lvl="0" marL="0" rtl="0" algn="l">
              <a:spcBef>
                <a:spcPts val="0"/>
              </a:spcBef>
              <a:spcAft>
                <a:spcPts val="1000"/>
              </a:spcAft>
              <a:buNone/>
            </a:pPr>
            <a:r>
              <a:rPr lang="en-GB"/>
              <a:t>What can it be that poetry says to children, since they can neither understand the rhythm, nor metre, nor beauty, nor sentiment of it? And the child who (as I was then) is susceptible to the charm of poetry that sweeps through the infinite, weeps with delicious emotion without the ghost of an idea why. (194)</a:t>
            </a:r>
            <a:endParaRPr/>
          </a:p>
        </p:txBody>
      </p:sp>
      <p:sp>
        <p:nvSpPr>
          <p:cNvPr id="206" name="Google Shape;206;p37"/>
          <p:cNvSpPr txBox="1"/>
          <p:nvPr>
            <p:ph idx="4" type="subTitle"/>
          </p:nvPr>
        </p:nvSpPr>
        <p:spPr>
          <a:xfrm>
            <a:off x="457200" y="1370125"/>
            <a:ext cx="2606100" cy="572700"/>
          </a:xfrm>
          <a:prstGeom prst="rect">
            <a:avLst/>
          </a:prstGeom>
        </p:spPr>
        <p:txBody>
          <a:bodyPr anchorCtr="0" anchor="ctr" bIns="0" lIns="91425" spcFirstLastPara="1" rIns="91425" wrap="square" tIns="0">
            <a:noAutofit/>
          </a:bodyPr>
          <a:lstStyle/>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lang="en-GB" sz="1000"/>
              <a:t>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a:p>
        </p:txBody>
      </p:sp>
      <p:sp>
        <p:nvSpPr>
          <p:cNvPr id="207" name="Google Shape;207;p37"/>
          <p:cNvSpPr txBox="1"/>
          <p:nvPr>
            <p:ph type="title"/>
          </p:nvPr>
        </p:nvSpPr>
        <p:spPr>
          <a:xfrm>
            <a:off x="393300" y="426925"/>
            <a:ext cx="8229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en-GB" sz="2520"/>
              <a:t>Selected Quotes </a:t>
            </a:r>
            <a:endParaRPr sz="252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1" name="Shape 211"/>
        <p:cNvGrpSpPr/>
        <p:nvPr/>
      </p:nvGrpSpPr>
      <p:grpSpPr>
        <a:xfrm>
          <a:off x="0" y="0"/>
          <a:ext cx="0" cy="0"/>
          <a:chOff x="0" y="0"/>
          <a:chExt cx="0" cy="0"/>
        </a:xfrm>
      </p:grpSpPr>
      <p:sp>
        <p:nvSpPr>
          <p:cNvPr id="212" name="Google Shape;212;p38"/>
          <p:cNvSpPr/>
          <p:nvPr/>
        </p:nvSpPr>
        <p:spPr>
          <a:xfrm>
            <a:off x="-6250" y="143750"/>
            <a:ext cx="9150300" cy="4857300"/>
          </a:xfrm>
          <a:prstGeom prst="rect">
            <a:avLst/>
          </a:prstGeom>
          <a:solidFill>
            <a:srgbClr val="FFFFFF">
              <a:alpha val="960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38"/>
          <p:cNvSpPr txBox="1"/>
          <p:nvPr>
            <p:ph type="title"/>
          </p:nvPr>
        </p:nvSpPr>
        <p:spPr>
          <a:xfrm>
            <a:off x="457200" y="445025"/>
            <a:ext cx="8229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en-GB" sz="2520"/>
              <a:t>Key Aspects of Hannah Lynch's Life</a:t>
            </a:r>
            <a:endParaRPr sz="2520"/>
          </a:p>
        </p:txBody>
      </p:sp>
      <p:sp>
        <p:nvSpPr>
          <p:cNvPr id="214" name="Google Shape;214;p38"/>
          <p:cNvSpPr txBox="1"/>
          <p:nvPr>
            <p:ph idx="1" type="body"/>
          </p:nvPr>
        </p:nvSpPr>
        <p:spPr>
          <a:xfrm>
            <a:off x="457200" y="1834900"/>
            <a:ext cx="3776100" cy="2734200"/>
          </a:xfrm>
          <a:prstGeom prst="rect">
            <a:avLst/>
          </a:prstGeom>
        </p:spPr>
        <p:txBody>
          <a:bodyPr anchorCtr="0" anchor="t" bIns="91425" lIns="91425" spcFirstLastPara="1" rIns="91425" wrap="square" tIns="91425">
            <a:noAutofit/>
          </a:bodyPr>
          <a:lstStyle/>
          <a:p>
            <a:pPr indent="-247650" lvl="0" marL="342900" rtl="0" algn="l">
              <a:spcBef>
                <a:spcPts val="0"/>
              </a:spcBef>
              <a:spcAft>
                <a:spcPts val="0"/>
              </a:spcAft>
              <a:buSzPts val="1200"/>
              <a:buChar char="•"/>
            </a:pPr>
            <a:r>
              <a:rPr lang="en-GB" sz="1200"/>
              <a:t>Born in Dublin in 1859 to a Fenian father and a primarily female household.</a:t>
            </a:r>
            <a:endParaRPr sz="1200"/>
          </a:p>
          <a:p>
            <a:pPr indent="-247650" lvl="0" marL="342900" rtl="0" algn="l">
              <a:spcBef>
                <a:spcPts val="1000"/>
              </a:spcBef>
              <a:spcAft>
                <a:spcPts val="0"/>
              </a:spcAft>
              <a:buSzPts val="1200"/>
              <a:buChar char="•"/>
            </a:pPr>
            <a:r>
              <a:rPr lang="en-GB" sz="1200"/>
              <a:t>Early exposure to literature, politics, and women's interests.</a:t>
            </a:r>
            <a:endParaRPr sz="1200"/>
          </a:p>
          <a:p>
            <a:pPr indent="-247650" lvl="0" marL="342900" rtl="0" algn="l">
              <a:spcBef>
                <a:spcPts val="1000"/>
              </a:spcBef>
              <a:spcAft>
                <a:spcPts val="0"/>
              </a:spcAft>
              <a:buSzPts val="1200"/>
              <a:buChar char="•"/>
            </a:pPr>
            <a:r>
              <a:rPr lang="en-GB" sz="1200"/>
              <a:t>Notable works: Through Troubled Waters, contributions to Macmillan's Magazine.</a:t>
            </a:r>
            <a:endParaRPr sz="1200"/>
          </a:p>
          <a:p>
            <a:pPr indent="-247650" lvl="0" marL="342900" rtl="0" algn="l">
              <a:spcBef>
                <a:spcPts val="1000"/>
              </a:spcBef>
              <a:spcAft>
                <a:spcPts val="0"/>
              </a:spcAft>
              <a:buSzPts val="1200"/>
              <a:buChar char="•"/>
            </a:pPr>
            <a:r>
              <a:rPr lang="en-GB" sz="1200"/>
              <a:t>Later works like Jinny Blake explore feminist themes and moral dilemmas.</a:t>
            </a:r>
            <a:endParaRPr sz="1200"/>
          </a:p>
          <a:p>
            <a:pPr indent="-247650" lvl="0" marL="342900" rtl="0" algn="l">
              <a:spcBef>
                <a:spcPts val="1000"/>
              </a:spcBef>
              <a:spcAft>
                <a:spcPts val="1000"/>
              </a:spcAft>
              <a:buSzPts val="1200"/>
              <a:buChar char="•"/>
            </a:pPr>
            <a:r>
              <a:rPr lang="en-GB" sz="1200"/>
              <a:t>Impact of context on her depiction of women's struggles and aspirations.</a:t>
            </a:r>
            <a:endParaRPr sz="1200"/>
          </a:p>
        </p:txBody>
      </p:sp>
      <p:sp>
        <p:nvSpPr>
          <p:cNvPr id="215" name="Google Shape;215;p38"/>
          <p:cNvSpPr txBox="1"/>
          <p:nvPr>
            <p:ph idx="2" type="body"/>
          </p:nvPr>
        </p:nvSpPr>
        <p:spPr>
          <a:xfrm>
            <a:off x="4800400" y="1834900"/>
            <a:ext cx="3776100" cy="2734200"/>
          </a:xfrm>
          <a:prstGeom prst="rect">
            <a:avLst/>
          </a:prstGeom>
        </p:spPr>
        <p:txBody>
          <a:bodyPr anchorCtr="0" anchor="t" bIns="91425" lIns="91425" spcFirstLastPara="1" rIns="91425" wrap="square" tIns="91425">
            <a:noAutofit/>
          </a:bodyPr>
          <a:lstStyle/>
          <a:p>
            <a:pPr indent="-247650" lvl="0" marL="342900" marR="0" rtl="0" algn="l">
              <a:lnSpc>
                <a:spcPct val="115000"/>
              </a:lnSpc>
              <a:spcBef>
                <a:spcPts val="0"/>
              </a:spcBef>
              <a:spcAft>
                <a:spcPts val="0"/>
              </a:spcAft>
              <a:buSzPts val="1200"/>
              <a:buChar char="•"/>
            </a:pPr>
            <a:r>
              <a:rPr lang="en-GB" sz="1200"/>
              <a:t>Struggles with health, eye strain, and writer's cramp.</a:t>
            </a:r>
            <a:endParaRPr sz="1200"/>
          </a:p>
          <a:p>
            <a:pPr indent="-247650" lvl="0" marL="342900" marR="0" rtl="0" algn="l">
              <a:lnSpc>
                <a:spcPct val="115000"/>
              </a:lnSpc>
              <a:spcBef>
                <a:spcPts val="1000"/>
              </a:spcBef>
              <a:spcAft>
                <a:spcPts val="0"/>
              </a:spcAft>
              <a:buSzPts val="1200"/>
              <a:buChar char="•"/>
            </a:pPr>
            <a:r>
              <a:rPr lang="en-GB" sz="1200"/>
              <a:t>Seeking financial assistance from the Royal Literary Fund.</a:t>
            </a:r>
            <a:endParaRPr sz="1200"/>
          </a:p>
          <a:p>
            <a:pPr indent="-247650" lvl="0" marL="342900" marR="0" rtl="0" algn="l">
              <a:lnSpc>
                <a:spcPct val="115000"/>
              </a:lnSpc>
              <a:spcBef>
                <a:spcPts val="1000"/>
              </a:spcBef>
              <a:spcAft>
                <a:spcPts val="0"/>
              </a:spcAft>
              <a:buSzPts val="1200"/>
              <a:buChar char="•"/>
            </a:pPr>
            <a:r>
              <a:rPr lang="en-GB" sz="1200"/>
              <a:t>Lynch's affinity for Paris as a writer and her Paris correspondent role for The Academy.</a:t>
            </a:r>
            <a:endParaRPr sz="1200"/>
          </a:p>
          <a:p>
            <a:pPr indent="-247650" lvl="0" marL="342900" marR="0" rtl="0" algn="l">
              <a:lnSpc>
                <a:spcPct val="115000"/>
              </a:lnSpc>
              <a:spcBef>
                <a:spcPts val="1000"/>
              </a:spcBef>
              <a:spcAft>
                <a:spcPts val="1000"/>
              </a:spcAft>
              <a:buSzPts val="1200"/>
              <a:buChar char="•"/>
            </a:pPr>
            <a:r>
              <a:rPr lang="en-GB" sz="1200"/>
              <a:t>Influence of the city on her works and experiences.</a:t>
            </a:r>
            <a:endParaRPr sz="1200"/>
          </a:p>
        </p:txBody>
      </p:sp>
      <p:sp>
        <p:nvSpPr>
          <p:cNvPr id="216" name="Google Shape;216;p38"/>
          <p:cNvSpPr txBox="1"/>
          <p:nvPr>
            <p:ph idx="3" type="subTitle"/>
          </p:nvPr>
        </p:nvSpPr>
        <p:spPr>
          <a:xfrm>
            <a:off x="457200" y="1164900"/>
            <a:ext cx="3776100" cy="572700"/>
          </a:xfrm>
          <a:prstGeom prst="rect">
            <a:avLst/>
          </a:prstGeom>
        </p:spPr>
        <p:txBody>
          <a:bodyPr anchorCtr="0" anchor="b" bIns="91425" lIns="91425" spcFirstLastPara="1" rIns="91425" wrap="square" tIns="91425">
            <a:noAutofit/>
          </a:bodyPr>
          <a:lstStyle/>
          <a:p>
            <a:pPr indent="0" lvl="0" marL="0" rtl="0" algn="l">
              <a:spcBef>
                <a:spcPts val="0"/>
              </a:spcBef>
              <a:spcAft>
                <a:spcPts val="1200"/>
              </a:spcAft>
              <a:buNone/>
            </a:pPr>
            <a:r>
              <a:rPr lang="en-GB"/>
              <a:t>Early Life and Literary Career</a:t>
            </a:r>
            <a:endParaRPr/>
          </a:p>
        </p:txBody>
      </p:sp>
      <p:sp>
        <p:nvSpPr>
          <p:cNvPr id="217" name="Google Shape;217;p38"/>
          <p:cNvSpPr txBox="1"/>
          <p:nvPr>
            <p:ph idx="4" type="subTitle"/>
          </p:nvPr>
        </p:nvSpPr>
        <p:spPr>
          <a:xfrm>
            <a:off x="4800400" y="1164900"/>
            <a:ext cx="3776100" cy="572700"/>
          </a:xfrm>
          <a:prstGeom prst="rect">
            <a:avLst/>
          </a:prstGeom>
        </p:spPr>
        <p:txBody>
          <a:bodyPr anchorCtr="0" anchor="b" bIns="91425" lIns="91425" spcFirstLastPara="1" rIns="91425" wrap="square" tIns="91425">
            <a:noAutofit/>
          </a:bodyPr>
          <a:lstStyle/>
          <a:p>
            <a:pPr indent="0" lvl="0" marL="0" rtl="0" algn="l">
              <a:spcBef>
                <a:spcPts val="0"/>
              </a:spcBef>
              <a:spcAft>
                <a:spcPts val="1200"/>
              </a:spcAft>
              <a:buNone/>
            </a:pPr>
            <a:r>
              <a:rPr lang="en-GB"/>
              <a:t>Personal Struggles and Connection to Paris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1" name="Shape 221"/>
        <p:cNvGrpSpPr/>
        <p:nvPr/>
      </p:nvGrpSpPr>
      <p:grpSpPr>
        <a:xfrm>
          <a:off x="0" y="0"/>
          <a:ext cx="0" cy="0"/>
          <a:chOff x="0" y="0"/>
          <a:chExt cx="0" cy="0"/>
        </a:xfrm>
      </p:grpSpPr>
      <p:sp>
        <p:nvSpPr>
          <p:cNvPr id="222" name="Google Shape;222;p39"/>
          <p:cNvSpPr/>
          <p:nvPr/>
        </p:nvSpPr>
        <p:spPr>
          <a:xfrm>
            <a:off x="457306" y="1164900"/>
            <a:ext cx="3995100" cy="3404100"/>
          </a:xfrm>
          <a:prstGeom prst="rect">
            <a:avLst/>
          </a:prstGeom>
          <a:solidFill>
            <a:srgbClr val="8C5F66">
              <a:alpha val="5000"/>
            </a:srgbClr>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39"/>
          <p:cNvSpPr/>
          <p:nvPr/>
        </p:nvSpPr>
        <p:spPr>
          <a:xfrm>
            <a:off x="4691800" y="1164900"/>
            <a:ext cx="3995100" cy="3404100"/>
          </a:xfrm>
          <a:prstGeom prst="rect">
            <a:avLst/>
          </a:prstGeom>
          <a:solidFill>
            <a:srgbClr val="0254DB">
              <a:alpha val="3000"/>
            </a:srgbClr>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39"/>
          <p:cNvSpPr txBox="1"/>
          <p:nvPr>
            <p:ph idx="4294967295" type="body"/>
          </p:nvPr>
        </p:nvSpPr>
        <p:spPr>
          <a:xfrm>
            <a:off x="457200" y="1834900"/>
            <a:ext cx="3995100" cy="2734200"/>
          </a:xfrm>
          <a:prstGeom prst="rect">
            <a:avLst/>
          </a:prstGeom>
        </p:spPr>
        <p:txBody>
          <a:bodyPr anchorCtr="0" anchor="t" bIns="91425" lIns="91425" spcFirstLastPara="1" rIns="91425" wrap="square" tIns="91425">
            <a:noAutofit/>
          </a:bodyPr>
          <a:lstStyle/>
          <a:p>
            <a:pPr indent="-241300" lvl="0" marL="342900" rtl="0" algn="l">
              <a:spcBef>
                <a:spcPts val="0"/>
              </a:spcBef>
              <a:spcAft>
                <a:spcPts val="0"/>
              </a:spcAft>
              <a:buClr>
                <a:schemeClr val="accent4"/>
              </a:buClr>
              <a:buSzPts val="1100"/>
              <a:buChar char="■"/>
            </a:pPr>
            <a:r>
              <a:rPr lang="en-GB" sz="1100">
                <a:solidFill>
                  <a:schemeClr val="accent4"/>
                </a:solidFill>
              </a:rPr>
              <a:t>Discuss the influence of Lynch's personal experiences on the narrative.</a:t>
            </a:r>
            <a:endParaRPr sz="1100">
              <a:solidFill>
                <a:schemeClr val="accent4"/>
              </a:solidFill>
            </a:endParaRPr>
          </a:p>
          <a:p>
            <a:pPr indent="-241300" lvl="0" marL="342900" rtl="0" algn="l">
              <a:spcBef>
                <a:spcPts val="1000"/>
              </a:spcBef>
              <a:spcAft>
                <a:spcPts val="0"/>
              </a:spcAft>
              <a:buClr>
                <a:schemeClr val="accent4"/>
              </a:buClr>
              <a:buSzPts val="1100"/>
              <a:buChar char="■"/>
            </a:pPr>
            <a:r>
              <a:rPr lang="en-GB" sz="1100">
                <a:solidFill>
                  <a:schemeClr val="accent4"/>
                </a:solidFill>
              </a:rPr>
              <a:t>Consider whether the book is autobiographical or inspired by others' stories.</a:t>
            </a:r>
            <a:endParaRPr sz="1100">
              <a:solidFill>
                <a:schemeClr val="accent4"/>
              </a:solidFill>
            </a:endParaRPr>
          </a:p>
          <a:p>
            <a:pPr indent="-241300" lvl="0" marL="342900" rtl="0" algn="l">
              <a:spcBef>
                <a:spcPts val="1000"/>
              </a:spcBef>
              <a:spcAft>
                <a:spcPts val="0"/>
              </a:spcAft>
              <a:buClr>
                <a:schemeClr val="accent4"/>
              </a:buClr>
              <a:buSzPts val="1100"/>
              <a:buChar char="■"/>
            </a:pPr>
            <a:r>
              <a:rPr lang="en-GB" sz="1100">
                <a:solidFill>
                  <a:schemeClr val="accent4"/>
                </a:solidFill>
              </a:rPr>
              <a:t>Explore the cultural and historical context portrayed in the book.</a:t>
            </a:r>
            <a:endParaRPr sz="1100">
              <a:solidFill>
                <a:schemeClr val="accent4"/>
              </a:solidFill>
            </a:endParaRPr>
          </a:p>
          <a:p>
            <a:pPr indent="-241300" lvl="0" marL="342900" rtl="0" algn="l">
              <a:spcBef>
                <a:spcPts val="1000"/>
              </a:spcBef>
              <a:spcAft>
                <a:spcPts val="1000"/>
              </a:spcAft>
              <a:buClr>
                <a:schemeClr val="accent4"/>
              </a:buClr>
              <a:buSzPts val="1100"/>
              <a:buChar char="■"/>
            </a:pPr>
            <a:r>
              <a:rPr lang="en-GB" sz="1100">
                <a:solidFill>
                  <a:schemeClr val="accent4"/>
                </a:solidFill>
              </a:rPr>
              <a:t>Highlight connections between the narrative and the broader historical context.</a:t>
            </a:r>
            <a:endParaRPr sz="1100">
              <a:solidFill>
                <a:schemeClr val="accent4"/>
              </a:solidFill>
            </a:endParaRPr>
          </a:p>
        </p:txBody>
      </p:sp>
      <p:sp>
        <p:nvSpPr>
          <p:cNvPr id="225" name="Google Shape;225;p39"/>
          <p:cNvSpPr txBox="1"/>
          <p:nvPr>
            <p:ph idx="4294967295" type="subTitle"/>
          </p:nvPr>
        </p:nvSpPr>
        <p:spPr>
          <a:xfrm>
            <a:off x="457200" y="1164900"/>
            <a:ext cx="3995100" cy="622800"/>
          </a:xfrm>
          <a:prstGeom prst="rect">
            <a:avLst/>
          </a:prstGeom>
        </p:spPr>
        <p:txBody>
          <a:bodyPr anchorCtr="0" anchor="ctr" bIns="91425" lIns="182875" spcFirstLastPara="1" rIns="137150" wrap="square" tIns="91425">
            <a:noAutofit/>
          </a:bodyPr>
          <a:lstStyle/>
          <a:p>
            <a:pPr indent="0" lvl="0" marL="0" rtl="0" algn="l">
              <a:spcBef>
                <a:spcPts val="0"/>
              </a:spcBef>
              <a:spcAft>
                <a:spcPts val="1200"/>
              </a:spcAft>
              <a:buNone/>
            </a:pPr>
            <a:r>
              <a:rPr lang="en-GB" sz="1400">
                <a:solidFill>
                  <a:schemeClr val="accent4"/>
                </a:solidFill>
                <a:latin typeface="Hanken Grotesk SemiBold"/>
                <a:ea typeface="Hanken Grotesk SemiBold"/>
                <a:cs typeface="Hanken Grotesk SemiBold"/>
                <a:sym typeface="Hanken Grotesk SemiBold"/>
              </a:rPr>
              <a:t>Narrative and Context</a:t>
            </a:r>
            <a:endParaRPr sz="1400">
              <a:solidFill>
                <a:schemeClr val="accent4"/>
              </a:solidFill>
              <a:latin typeface="Hanken Grotesk SemiBold"/>
              <a:ea typeface="Hanken Grotesk SemiBold"/>
              <a:cs typeface="Hanken Grotesk SemiBold"/>
              <a:sym typeface="Hanken Grotesk SemiBold"/>
            </a:endParaRPr>
          </a:p>
        </p:txBody>
      </p:sp>
      <p:sp>
        <p:nvSpPr>
          <p:cNvPr id="226" name="Google Shape;226;p39"/>
          <p:cNvSpPr txBox="1"/>
          <p:nvPr>
            <p:ph type="title"/>
          </p:nvPr>
        </p:nvSpPr>
        <p:spPr>
          <a:xfrm>
            <a:off x="457200" y="445025"/>
            <a:ext cx="8229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en-GB" sz="2520"/>
              <a:t>'Text in Context' in Autobiography of a Child</a:t>
            </a:r>
            <a:endParaRPr sz="2520"/>
          </a:p>
        </p:txBody>
      </p:sp>
      <p:sp>
        <p:nvSpPr>
          <p:cNvPr id="227" name="Google Shape;227;p39"/>
          <p:cNvSpPr txBox="1"/>
          <p:nvPr>
            <p:ph idx="4294967295" type="body"/>
          </p:nvPr>
        </p:nvSpPr>
        <p:spPr>
          <a:xfrm>
            <a:off x="4691800" y="1834900"/>
            <a:ext cx="3995100" cy="2734200"/>
          </a:xfrm>
          <a:prstGeom prst="rect">
            <a:avLst/>
          </a:prstGeom>
        </p:spPr>
        <p:txBody>
          <a:bodyPr anchorCtr="0" anchor="t" bIns="91425" lIns="91425" spcFirstLastPara="1" rIns="91425" wrap="square" tIns="91425">
            <a:noAutofit/>
          </a:bodyPr>
          <a:lstStyle/>
          <a:p>
            <a:pPr indent="-241300" lvl="0" marL="342900" marR="0" rtl="0" algn="l">
              <a:lnSpc>
                <a:spcPct val="115000"/>
              </a:lnSpc>
              <a:spcBef>
                <a:spcPts val="0"/>
              </a:spcBef>
              <a:spcAft>
                <a:spcPts val="0"/>
              </a:spcAft>
              <a:buClr>
                <a:schemeClr val="accent1"/>
              </a:buClr>
              <a:buSzPts val="1100"/>
              <a:buChar char="■"/>
            </a:pPr>
            <a:r>
              <a:rPr lang="en-GB" sz="1100">
                <a:solidFill>
                  <a:schemeClr val="accent1"/>
                </a:solidFill>
              </a:rPr>
              <a:t>Autobiography of a Child is influenced by Lynch's personal experiences.</a:t>
            </a:r>
            <a:endParaRPr sz="1100">
              <a:solidFill>
                <a:schemeClr val="accent1"/>
              </a:solidFill>
            </a:endParaRPr>
          </a:p>
          <a:p>
            <a:pPr indent="-241300" lvl="0" marL="342900" marR="0" rtl="0" algn="l">
              <a:lnSpc>
                <a:spcPct val="115000"/>
              </a:lnSpc>
              <a:spcBef>
                <a:spcPts val="1000"/>
              </a:spcBef>
              <a:spcAft>
                <a:spcPts val="0"/>
              </a:spcAft>
              <a:buClr>
                <a:schemeClr val="accent1"/>
              </a:buClr>
              <a:buSzPts val="1100"/>
              <a:buChar char="■"/>
            </a:pPr>
            <a:r>
              <a:rPr lang="en-GB" sz="1100">
                <a:solidFill>
                  <a:schemeClr val="accent1"/>
                </a:solidFill>
              </a:rPr>
              <a:t>The book explores the cultural and historical context of Irish childhood, education, and societal norms.</a:t>
            </a:r>
            <a:endParaRPr sz="1100">
              <a:solidFill>
                <a:schemeClr val="accent1"/>
              </a:solidFill>
            </a:endParaRPr>
          </a:p>
          <a:p>
            <a:pPr indent="-241300" lvl="0" marL="342900" marR="0" rtl="0" algn="l">
              <a:lnSpc>
                <a:spcPct val="115000"/>
              </a:lnSpc>
              <a:spcBef>
                <a:spcPts val="1000"/>
              </a:spcBef>
              <a:spcAft>
                <a:spcPts val="0"/>
              </a:spcAft>
              <a:buClr>
                <a:schemeClr val="accent1"/>
              </a:buClr>
              <a:buSzPts val="1100"/>
              <a:buChar char="■"/>
            </a:pPr>
            <a:r>
              <a:rPr lang="en-GB" sz="1100">
                <a:solidFill>
                  <a:schemeClr val="accent1"/>
                </a:solidFill>
              </a:rPr>
              <a:t>The narrative of the book is interconnected with the broader historical context.</a:t>
            </a:r>
            <a:endParaRPr sz="1100">
              <a:solidFill>
                <a:schemeClr val="accent1"/>
              </a:solidFill>
            </a:endParaRPr>
          </a:p>
          <a:p>
            <a:pPr indent="-241300" lvl="0" marL="342900" marR="0" rtl="0" algn="l">
              <a:lnSpc>
                <a:spcPct val="115000"/>
              </a:lnSpc>
              <a:spcBef>
                <a:spcPts val="1000"/>
              </a:spcBef>
              <a:spcAft>
                <a:spcPts val="1000"/>
              </a:spcAft>
              <a:buClr>
                <a:schemeClr val="accent1"/>
              </a:buClr>
              <a:buSzPts val="1100"/>
              <a:buChar char="■"/>
            </a:pPr>
            <a:r>
              <a:rPr lang="en-GB" sz="1100">
                <a:solidFill>
                  <a:schemeClr val="accent1"/>
                </a:solidFill>
              </a:rPr>
              <a:t>Engaging with the book considering its layered context allows for a richer appreciation of its meaning and significance.</a:t>
            </a:r>
            <a:endParaRPr sz="1100">
              <a:solidFill>
                <a:schemeClr val="accent1"/>
              </a:solidFill>
            </a:endParaRPr>
          </a:p>
        </p:txBody>
      </p:sp>
      <p:sp>
        <p:nvSpPr>
          <p:cNvPr id="228" name="Google Shape;228;p39"/>
          <p:cNvSpPr txBox="1"/>
          <p:nvPr>
            <p:ph idx="4294967295" type="subTitle"/>
          </p:nvPr>
        </p:nvSpPr>
        <p:spPr>
          <a:xfrm>
            <a:off x="4691800" y="1164900"/>
            <a:ext cx="3995100" cy="622800"/>
          </a:xfrm>
          <a:prstGeom prst="rect">
            <a:avLst/>
          </a:prstGeom>
        </p:spPr>
        <p:txBody>
          <a:bodyPr anchorCtr="0" anchor="ctr" bIns="91425" lIns="182875" spcFirstLastPara="1" rIns="137150" wrap="square" tIns="91425">
            <a:noAutofit/>
          </a:bodyPr>
          <a:lstStyle/>
          <a:p>
            <a:pPr indent="0" lvl="0" marL="0" marR="0" rtl="0" algn="l">
              <a:lnSpc>
                <a:spcPct val="100000"/>
              </a:lnSpc>
              <a:spcBef>
                <a:spcPts val="0"/>
              </a:spcBef>
              <a:spcAft>
                <a:spcPts val="1200"/>
              </a:spcAft>
              <a:buNone/>
            </a:pPr>
            <a:r>
              <a:rPr lang="en-GB" sz="1400">
                <a:solidFill>
                  <a:schemeClr val="accent1"/>
                </a:solidFill>
                <a:latin typeface="Hanken Grotesk SemiBold"/>
                <a:ea typeface="Hanken Grotesk SemiBold"/>
                <a:cs typeface="Hanken Grotesk SemiBold"/>
                <a:sym typeface="Hanken Grotesk SemiBold"/>
              </a:rPr>
              <a:t>Key Points</a:t>
            </a:r>
            <a:endParaRPr sz="1400">
              <a:solidFill>
                <a:schemeClr val="accent1"/>
              </a:solidFill>
              <a:latin typeface="Hanken Grotesk SemiBold"/>
              <a:ea typeface="Hanken Grotesk SemiBold"/>
              <a:cs typeface="Hanken Grotesk SemiBold"/>
              <a:sym typeface="Hanken Grotesk SemiBo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40"/>
          <p:cNvSpPr txBox="1"/>
          <p:nvPr>
            <p:ph type="title"/>
          </p:nvPr>
        </p:nvSpPr>
        <p:spPr>
          <a:xfrm>
            <a:off x="457200" y="445025"/>
            <a:ext cx="8229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en-GB" sz="2520"/>
              <a:t>Choose one of the following questions and write a 500 word response.</a:t>
            </a:r>
            <a:endParaRPr sz="2520"/>
          </a:p>
        </p:txBody>
      </p:sp>
      <p:sp>
        <p:nvSpPr>
          <p:cNvPr id="234" name="Google Shape;234;p40"/>
          <p:cNvSpPr txBox="1"/>
          <p:nvPr>
            <p:ph idx="2" type="body"/>
          </p:nvPr>
        </p:nvSpPr>
        <p:spPr>
          <a:xfrm>
            <a:off x="457200" y="3549930"/>
            <a:ext cx="6862500" cy="928500"/>
          </a:xfrm>
          <a:prstGeom prst="rect">
            <a:avLst/>
          </a:prstGeom>
        </p:spPr>
        <p:txBody>
          <a:bodyPr anchorCtr="0" anchor="ctr" bIns="91425" lIns="91425" spcFirstLastPara="1" rIns="91425" wrap="square" tIns="91425">
            <a:noAutofit/>
          </a:bodyPr>
          <a:lstStyle/>
          <a:p>
            <a:pPr indent="0" lvl="0" marL="0" rtl="0" algn="l">
              <a:lnSpc>
                <a:spcPct val="105000"/>
              </a:lnSpc>
              <a:spcBef>
                <a:spcPts val="0"/>
              </a:spcBef>
              <a:spcAft>
                <a:spcPts val="1000"/>
              </a:spcAft>
              <a:buNone/>
            </a:pPr>
            <a:r>
              <a:rPr lang="en-GB"/>
              <a:t>Discuss the aspects, if any, that would be problematic in a </a:t>
            </a:r>
            <a:r>
              <a:rPr lang="en-GB"/>
              <a:t>modern</a:t>
            </a:r>
            <a:r>
              <a:rPr lang="en-GB"/>
              <a:t> context.</a:t>
            </a:r>
            <a:endParaRPr/>
          </a:p>
        </p:txBody>
      </p:sp>
      <p:sp>
        <p:nvSpPr>
          <p:cNvPr id="235" name="Google Shape;235;p40"/>
          <p:cNvSpPr txBox="1"/>
          <p:nvPr>
            <p:ph idx="1" type="body"/>
          </p:nvPr>
        </p:nvSpPr>
        <p:spPr>
          <a:xfrm>
            <a:off x="457200" y="2399902"/>
            <a:ext cx="6862500" cy="928500"/>
          </a:xfrm>
          <a:prstGeom prst="rect">
            <a:avLst/>
          </a:prstGeom>
        </p:spPr>
        <p:txBody>
          <a:bodyPr anchorCtr="0" anchor="ctr" bIns="91425" lIns="91425" spcFirstLastPara="1" rIns="91425" wrap="square" tIns="91425">
            <a:noAutofit/>
          </a:bodyPr>
          <a:lstStyle/>
          <a:p>
            <a:pPr indent="0" lvl="0" marL="0" rtl="0" algn="l">
              <a:spcBef>
                <a:spcPts val="0"/>
              </a:spcBef>
              <a:spcAft>
                <a:spcPts val="1000"/>
              </a:spcAft>
              <a:buNone/>
            </a:pPr>
            <a:r>
              <a:rPr lang="en-GB"/>
              <a:t>In what ways does Lynch’s life influence the novel?</a:t>
            </a:r>
            <a:r>
              <a:rPr lang="en-GB"/>
              <a:t>.</a:t>
            </a:r>
            <a:endParaRPr/>
          </a:p>
        </p:txBody>
      </p:sp>
      <p:sp>
        <p:nvSpPr>
          <p:cNvPr id="236" name="Google Shape;236;p40"/>
          <p:cNvSpPr txBox="1"/>
          <p:nvPr>
            <p:ph idx="3" type="body"/>
          </p:nvPr>
        </p:nvSpPr>
        <p:spPr>
          <a:xfrm>
            <a:off x="457200" y="1249775"/>
            <a:ext cx="6862500" cy="928500"/>
          </a:xfrm>
          <a:prstGeom prst="rect">
            <a:avLst/>
          </a:prstGeom>
        </p:spPr>
        <p:txBody>
          <a:bodyPr anchorCtr="0" anchor="ctr" bIns="91425" lIns="91425" spcFirstLastPara="1" rIns="91425" wrap="square" tIns="91425">
            <a:noAutofit/>
          </a:bodyPr>
          <a:lstStyle/>
          <a:p>
            <a:pPr indent="0" lvl="0" marL="0" rtl="0" algn="l">
              <a:lnSpc>
                <a:spcPct val="105000"/>
              </a:lnSpc>
              <a:spcBef>
                <a:spcPts val="0"/>
              </a:spcBef>
              <a:spcAft>
                <a:spcPts val="1000"/>
              </a:spcAft>
              <a:buSzPts val="1018"/>
              <a:buNone/>
            </a:pPr>
            <a:r>
              <a:rPr lang="en-GB"/>
              <a:t>How can</a:t>
            </a:r>
            <a:r>
              <a:rPr lang="en-GB"/>
              <a:t> 'Text in Context' be applied to Autobiography of a Child?</a:t>
            </a:r>
            <a:endParaRPr sz="1400"/>
          </a:p>
        </p:txBody>
      </p:sp>
      <p:cxnSp>
        <p:nvCxnSpPr>
          <p:cNvPr id="237" name="Google Shape;237;p40"/>
          <p:cNvCxnSpPr/>
          <p:nvPr/>
        </p:nvCxnSpPr>
        <p:spPr>
          <a:xfrm>
            <a:off x="457200" y="2289111"/>
            <a:ext cx="7770600" cy="0"/>
          </a:xfrm>
          <a:prstGeom prst="straightConnector1">
            <a:avLst/>
          </a:prstGeom>
          <a:noFill/>
          <a:ln cap="flat" cmpd="sng" w="19050">
            <a:solidFill>
              <a:schemeClr val="lt1"/>
            </a:solidFill>
            <a:prstDash val="solid"/>
            <a:round/>
            <a:headEnd len="med" w="med" type="none"/>
            <a:tailEnd len="med" w="med" type="none"/>
          </a:ln>
        </p:spPr>
      </p:cxnSp>
      <p:cxnSp>
        <p:nvCxnSpPr>
          <p:cNvPr id="238" name="Google Shape;238;p40"/>
          <p:cNvCxnSpPr/>
          <p:nvPr/>
        </p:nvCxnSpPr>
        <p:spPr>
          <a:xfrm>
            <a:off x="457200" y="3439189"/>
            <a:ext cx="7770600" cy="0"/>
          </a:xfrm>
          <a:prstGeom prst="straightConnector1">
            <a:avLst/>
          </a:prstGeom>
          <a:noFill/>
          <a:ln cap="flat" cmpd="sng" w="19050">
            <a:solidFill>
              <a:schemeClr val="lt1"/>
            </a:solidFill>
            <a:prstDash val="solid"/>
            <a:round/>
            <a:headEnd len="med" w="med" type="none"/>
            <a:tailEnd len="med" w="med" type="none"/>
          </a:ln>
        </p:spPr>
      </p:cxn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Plus Glow">
  <a:themeElements>
    <a:clrScheme name="Simple Dark">
      <a:dk1>
        <a:srgbClr val="FFFFFF"/>
      </a:dk1>
      <a:lt1>
        <a:srgbClr val="000000"/>
      </a:lt1>
      <a:dk2>
        <a:srgbClr val="303030"/>
      </a:dk2>
      <a:lt2>
        <a:srgbClr val="A3A090"/>
      </a:lt2>
      <a:accent1>
        <a:srgbClr val="4643E7"/>
      </a:accent1>
      <a:accent2>
        <a:srgbClr val="D4D6E4"/>
      </a:accent2>
      <a:accent3>
        <a:srgbClr val="FF99F1"/>
      </a:accent3>
      <a:accent4>
        <a:srgbClr val="8C5F66"/>
      </a:accent4>
      <a:accent5>
        <a:srgbClr val="ADBCA5"/>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