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j+swYLTn8F5dXQYq22Eqh7EnjL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41cd7732a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g141cd7732ae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761af9e91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1761af9e91c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761af9e91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g1761af9e91c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761af9e91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g1761af9e91c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761af9e91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g1761af9e91c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7bb27bcdc3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g17bb27bcdc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7bb27bcdc3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17bb27bcdc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5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15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5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784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6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6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6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" name="Google Shape;40;p14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4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7"/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784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7"/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7"/>
          <p:cNvSpPr txBox="1"/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784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8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8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8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" type="body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2" type="body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784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9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9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9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idx="1" type="body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9"/>
          <p:cNvSpPr txBox="1"/>
          <p:nvPr>
            <p:ph idx="2" type="body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3" type="body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9"/>
          <p:cNvSpPr txBox="1"/>
          <p:nvPr>
            <p:ph idx="4" type="body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784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0"/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0"/>
          <p:cNvSpPr txBox="1"/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784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2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2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8" name="Google Shape;88;p22"/>
          <p:cNvSpPr txBox="1"/>
          <p:nvPr>
            <p:ph idx="2" type="body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22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784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3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3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/>
          <p:nvPr>
            <p:ph idx="2" type="pic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23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martinkeaveney.com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ulti-coloured Ferris wheel" id="118" name="Google Shape;118;p1"/>
          <p:cNvPicPr preferRelativeResize="0"/>
          <p:nvPr/>
        </p:nvPicPr>
        <p:blipFill rotWithShape="1">
          <a:blip r:embed="rId3">
            <a:alphaModFix/>
          </a:blip>
          <a:srcRect b="-1" l="7812" r="7813" t="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"/>
          <p:cNvSpPr/>
          <p:nvPr/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1960"/>
                </a:srgbClr>
              </a:gs>
              <a:gs pos="58000">
                <a:schemeClr val="dk1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 txBox="1"/>
          <p:nvPr>
            <p:ph type="ctr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/>
              <a:t>Children’s Fiction</a:t>
            </a:r>
            <a:endParaRPr/>
          </a:p>
        </p:txBody>
      </p:sp>
      <p:sp>
        <p:nvSpPr>
          <p:cNvPr id="121" name="Google Shape;121;p1"/>
          <p:cNvSpPr txBox="1"/>
          <p:nvPr>
            <p:ph idx="1" type="subTitle"/>
          </p:nvPr>
        </p:nvSpPr>
        <p:spPr>
          <a:xfrm>
            <a:off x="477980" y="4872922"/>
            <a:ext cx="4023359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Special MODULE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AUTUMN 2022 at MKCW</a:t>
            </a:r>
            <a:endParaRPr/>
          </a:p>
        </p:txBody>
      </p:sp>
      <p:sp>
        <p:nvSpPr>
          <p:cNvPr id="122" name="Google Shape;122;p1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Week 8 - Screen &amp; Other Mediums</a:t>
            </a:r>
            <a:endParaRPr/>
          </a:p>
        </p:txBody>
      </p:sp>
      <p:sp>
        <p:nvSpPr>
          <p:cNvPr id="129" name="Google Shape;129;p4"/>
          <p:cNvSpPr txBox="1"/>
          <p:nvPr>
            <p:ph idx="1" type="body"/>
          </p:nvPr>
        </p:nvSpPr>
        <p:spPr>
          <a:xfrm>
            <a:off x="514750" y="2529550"/>
            <a:ext cx="6586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Film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TV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Internet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Radio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Games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Poetry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30" name="Google Shape;1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2775" y="2897677"/>
            <a:ext cx="4282328" cy="2854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41cd7732ae_0_1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Film &amp; TV</a:t>
            </a:r>
            <a:endParaRPr/>
          </a:p>
        </p:txBody>
      </p:sp>
      <p:sp>
        <p:nvSpPr>
          <p:cNvPr id="136" name="Google Shape;136;g141cd7732ae_0_1"/>
          <p:cNvSpPr txBox="1"/>
          <p:nvPr>
            <p:ph idx="1" type="body"/>
          </p:nvPr>
        </p:nvSpPr>
        <p:spPr>
          <a:xfrm>
            <a:off x="1115575" y="2478025"/>
            <a:ext cx="64893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en-US"/>
              <a:t>Scripts &amp; Submissions</a:t>
            </a:r>
            <a:endParaRPr/>
          </a:p>
        </p:txBody>
      </p:sp>
      <p:pic>
        <p:nvPicPr>
          <p:cNvPr id="137" name="Google Shape;137;g141cd7732ae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38150" y="2795665"/>
            <a:ext cx="4282326" cy="28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761af9e91c_0_2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Internet</a:t>
            </a:r>
            <a:endParaRPr/>
          </a:p>
        </p:txBody>
      </p:sp>
      <p:sp>
        <p:nvSpPr>
          <p:cNvPr id="143" name="Google Shape;143;g1761af9e91c_0_2"/>
          <p:cNvSpPr txBox="1"/>
          <p:nvPr>
            <p:ph idx="1" type="body"/>
          </p:nvPr>
        </p:nvSpPr>
        <p:spPr>
          <a:xfrm>
            <a:off x="1115575" y="2478025"/>
            <a:ext cx="64893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en-US"/>
              <a:t>Accessibility</a:t>
            </a:r>
            <a:r>
              <a:rPr lang="en-US"/>
              <a:t> &amp; Targets</a:t>
            </a:r>
            <a:endParaRPr/>
          </a:p>
        </p:txBody>
      </p:sp>
      <p:pic>
        <p:nvPicPr>
          <p:cNvPr id="144" name="Google Shape;144;g1761af9e91c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96050" y="2546115"/>
            <a:ext cx="4282325" cy="2509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761af9e91c_0_8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Radio</a:t>
            </a:r>
            <a:endParaRPr/>
          </a:p>
        </p:txBody>
      </p:sp>
      <p:sp>
        <p:nvSpPr>
          <p:cNvPr id="150" name="Google Shape;150;g1761af9e91c_0_8"/>
          <p:cNvSpPr txBox="1"/>
          <p:nvPr>
            <p:ph idx="1" type="body"/>
          </p:nvPr>
        </p:nvSpPr>
        <p:spPr>
          <a:xfrm>
            <a:off x="1115575" y="2478025"/>
            <a:ext cx="64893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en-US"/>
              <a:t>Sound &amp; Visions</a:t>
            </a:r>
            <a:endParaRPr/>
          </a:p>
        </p:txBody>
      </p:sp>
      <p:pic>
        <p:nvPicPr>
          <p:cNvPr id="151" name="Google Shape;151;g1761af9e91c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17100" y="2869615"/>
            <a:ext cx="4282325" cy="2570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761af9e91c_0_14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Games</a:t>
            </a:r>
            <a:endParaRPr/>
          </a:p>
        </p:txBody>
      </p:sp>
      <p:sp>
        <p:nvSpPr>
          <p:cNvPr id="157" name="Google Shape;157;g1761af9e91c_0_14"/>
          <p:cNvSpPr txBox="1"/>
          <p:nvPr>
            <p:ph idx="1" type="body"/>
          </p:nvPr>
        </p:nvSpPr>
        <p:spPr>
          <a:xfrm>
            <a:off x="1115575" y="2478025"/>
            <a:ext cx="64893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en-US"/>
              <a:t>Agency</a:t>
            </a:r>
            <a:endParaRPr/>
          </a:p>
        </p:txBody>
      </p:sp>
      <p:pic>
        <p:nvPicPr>
          <p:cNvPr id="158" name="Google Shape;158;g1761af9e91c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3300" y="3179603"/>
            <a:ext cx="4282325" cy="2291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761af9e91c_0_20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Poetry </a:t>
            </a:r>
            <a:endParaRPr/>
          </a:p>
        </p:txBody>
      </p:sp>
      <p:sp>
        <p:nvSpPr>
          <p:cNvPr id="164" name="Google Shape;164;g1761af9e91c_0_20"/>
          <p:cNvSpPr txBox="1"/>
          <p:nvPr>
            <p:ph idx="1" type="body"/>
          </p:nvPr>
        </p:nvSpPr>
        <p:spPr>
          <a:xfrm>
            <a:off x="1115575" y="2478025"/>
            <a:ext cx="64893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73"/>
              <a:buNone/>
            </a:pPr>
            <a:r>
              <a:rPr lang="en-US"/>
              <a:t>Rhythms</a:t>
            </a:r>
            <a:r>
              <a:rPr lang="en-US"/>
              <a:t> &amp; Songs</a:t>
            </a:r>
            <a:endParaRPr/>
          </a:p>
        </p:txBody>
      </p:sp>
      <p:pic>
        <p:nvPicPr>
          <p:cNvPr id="165" name="Google Shape;165;g1761af9e91c_0_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3775" y="2921203"/>
            <a:ext cx="4282324" cy="2807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ketch of outdoor things" id="172" name="Google Shape;172;p8"/>
          <p:cNvPicPr preferRelativeResize="0"/>
          <p:nvPr/>
        </p:nvPicPr>
        <p:blipFill rotWithShape="1">
          <a:blip r:embed="rId3">
            <a:alphaModFix/>
          </a:blip>
          <a:srcRect b="0" l="0" r="0" t="13126"/>
          <a:stretch/>
        </p:blipFill>
        <p:spPr>
          <a:xfrm>
            <a:off x="20" y="-22"/>
            <a:ext cx="12191977" cy="685802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/>
          <p:cNvSpPr/>
          <p:nvPr/>
        </p:nvSpPr>
        <p:spPr>
          <a:xfrm rot="-5400000">
            <a:off x="-1103377" y="1100316"/>
            <a:ext cx="6858003" cy="4657347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48000">
                <a:srgbClr val="262626">
                  <a:alpha val="21960"/>
                </a:srgbClr>
              </a:gs>
              <a:gs pos="85000">
                <a:srgbClr val="262626">
                  <a:alpha val="42745"/>
                </a:srgbClr>
              </a:gs>
              <a:gs pos="100000">
                <a:srgbClr val="262626">
                  <a:alpha val="42745"/>
                </a:srgbClr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 txBox="1"/>
          <p:nvPr>
            <p:ph type="title"/>
          </p:nvPr>
        </p:nvSpPr>
        <p:spPr>
          <a:xfrm>
            <a:off x="643466" y="643467"/>
            <a:ext cx="5452529" cy="3569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6000">
                <a:solidFill>
                  <a:schemeClr val="lt1"/>
                </a:solidFill>
              </a:rPr>
              <a:t>Media</a:t>
            </a:r>
            <a:endParaRPr/>
          </a:p>
        </p:txBody>
      </p:sp>
      <p:sp>
        <p:nvSpPr>
          <p:cNvPr id="175" name="Google Shape;175;p8"/>
          <p:cNvSpPr txBox="1"/>
          <p:nvPr>
            <p:ph idx="1" type="body"/>
          </p:nvPr>
        </p:nvSpPr>
        <p:spPr>
          <a:xfrm>
            <a:off x="643466" y="4551036"/>
            <a:ext cx="5449479" cy="16634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sz="2800">
                <a:solidFill>
                  <a:schemeClr val="lt1"/>
                </a:solidFill>
              </a:rPr>
              <a:t>Screens</a:t>
            </a:r>
            <a:endParaRPr/>
          </a:p>
        </p:txBody>
      </p:sp>
      <p:sp>
        <p:nvSpPr>
          <p:cNvPr id="176" name="Google Shape;176;p8"/>
          <p:cNvSpPr/>
          <p:nvPr/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48000">
                <a:srgbClr val="262626">
                  <a:alpha val="21960"/>
                </a:srgbClr>
              </a:gs>
              <a:gs pos="85000">
                <a:srgbClr val="262626">
                  <a:alpha val="42745"/>
                </a:srgbClr>
              </a:gs>
              <a:gs pos="100000">
                <a:srgbClr val="262626">
                  <a:alpha val="42745"/>
                </a:srgbClr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i="1" lang="en-US"/>
              <a:t>Diary of a Wimpy Kid Series</a:t>
            </a:r>
            <a:endParaRPr/>
          </a:p>
        </p:txBody>
      </p:sp>
      <p:sp>
        <p:nvSpPr>
          <p:cNvPr id="182" name="Google Shape;182;p9"/>
          <p:cNvSpPr txBox="1"/>
          <p:nvPr/>
        </p:nvSpPr>
        <p:spPr>
          <a:xfrm>
            <a:off x="1618625" y="4474550"/>
            <a:ext cx="3690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https://www.youtube.com/watch?v=1ghGImJ7qaQ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Jeff Kinney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2004-2022</a:t>
            </a:r>
            <a:endParaRPr/>
          </a:p>
        </p:txBody>
      </p:sp>
      <p:pic>
        <p:nvPicPr>
          <p:cNvPr id="183" name="Google Shape;18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4024" y="3492499"/>
            <a:ext cx="3549676" cy="236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Writing</a:t>
            </a:r>
            <a:endParaRPr/>
          </a:p>
        </p:txBody>
      </p:sp>
      <p:pic>
        <p:nvPicPr>
          <p:cNvPr descr="A picture containing diagram&#10;&#10;Description automatically generated" id="189" name="Google Shape;18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8227" y="2057400"/>
            <a:ext cx="4572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Congratulations</a:t>
            </a:r>
            <a:endParaRPr/>
          </a:p>
        </p:txBody>
      </p:sp>
      <p:sp>
        <p:nvSpPr>
          <p:cNvPr id="195" name="Google Shape;195;p11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4003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Next…. 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4003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Join a 12 week Children’s Single </a:t>
            </a:r>
            <a:r>
              <a:rPr lang="en-US"/>
              <a:t>Project</a:t>
            </a:r>
            <a:r>
              <a:rPr lang="en-US"/>
              <a:t> </a:t>
            </a:r>
            <a:endParaRPr/>
          </a:p>
          <a:p>
            <a:pPr indent="-87628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87628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37172" lvl="5" marL="2514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www.martinkeaveney.com</a:t>
            </a:r>
            <a:r>
              <a:rPr lang="en-US"/>
              <a:t>.  2022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7bb27bcdc3_0_9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/>
          </a:p>
        </p:txBody>
      </p:sp>
      <p:sp>
        <p:nvSpPr>
          <p:cNvPr id="201" name="Google Shape;201;g17bb27bcdc3_0_9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7bb27bcdc3_0_14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/>
          </a:p>
        </p:txBody>
      </p:sp>
      <p:sp>
        <p:nvSpPr>
          <p:cNvPr id="207" name="Google Shape;207;g17bb27bcdc3_0_14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2022-09-12T16:00:50Z</dcterms:created>
  <dc:creator>Keaveney, Martin</dc:creator>
</cp:coreProperties>
</file>