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9806ea4fdf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9806ea4fd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43863035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43863035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43863035b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43863035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43863035b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43863035b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9806ea4fdf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9806ea4fdf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9a892943a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9a892943a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9806ea4fdf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9806ea4fdf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martinek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Writing for Well-Being</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fontScale="55000" lnSpcReduction="20000"/>
          </a:bodyPr>
          <a:lstStyle/>
          <a:p>
            <a:pPr indent="0" lvl="0" marL="0" rtl="0" algn="ctr">
              <a:spcBef>
                <a:spcPts val="0"/>
              </a:spcBef>
              <a:spcAft>
                <a:spcPts val="0"/>
              </a:spcAft>
              <a:buNone/>
            </a:pPr>
            <a:r>
              <a:rPr lang="en-GB"/>
              <a:t>Dr Martin Keaveney</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Session 7 -  </a:t>
            </a:r>
            <a:r>
              <a:rPr lang="en-GB"/>
              <a:t>Social</a:t>
            </a:r>
            <a:r>
              <a:rPr lang="en-GB"/>
              <a:t> Writing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SOCIAL WRITING</a:t>
            </a:r>
            <a:endParaRPr/>
          </a:p>
        </p:txBody>
      </p:sp>
      <p:sp>
        <p:nvSpPr>
          <p:cNvPr id="135" name="Google Shape;135;p14"/>
          <p:cNvSpPr txBox="1"/>
          <p:nvPr>
            <p:ph idx="1" type="body"/>
          </p:nvPr>
        </p:nvSpPr>
        <p:spPr>
          <a:xfrm>
            <a:off x="622300" y="1901250"/>
            <a:ext cx="7505700" cy="2448000"/>
          </a:xfrm>
          <a:prstGeom prst="rect">
            <a:avLst/>
          </a:prstGeom>
        </p:spPr>
        <p:txBody>
          <a:bodyPr anchorCtr="0" anchor="t" bIns="91425" lIns="91425" spcFirstLastPara="1" rIns="91425" wrap="square" tIns="91425">
            <a:normAutofit fontScale="70000" lnSpcReduction="20000"/>
          </a:bodyPr>
          <a:lstStyle/>
          <a:p>
            <a:pPr indent="-286385" lvl="0" marL="457200" rtl="0" algn="l">
              <a:spcBef>
                <a:spcPts val="0"/>
              </a:spcBef>
              <a:spcAft>
                <a:spcPts val="0"/>
              </a:spcAft>
              <a:buSzPct val="100000"/>
              <a:buChar char="●"/>
            </a:pPr>
            <a:r>
              <a:rPr lang="en-GB"/>
              <a:t>‘[I]</a:t>
            </a:r>
            <a:r>
              <a:rPr lang="en-GB"/>
              <a:t>dentity performances in social mediaspaces are intrinsically linked to both the structure of the tools themselves as well as other discursive forms of performance available in the sites. When robot vacuums have their own Twitter accounts, it is the performance of identity that supersedes any static sense of self.’ ( Walls Ed. et al, 5)</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457200" rtl="0" algn="l">
              <a:spcBef>
                <a:spcPts val="1200"/>
              </a:spcBef>
              <a:spcAft>
                <a:spcPts val="0"/>
              </a:spcAft>
              <a:buNone/>
            </a:pPr>
            <a:r>
              <a:rPr i="1" lang="en-GB"/>
              <a:t>Social Writing/Social Media: Publics, Presentations, and Pedagogies,</a:t>
            </a:r>
            <a:r>
              <a:rPr lang="en-GB"/>
              <a:t> Edited by Douglas M. Walls and Stephanie Vie, </a:t>
            </a:r>
            <a:r>
              <a:rPr lang="en-GB"/>
              <a:t>University</a:t>
            </a:r>
            <a:r>
              <a:rPr lang="en-GB"/>
              <a:t> of Colorado Press, 2017.</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DISTRACTION</a:t>
            </a:r>
            <a:endParaRPr/>
          </a:p>
        </p:txBody>
      </p:sp>
      <p:sp>
        <p:nvSpPr>
          <p:cNvPr id="141" name="Google Shape;141;p15"/>
          <p:cNvSpPr txBox="1"/>
          <p:nvPr>
            <p:ph idx="1" type="body"/>
          </p:nvPr>
        </p:nvSpPr>
        <p:spPr>
          <a:xfrm>
            <a:off x="622300" y="1901250"/>
            <a:ext cx="7505700" cy="24480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en-GB"/>
              <a:t>‘R</a:t>
            </a:r>
            <a:r>
              <a:rPr lang="en-GB"/>
              <a:t>ecent studies on media multitasking (Bowman, Levine, Waite, &amp; Gendron, 2010; Jeong &amp; Fishbein,2007; Levine, Waite, &amp; Bowman, 2007; Lin &amp; Lee, 2009; Ophir, Nass, &amp; Wagner, 2010) indicate that we do not have the cognitive ability to multitask more than one medium at a time, which writing with media distractions requires’ (Portanova in Walls  248).</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PLATFORMS &amp; ANONYMITY</a:t>
            </a:r>
            <a:endParaRPr/>
          </a:p>
          <a:p>
            <a:pPr indent="0" lvl="0" marL="0" rtl="0" algn="l">
              <a:spcBef>
                <a:spcPts val="0"/>
              </a:spcBef>
              <a:spcAft>
                <a:spcPts val="0"/>
              </a:spcAft>
              <a:buNone/>
            </a:pPr>
            <a:r>
              <a:t/>
            </a:r>
            <a:endParaRPr/>
          </a:p>
        </p:txBody>
      </p:sp>
      <p:sp>
        <p:nvSpPr>
          <p:cNvPr id="147" name="Google Shape;147;p16"/>
          <p:cNvSpPr txBox="1"/>
          <p:nvPr>
            <p:ph idx="1" type="body"/>
          </p:nvPr>
        </p:nvSpPr>
        <p:spPr>
          <a:xfrm>
            <a:off x="622300" y="1901250"/>
            <a:ext cx="7505700" cy="24480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en-GB"/>
              <a:t>‘</a:t>
            </a:r>
            <a:r>
              <a:rPr lang="en-GB"/>
              <a:t>By emphasizing change as a natural orientation among social relationships,Brecht explained how the desires and drives collectively constitute our material bodies. Pathos is not merely a second-rate subjectivity to Brecht, but a valid orientation that connects us with one another through sharing our histories’ (Hutchinson in Walls 184).</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FURTHER DISCUSSION</a:t>
            </a:r>
            <a:endParaRPr/>
          </a:p>
        </p:txBody>
      </p:sp>
      <p:sp>
        <p:nvSpPr>
          <p:cNvPr id="153" name="Google Shape;153;p17"/>
          <p:cNvSpPr txBox="1"/>
          <p:nvPr>
            <p:ph idx="1" type="body"/>
          </p:nvPr>
        </p:nvSpPr>
        <p:spPr>
          <a:xfrm>
            <a:off x="622300" y="1901250"/>
            <a:ext cx="7505700" cy="2448000"/>
          </a:xfrm>
          <a:prstGeom prst="rect">
            <a:avLst/>
          </a:prstGeom>
        </p:spPr>
        <p:txBody>
          <a:bodyPr anchorCtr="0" anchor="t" bIns="91425" lIns="91425" spcFirstLastPara="1" rIns="91425" wrap="square" tIns="91425">
            <a:normAutofit fontScale="85000" lnSpcReduction="10000"/>
          </a:bodyPr>
          <a:lstStyle/>
          <a:p>
            <a:pPr indent="-298767" lvl="0" marL="457200" rtl="0" algn="l">
              <a:spcBef>
                <a:spcPts val="0"/>
              </a:spcBef>
              <a:spcAft>
                <a:spcPts val="0"/>
              </a:spcAft>
              <a:buSzPct val="100000"/>
              <a:buChar char="●"/>
            </a:pPr>
            <a:r>
              <a:rPr lang="en-GB"/>
              <a:t>Since the beginning  of Western society, texts have organized and supported social activity. Too, rhetoric has been a foundational element of how citizens have discussed problems.The fact that social media and writing platforms continue that tradition, while at the same time altering it, should not come as a surprise to us’ (Wall et all 6-7).</a:t>
            </a:r>
            <a:endParaRPr/>
          </a:p>
          <a:p>
            <a:pPr indent="0" lvl="0" marL="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WRITING EXERCISE</a:t>
            </a:r>
            <a:endParaRPr/>
          </a:p>
        </p:txBody>
      </p:sp>
      <p:pic>
        <p:nvPicPr>
          <p:cNvPr id="159" name="Google Shape;159;p18"/>
          <p:cNvPicPr preferRelativeResize="0"/>
          <p:nvPr/>
        </p:nvPicPr>
        <p:blipFill>
          <a:blip r:embed="rId3">
            <a:alphaModFix/>
          </a:blip>
          <a:stretch>
            <a:fillRect/>
          </a:stretch>
        </p:blipFill>
        <p:spPr>
          <a:xfrm>
            <a:off x="3890810" y="1800200"/>
            <a:ext cx="3685240" cy="2458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WORKSHOP</a:t>
            </a:r>
            <a:endParaRPr/>
          </a:p>
        </p:txBody>
      </p:sp>
      <p:pic>
        <p:nvPicPr>
          <p:cNvPr id="165" name="Google Shape;165;p19"/>
          <p:cNvPicPr preferRelativeResize="0"/>
          <p:nvPr/>
        </p:nvPicPr>
        <p:blipFill>
          <a:blip r:embed="rId3">
            <a:alphaModFix/>
          </a:blip>
          <a:stretch>
            <a:fillRect/>
          </a:stretch>
        </p:blipFill>
        <p:spPr>
          <a:xfrm>
            <a:off x="4534647" y="2724051"/>
            <a:ext cx="2814026" cy="18754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This Week</a:t>
            </a:r>
            <a:endParaRPr/>
          </a:p>
        </p:txBody>
      </p:sp>
      <p:sp>
        <p:nvSpPr>
          <p:cNvPr id="171" name="Google Shape;171;p20"/>
          <p:cNvSpPr txBox="1"/>
          <p:nvPr>
            <p:ph idx="1" type="body"/>
          </p:nvPr>
        </p:nvSpPr>
        <p:spPr>
          <a:xfrm>
            <a:off x="819150" y="1975150"/>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814"/>
              <a:t>Write a </a:t>
            </a:r>
            <a:r>
              <a:rPr lang="en-GB" sz="1814"/>
              <a:t>third</a:t>
            </a:r>
            <a:r>
              <a:rPr lang="en-GB" sz="1814"/>
              <a:t> person </a:t>
            </a:r>
            <a:r>
              <a:rPr lang="en-GB" sz="1814"/>
              <a:t>profile</a:t>
            </a:r>
            <a:r>
              <a:rPr lang="en-GB" sz="1814"/>
              <a:t> of yourself</a:t>
            </a:r>
            <a:r>
              <a:rPr lang="en-GB" sz="1814"/>
              <a:t>.</a:t>
            </a:r>
            <a:endParaRPr sz="1814"/>
          </a:p>
          <a:p>
            <a:pPr indent="0" lvl="0" marL="0" rtl="0" algn="l">
              <a:spcBef>
                <a:spcPts val="1200"/>
              </a:spcBef>
              <a:spcAft>
                <a:spcPts val="0"/>
              </a:spcAft>
              <a:buNone/>
            </a:pPr>
            <a:r>
              <a:rPr lang="en-GB"/>
              <a:t>Next week: Meditative Writing</a:t>
            </a:r>
            <a:endParaRPr sz="1624"/>
          </a:p>
          <a:p>
            <a:pPr indent="0" lvl="0" marL="0" rtl="0" algn="l">
              <a:spcBef>
                <a:spcPts val="1200"/>
              </a:spcBef>
              <a:spcAft>
                <a:spcPts val="0"/>
              </a:spcAft>
              <a:buNone/>
            </a:pPr>
            <a:r>
              <a:t/>
            </a:r>
            <a:endParaRPr/>
          </a:p>
          <a:p>
            <a:pPr indent="0" lvl="0" marL="0" rtl="0" algn="l">
              <a:spcBef>
                <a:spcPts val="1200"/>
              </a:spcBef>
              <a:spcAft>
                <a:spcPts val="0"/>
              </a:spcAft>
              <a:buNone/>
            </a:pPr>
            <a:r>
              <a:rPr lang="en-GB"/>
              <a:t>				</a:t>
            </a:r>
            <a:r>
              <a:rPr lang="en-GB" u="sng">
                <a:solidFill>
                  <a:schemeClr val="hlink"/>
                </a:solidFill>
                <a:hlinkClick r:id="rId3"/>
              </a:rPr>
              <a:t>www.martinkeaveney.com</a:t>
            </a:r>
            <a:r>
              <a:rPr lang="en-GB"/>
              <a:t>       2023</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