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italic.fntdata"/><Relationship Id="rId6" Type="http://schemas.openxmlformats.org/officeDocument/2006/relationships/slide" Target="slides/slide1.xml"/><Relationship Id="rId18" Type="http://schemas.openxmlformats.org/officeDocument/2006/relationships/font" Target="fonts/Nuni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9806ea4fd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9806ea4fd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43863035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43863035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43863035b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43863035b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3863035b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3863035b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3863035b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43863035b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3863035b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43863035b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43863035b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43863035b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9806ea4fdf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9806ea4fdf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9a892943a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9a892943a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9806ea4fdf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9806ea4fdf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martinek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for Well-Being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 Martin Keaveney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 6 -  Publishing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Final Copies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Proofreading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Font Size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Justify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Revision techniques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Publishers/Editors guidelines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Name on file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Type of file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Fonts/Images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Submission windows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47" name="Google Shape;147;p16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Writing a query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Writing a biography of yourself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Cover Page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Capitalism of the industry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Majority of Publishers and Editors in profit mode – who will pay for this?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Non-profit section wants high level literature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Self-marketing: social media/website etc.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59" name="Google Shape;159;p18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-28019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The Market</a:t>
            </a:r>
            <a:endParaRPr/>
          </a:p>
          <a:p>
            <a:pPr indent="-28019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Book?</a:t>
            </a:r>
            <a:endParaRPr/>
          </a:p>
          <a:p>
            <a:pPr indent="-28019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Magazine?</a:t>
            </a:r>
            <a:endParaRPr/>
          </a:p>
          <a:p>
            <a:pPr indent="-28019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Print/Online</a:t>
            </a:r>
            <a:endParaRPr/>
          </a:p>
          <a:p>
            <a:pPr indent="-28019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Traditional v Independent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65" name="Google Shape;165;p19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44"/>
          </a:p>
          <a:p>
            <a:pPr indent="-31661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‘Ever tried. Ever failed. No matter. Try again. Fail again. Fail better.’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‘Worstword Ho’, Samuel Beckett, 1983.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Developing register for publications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Being astute with submissions process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Avoid unnecessary rejections</a:t>
            </a:r>
            <a:endParaRPr sz="5544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</a:t>
            </a:r>
            <a:endParaRPr/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Proofs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Dealing with editors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Promoting published material</a:t>
            </a:r>
            <a:endParaRPr sz="5544"/>
          </a:p>
          <a:p>
            <a:pPr indent="-31661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5544"/>
              <a:t>Readings</a:t>
            </a:r>
            <a:endParaRPr sz="554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5544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EXERCISE</a:t>
            </a:r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810" y="1800200"/>
            <a:ext cx="3685240" cy="24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WORKSHOP</a:t>
            </a:r>
            <a:endParaRPr/>
          </a:p>
        </p:txBody>
      </p:sp>
      <p:pic>
        <p:nvPicPr>
          <p:cNvPr id="183" name="Google Shape;18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4647" y="2724051"/>
            <a:ext cx="2814026" cy="187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Week</a:t>
            </a:r>
            <a:endParaRPr/>
          </a:p>
        </p:txBody>
      </p:sp>
      <p:sp>
        <p:nvSpPr>
          <p:cNvPr id="189" name="Google Shape;189;p23"/>
          <p:cNvSpPr txBox="1"/>
          <p:nvPr>
            <p:ph idx="1" type="body"/>
          </p:nvPr>
        </p:nvSpPr>
        <p:spPr>
          <a:xfrm>
            <a:off x="819150" y="19751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14"/>
              <a:t>Prepare a query letter &amp; sample</a:t>
            </a:r>
            <a:r>
              <a:rPr lang="en-GB" sz="1814"/>
              <a:t>.</a:t>
            </a:r>
            <a:endParaRPr sz="181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Next week: Social Writing</a:t>
            </a:r>
            <a:endParaRPr sz="162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			</a:t>
            </a:r>
            <a:r>
              <a:rPr lang="en-GB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GB"/>
              <a:t>       2023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