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5" roundtripDataSignature="AMtx7mgxLX9wMtdKQzqlEPaFyNZCEMJ6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customschemas.google.com/relationships/presentationmetadata" Target="metadata"/><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 name="Google Shape;12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41cd7732ae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g141cd7732ae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41cd7732ae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g141cd7732ae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5"/>
          <p:cNvSpPr txBox="1"/>
          <p:nvPr>
            <p:ph type="ctrTitle"/>
          </p:nvPr>
        </p:nvSpPr>
        <p:spPr>
          <a:xfrm>
            <a:off x="576072" y="1124712"/>
            <a:ext cx="11036808" cy="31729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8000"/>
              <a:buFont typeface="Arial"/>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5"/>
          <p:cNvSpPr txBox="1"/>
          <p:nvPr>
            <p:ph idx="1" type="subTitle"/>
          </p:nvPr>
        </p:nvSpPr>
        <p:spPr>
          <a:xfrm>
            <a:off x="576072" y="4727448"/>
            <a:ext cx="11036808" cy="1481328"/>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lt1"/>
              </a:buClr>
              <a:buSzPts val="2800"/>
              <a:buNone/>
              <a:defRPr sz="2800"/>
            </a:lvl1pPr>
            <a:lvl2pPr lvl="1" algn="ctr">
              <a:lnSpc>
                <a:spcPct val="110000"/>
              </a:lnSpc>
              <a:spcBef>
                <a:spcPts val="500"/>
              </a:spcBef>
              <a:spcAft>
                <a:spcPts val="0"/>
              </a:spcAft>
              <a:buClr>
                <a:schemeClr val="lt1"/>
              </a:buClr>
              <a:buSzPts val="2000"/>
              <a:buNone/>
              <a:defRPr sz="2000"/>
            </a:lvl2pPr>
            <a:lvl3pPr lvl="2" algn="ctr">
              <a:lnSpc>
                <a:spcPct val="110000"/>
              </a:lnSpc>
              <a:spcBef>
                <a:spcPts val="500"/>
              </a:spcBef>
              <a:spcAft>
                <a:spcPts val="0"/>
              </a:spcAft>
              <a:buClr>
                <a:schemeClr val="lt1"/>
              </a:buClr>
              <a:buSzPts val="1800"/>
              <a:buNone/>
              <a:defRPr sz="1800"/>
            </a:lvl3pPr>
            <a:lvl4pPr lvl="3" algn="ctr">
              <a:lnSpc>
                <a:spcPct val="110000"/>
              </a:lnSpc>
              <a:spcBef>
                <a:spcPts val="500"/>
              </a:spcBef>
              <a:spcAft>
                <a:spcPts val="0"/>
              </a:spcAft>
              <a:buClr>
                <a:schemeClr val="lt1"/>
              </a:buClr>
              <a:buSzPts val="1600"/>
              <a:buNone/>
              <a:defRPr sz="1600"/>
            </a:lvl4pPr>
            <a:lvl5pPr lvl="4" algn="ctr">
              <a:lnSpc>
                <a:spcPct val="11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4" name="Google Shape;14;p15"/>
          <p:cNvSpPr txBox="1"/>
          <p:nvPr>
            <p:ph idx="10" type="dt"/>
          </p:nvPr>
        </p:nvSpPr>
        <p:spPr>
          <a:xfrm>
            <a:off x="576072"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5"/>
          <p:cNvSpPr txBox="1"/>
          <p:nvPr>
            <p:ph idx="12" type="sldNum"/>
          </p:nvPr>
        </p:nvSpPr>
        <p:spPr>
          <a:xfrm>
            <a:off x="886968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15"/>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8" name="Google Shape;18;p15"/>
          <p:cNvSpPr/>
          <p:nvPr/>
        </p:nvSpPr>
        <p:spPr>
          <a:xfrm flipH="1" rot="10800000">
            <a:off x="578652" y="4501201"/>
            <a:ext cx="11034696" cy="18288"/>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6"/>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7" name="Google Shape;27;p16"/>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8" name="Google Shape;28;p16"/>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9" name="Google Shape;29;p16"/>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6"/>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6"/>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6"/>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 name="Shape 34"/>
        <p:cNvGrpSpPr/>
        <p:nvPr/>
      </p:nvGrpSpPr>
      <p:grpSpPr>
        <a:xfrm>
          <a:off x="0" y="0"/>
          <a:ext cx="0" cy="0"/>
          <a:chOff x="0" y="0"/>
          <a:chExt cx="0" cy="0"/>
        </a:xfrm>
      </p:grpSpPr>
      <p:sp>
        <p:nvSpPr>
          <p:cNvPr id="35" name="Google Shape;35;p14"/>
          <p:cNvSpPr txBox="1"/>
          <p:nvPr>
            <p:ph type="ctrTitle"/>
          </p:nvPr>
        </p:nvSpPr>
        <p:spPr>
          <a:xfrm>
            <a:off x="576072" y="1124712"/>
            <a:ext cx="11036808" cy="31729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8000"/>
              <a:buFont typeface="Arial"/>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4"/>
          <p:cNvSpPr txBox="1"/>
          <p:nvPr>
            <p:ph idx="1" type="subTitle"/>
          </p:nvPr>
        </p:nvSpPr>
        <p:spPr>
          <a:xfrm>
            <a:off x="576072" y="4727448"/>
            <a:ext cx="11036808" cy="1481328"/>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dk1"/>
              </a:buClr>
              <a:buSzPts val="2800"/>
              <a:buNone/>
              <a:defRPr sz="2800"/>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7" name="Google Shape;37;p14"/>
          <p:cNvSpPr txBox="1"/>
          <p:nvPr>
            <p:ph idx="10" type="dt"/>
          </p:nvPr>
        </p:nvSpPr>
        <p:spPr>
          <a:xfrm>
            <a:off x="576072"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86968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14"/>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1" name="Google Shape;41;p14"/>
          <p:cNvSpPr/>
          <p:nvPr/>
        </p:nvSpPr>
        <p:spPr>
          <a:xfrm flipH="1" rot="10800000">
            <a:off x="578652" y="4501201"/>
            <a:ext cx="11034696" cy="18288"/>
          </a:xfrm>
          <a:prstGeom prst="rect">
            <a:avLst/>
          </a:prstGeom>
          <a:solidFill>
            <a:srgbClr val="C8C8C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17"/>
          <p:cNvSpPr/>
          <p:nvPr/>
        </p:nvSpPr>
        <p:spPr>
          <a:xfrm>
            <a:off x="558210" y="4981421"/>
            <a:ext cx="11134956" cy="822960"/>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4" name="Google Shape;44;p17"/>
          <p:cNvSpPr/>
          <p:nvPr/>
        </p:nvSpPr>
        <p:spPr>
          <a:xfrm>
            <a:off x="498834" y="5118581"/>
            <a:ext cx="146304" cy="54864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5" name="Google Shape;45;p17"/>
          <p:cNvSpPr txBox="1"/>
          <p:nvPr>
            <p:ph type="title"/>
          </p:nvPr>
        </p:nvSpPr>
        <p:spPr>
          <a:xfrm>
            <a:off x="557784" y="640080"/>
            <a:ext cx="10890504" cy="4114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00"/>
              <a:buFont typeface="Arial"/>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7"/>
          <p:cNvSpPr txBox="1"/>
          <p:nvPr>
            <p:ph idx="1" type="body"/>
          </p:nvPr>
        </p:nvSpPr>
        <p:spPr>
          <a:xfrm>
            <a:off x="841248" y="5102352"/>
            <a:ext cx="10607040" cy="585216"/>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000"/>
              <a:buNone/>
              <a:defRPr sz="2000">
                <a:solidFill>
                  <a:schemeClr val="dk1"/>
                </a:solidFill>
              </a:defRPr>
            </a:lvl1pPr>
            <a:lvl2pPr indent="-228600" lvl="1" marL="914400" algn="l">
              <a:lnSpc>
                <a:spcPct val="110000"/>
              </a:lnSpc>
              <a:spcBef>
                <a:spcPts val="500"/>
              </a:spcBef>
              <a:spcAft>
                <a:spcPts val="0"/>
              </a:spcAft>
              <a:buClr>
                <a:srgbClr val="888888"/>
              </a:buClr>
              <a:buSzPts val="2000"/>
              <a:buNone/>
              <a:defRPr sz="2000">
                <a:solidFill>
                  <a:srgbClr val="888888"/>
                </a:solidFill>
              </a:defRPr>
            </a:lvl2pPr>
            <a:lvl3pPr indent="-228600" lvl="2" marL="1371600" algn="l">
              <a:lnSpc>
                <a:spcPct val="110000"/>
              </a:lnSpc>
              <a:spcBef>
                <a:spcPts val="500"/>
              </a:spcBef>
              <a:spcAft>
                <a:spcPts val="0"/>
              </a:spcAft>
              <a:buClr>
                <a:srgbClr val="888888"/>
              </a:buClr>
              <a:buSzPts val="1800"/>
              <a:buNone/>
              <a:defRPr sz="1800">
                <a:solidFill>
                  <a:srgbClr val="888888"/>
                </a:solidFill>
              </a:defRPr>
            </a:lvl3pPr>
            <a:lvl4pPr indent="-228600" lvl="3" marL="1828800" algn="l">
              <a:lnSpc>
                <a:spcPct val="110000"/>
              </a:lnSpc>
              <a:spcBef>
                <a:spcPts val="500"/>
              </a:spcBef>
              <a:spcAft>
                <a:spcPts val="0"/>
              </a:spcAft>
              <a:buClr>
                <a:srgbClr val="888888"/>
              </a:buClr>
              <a:buSzPts val="1600"/>
              <a:buNone/>
              <a:defRPr sz="1600">
                <a:solidFill>
                  <a:srgbClr val="888888"/>
                </a:solidFill>
              </a:defRPr>
            </a:lvl4pPr>
            <a:lvl5pPr indent="-228600" lvl="4" marL="2286000" algn="l">
              <a:lnSpc>
                <a:spcPct val="11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 name="Google Shape;4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8"/>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2" name="Google Shape;52;p18"/>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3" name="Google Shape;53;p18"/>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4" name="Google Shape;54;p18"/>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8"/>
          <p:cNvSpPr txBox="1"/>
          <p:nvPr>
            <p:ph idx="1" type="body"/>
          </p:nvPr>
        </p:nvSpPr>
        <p:spPr>
          <a:xfrm>
            <a:off x="1115568" y="2478024"/>
            <a:ext cx="4937760"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8"/>
          <p:cNvSpPr txBox="1"/>
          <p:nvPr>
            <p:ph idx="2" type="body"/>
          </p:nvPr>
        </p:nvSpPr>
        <p:spPr>
          <a:xfrm>
            <a:off x="6345936" y="2478024"/>
            <a:ext cx="4937760"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8"/>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8"/>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19"/>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2" name="Google Shape;62;p19"/>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3" name="Google Shape;63;p19"/>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4" name="Google Shape;64;p19"/>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9"/>
          <p:cNvSpPr txBox="1"/>
          <p:nvPr>
            <p:ph idx="1" type="body"/>
          </p:nvPr>
        </p:nvSpPr>
        <p:spPr>
          <a:xfrm>
            <a:off x="1115568" y="2372650"/>
            <a:ext cx="493776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b="1" sz="2400" cap="none"/>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19"/>
          <p:cNvSpPr txBox="1"/>
          <p:nvPr>
            <p:ph idx="2" type="body"/>
          </p:nvPr>
        </p:nvSpPr>
        <p:spPr>
          <a:xfrm>
            <a:off x="1115568" y="3203688"/>
            <a:ext cx="4937760" cy="2968512"/>
          </a:xfrm>
          <a:prstGeom prst="rect">
            <a:avLst/>
          </a:prstGeom>
          <a:noFill/>
          <a:ln>
            <a:noFill/>
          </a:ln>
        </p:spPr>
        <p:txBody>
          <a:bodyPr anchorCtr="0" anchor="t" bIns="45700" lIns="91425" spcFirstLastPara="1" rIns="91425" wrap="square" tIns="45700">
            <a:normAutofit/>
          </a:bodyPr>
          <a:lstStyle>
            <a:lvl1pPr indent="-381000" lvl="0" marL="457200" algn="l">
              <a:lnSpc>
                <a:spcPct val="110000"/>
              </a:lnSpc>
              <a:spcBef>
                <a:spcPts val="1000"/>
              </a:spcBef>
              <a:spcAft>
                <a:spcPts val="0"/>
              </a:spcAft>
              <a:buClr>
                <a:schemeClr val="dk1"/>
              </a:buClr>
              <a:buSzPts val="2400"/>
              <a:buChar char="•"/>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9"/>
          <p:cNvSpPr txBox="1"/>
          <p:nvPr>
            <p:ph idx="3" type="body"/>
          </p:nvPr>
        </p:nvSpPr>
        <p:spPr>
          <a:xfrm>
            <a:off x="6345936" y="2372650"/>
            <a:ext cx="493776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b="1" sz="2400" cap="none"/>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19"/>
          <p:cNvSpPr txBox="1"/>
          <p:nvPr>
            <p:ph idx="4" type="body"/>
          </p:nvPr>
        </p:nvSpPr>
        <p:spPr>
          <a:xfrm>
            <a:off x="6345936" y="3203687"/>
            <a:ext cx="4937760" cy="2968511"/>
          </a:xfrm>
          <a:prstGeom prst="rect">
            <a:avLst/>
          </a:prstGeom>
          <a:noFill/>
          <a:ln>
            <a:noFill/>
          </a:ln>
        </p:spPr>
        <p:txBody>
          <a:bodyPr anchorCtr="0" anchor="t" bIns="45700" lIns="91425" spcFirstLastPara="1" rIns="91425" wrap="square" tIns="45700">
            <a:normAutofit/>
          </a:bodyPr>
          <a:lstStyle>
            <a:lvl1pPr indent="-381000" lvl="0" marL="457200" algn="l">
              <a:lnSpc>
                <a:spcPct val="110000"/>
              </a:lnSpc>
              <a:spcBef>
                <a:spcPts val="1000"/>
              </a:spcBef>
              <a:spcAft>
                <a:spcPts val="0"/>
              </a:spcAft>
              <a:buClr>
                <a:schemeClr val="dk1"/>
              </a:buClr>
              <a:buSzPts val="2400"/>
              <a:buChar char="•"/>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9"/>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20"/>
          <p:cNvSpPr/>
          <p:nvPr/>
        </p:nvSpPr>
        <p:spPr>
          <a:xfrm>
            <a:off x="665853" y="1533525"/>
            <a:ext cx="10917063" cy="3790950"/>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4" name="Google Shape;74;p20"/>
          <p:cNvSpPr/>
          <p:nvPr/>
        </p:nvSpPr>
        <p:spPr>
          <a:xfrm>
            <a:off x="609084" y="2971798"/>
            <a:ext cx="128016"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5" name="Google Shape;75;p20"/>
          <p:cNvSpPr txBox="1"/>
          <p:nvPr>
            <p:ph type="title"/>
          </p:nvPr>
        </p:nvSpPr>
        <p:spPr>
          <a:xfrm>
            <a:off x="1078992" y="1938528"/>
            <a:ext cx="10177272" cy="29900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5400"/>
              <a:buFont typeface="Arial"/>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3" name="Shape 83"/>
        <p:cNvGrpSpPr/>
        <p:nvPr/>
      </p:nvGrpSpPr>
      <p:grpSpPr>
        <a:xfrm>
          <a:off x="0" y="0"/>
          <a:ext cx="0" cy="0"/>
          <a:chOff x="0" y="0"/>
          <a:chExt cx="0" cy="0"/>
        </a:xfrm>
      </p:grpSpPr>
      <p:sp>
        <p:nvSpPr>
          <p:cNvPr id="84" name="Google Shape;84;p22"/>
          <p:cNvSpPr/>
          <p:nvPr/>
        </p:nvSpPr>
        <p:spPr>
          <a:xfrm>
            <a:off x="558210" y="1162033"/>
            <a:ext cx="3740740" cy="4643344"/>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5" name="Google Shape;85;p22"/>
          <p:cNvSpPr/>
          <p:nvPr/>
        </p:nvSpPr>
        <p:spPr>
          <a:xfrm>
            <a:off x="498834" y="1618375"/>
            <a:ext cx="146304" cy="8229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6" name="Google Shape;86;p22"/>
          <p:cNvSpPr txBox="1"/>
          <p:nvPr>
            <p:ph type="title"/>
          </p:nvPr>
        </p:nvSpPr>
        <p:spPr>
          <a:xfrm>
            <a:off x="868680" y="1709928"/>
            <a:ext cx="3099816" cy="170992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400"/>
              <a:buFont typeface="Arial"/>
              <a:buNone/>
              <a:defRPr sz="3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2"/>
          <p:cNvSpPr txBox="1"/>
          <p:nvPr>
            <p:ph idx="1" type="body"/>
          </p:nvPr>
        </p:nvSpPr>
        <p:spPr>
          <a:xfrm>
            <a:off x="4965192" y="1709928"/>
            <a:ext cx="6729984" cy="4096512"/>
          </a:xfrm>
          <a:prstGeom prst="rect">
            <a:avLst/>
          </a:prstGeom>
          <a:noFill/>
          <a:ln>
            <a:noFill/>
          </a:ln>
        </p:spPr>
        <p:txBody>
          <a:bodyPr anchorCtr="0" anchor="t" bIns="45700" lIns="91425" spcFirstLastPara="1" rIns="91425" wrap="square" tIns="45700">
            <a:normAutofit/>
          </a:bodyPr>
          <a:lstStyle>
            <a:lvl1pPr indent="-406400" lvl="0" marL="457200" algn="l">
              <a:lnSpc>
                <a:spcPct val="110000"/>
              </a:lnSpc>
              <a:spcBef>
                <a:spcPts val="1000"/>
              </a:spcBef>
              <a:spcAft>
                <a:spcPts val="0"/>
              </a:spcAft>
              <a:buClr>
                <a:schemeClr val="dk1"/>
              </a:buClr>
              <a:buSzPts val="2800"/>
              <a:buChar char="•"/>
              <a:defRPr sz="2800"/>
            </a:lvl1pPr>
            <a:lvl2pPr indent="-381000" lvl="1" marL="914400" algn="l">
              <a:lnSpc>
                <a:spcPct val="110000"/>
              </a:lnSpc>
              <a:spcBef>
                <a:spcPts val="500"/>
              </a:spcBef>
              <a:spcAft>
                <a:spcPts val="0"/>
              </a:spcAft>
              <a:buClr>
                <a:schemeClr val="dk1"/>
              </a:buClr>
              <a:buSzPts val="2400"/>
              <a:buChar char="•"/>
              <a:defRPr sz="2400"/>
            </a:lvl2pPr>
            <a:lvl3pPr indent="-355600" lvl="2" marL="1371600" algn="l">
              <a:lnSpc>
                <a:spcPct val="110000"/>
              </a:lnSpc>
              <a:spcBef>
                <a:spcPts val="500"/>
              </a:spcBef>
              <a:spcAft>
                <a:spcPts val="0"/>
              </a:spcAft>
              <a:buClr>
                <a:schemeClr val="dk1"/>
              </a:buClr>
              <a:buSzPts val="2000"/>
              <a:buChar char="•"/>
              <a:defRPr sz="2000"/>
            </a:lvl3pPr>
            <a:lvl4pPr indent="-355600" lvl="3" marL="1828800" algn="l">
              <a:lnSpc>
                <a:spcPct val="110000"/>
              </a:lnSpc>
              <a:spcBef>
                <a:spcPts val="500"/>
              </a:spcBef>
              <a:spcAft>
                <a:spcPts val="0"/>
              </a:spcAft>
              <a:buClr>
                <a:schemeClr val="dk1"/>
              </a:buClr>
              <a:buSzPts val="2000"/>
              <a:buChar char="•"/>
              <a:defRPr sz="2000"/>
            </a:lvl4pPr>
            <a:lvl5pPr indent="-355600" lvl="4" marL="2286000" algn="l">
              <a:lnSpc>
                <a:spcPct val="11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 name="Google Shape;88;p22"/>
          <p:cNvSpPr txBox="1"/>
          <p:nvPr>
            <p:ph idx="2" type="body"/>
          </p:nvPr>
        </p:nvSpPr>
        <p:spPr>
          <a:xfrm>
            <a:off x="868680" y="3429000"/>
            <a:ext cx="3099816" cy="2066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1800"/>
              <a:buNone/>
              <a:defRPr sz="18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9" name="Google Shape;89;p22"/>
          <p:cNvSpPr txBox="1"/>
          <p:nvPr>
            <p:ph idx="10" type="dt"/>
          </p:nvPr>
        </p:nvSpPr>
        <p:spPr>
          <a:xfrm>
            <a:off x="86868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2" name="Shape 92"/>
        <p:cNvGrpSpPr/>
        <p:nvPr/>
      </p:nvGrpSpPr>
      <p:grpSpPr>
        <a:xfrm>
          <a:off x="0" y="0"/>
          <a:ext cx="0" cy="0"/>
          <a:chOff x="0" y="0"/>
          <a:chExt cx="0" cy="0"/>
        </a:xfrm>
      </p:grpSpPr>
      <p:sp>
        <p:nvSpPr>
          <p:cNvPr id="93" name="Google Shape;93;p23"/>
          <p:cNvSpPr/>
          <p:nvPr/>
        </p:nvSpPr>
        <p:spPr>
          <a:xfrm>
            <a:off x="558210" y="1162033"/>
            <a:ext cx="3740740" cy="4643344"/>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4" name="Google Shape;94;p23"/>
          <p:cNvSpPr/>
          <p:nvPr/>
        </p:nvSpPr>
        <p:spPr>
          <a:xfrm>
            <a:off x="498834" y="1618375"/>
            <a:ext cx="146304" cy="8229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5" name="Google Shape;95;p23"/>
          <p:cNvSpPr txBox="1"/>
          <p:nvPr>
            <p:ph type="title"/>
          </p:nvPr>
        </p:nvSpPr>
        <p:spPr>
          <a:xfrm>
            <a:off x="868680" y="1709928"/>
            <a:ext cx="3099816" cy="170992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400"/>
              <a:buFont typeface="Arial"/>
              <a:buNone/>
              <a:defRPr sz="3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3"/>
          <p:cNvSpPr/>
          <p:nvPr>
            <p:ph idx="2" type="pic"/>
          </p:nvPr>
        </p:nvSpPr>
        <p:spPr>
          <a:xfrm>
            <a:off x="4965192" y="1161288"/>
            <a:ext cx="6729984" cy="4645152"/>
          </a:xfrm>
          <a:prstGeom prst="rect">
            <a:avLst/>
          </a:prstGeom>
          <a:noFill/>
          <a:ln>
            <a:noFill/>
          </a:ln>
        </p:spPr>
      </p:sp>
      <p:sp>
        <p:nvSpPr>
          <p:cNvPr id="97" name="Google Shape;97;p23"/>
          <p:cNvSpPr txBox="1"/>
          <p:nvPr>
            <p:ph idx="1" type="body"/>
          </p:nvPr>
        </p:nvSpPr>
        <p:spPr>
          <a:xfrm>
            <a:off x="868680" y="3438144"/>
            <a:ext cx="3099816" cy="20574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1800"/>
              <a:buNone/>
              <a:defRPr sz="18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8" name="Google Shape;98;p23"/>
          <p:cNvSpPr txBox="1"/>
          <p:nvPr>
            <p:ph idx="10" type="dt"/>
          </p:nvPr>
        </p:nvSpPr>
        <p:spPr>
          <a:xfrm>
            <a:off x="86868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1" name="Shape 101"/>
        <p:cNvGrpSpPr/>
        <p:nvPr/>
      </p:nvGrpSpPr>
      <p:grpSpPr>
        <a:xfrm>
          <a:off x="0" y="0"/>
          <a:ext cx="0" cy="0"/>
          <a:chOff x="0" y="0"/>
          <a:chExt cx="0" cy="0"/>
        </a:xfrm>
      </p:grpSpPr>
      <p:sp>
        <p:nvSpPr>
          <p:cNvPr id="102" name="Google Shape;102;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7" name="Shape 107"/>
        <p:cNvGrpSpPr/>
        <p:nvPr/>
      </p:nvGrpSpPr>
      <p:grpSpPr>
        <a:xfrm>
          <a:off x="0" y="0"/>
          <a:ext cx="0" cy="0"/>
          <a:chOff x="0" y="0"/>
          <a:chExt cx="0" cy="0"/>
        </a:xfrm>
      </p:grpSpPr>
      <p:sp>
        <p:nvSpPr>
          <p:cNvPr id="108" name="Google Shape;108;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2.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000"/>
              <a:buFont typeface="Arial"/>
              <a:buNone/>
              <a:defRPr b="1" i="0" sz="40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10000"/>
              </a:lnSpc>
              <a:spcBef>
                <a:spcPts val="10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lnSpc>
                <a:spcPct val="11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lnSpc>
                <a:spcPct val="11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lnSpc>
                <a:spcPct val="11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lnSpc>
                <a:spcPct val="11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8" name="Google Shape;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9" name="Google Shape;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0" name="Google Shape;1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 name="Shape 19"/>
        <p:cNvGrpSpPr/>
        <p:nvPr/>
      </p:nvGrpSpPr>
      <p:grpSpPr>
        <a:xfrm>
          <a:off x="0" y="0"/>
          <a:ext cx="0" cy="0"/>
          <a:chOff x="0" y="0"/>
          <a:chExt cx="0" cy="0"/>
        </a:xfrm>
      </p:grpSpPr>
      <p:sp>
        <p:nvSpPr>
          <p:cNvPr id="20" name="Google Shape;2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Arial"/>
              <a:buNone/>
              <a:defRPr b="1" i="0" sz="4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1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lnSpc>
                <a:spcPct val="11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lnSpc>
                <a:spcPct val="11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lnSpc>
                <a:spcPct val="11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1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 name="Google Shape;2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3" name="Google Shape;2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4" name="Google Shape;2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martinkeavene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6" name="Shape 116"/>
        <p:cNvGrpSpPr/>
        <p:nvPr/>
      </p:nvGrpSpPr>
      <p:grpSpPr>
        <a:xfrm>
          <a:off x="0" y="0"/>
          <a:ext cx="0" cy="0"/>
          <a:chOff x="0" y="0"/>
          <a:chExt cx="0" cy="0"/>
        </a:xfrm>
      </p:grpSpPr>
      <p:sp>
        <p:nvSpPr>
          <p:cNvPr id="117" name="Google Shape;117;p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Multi-coloured Ferris wheel" id="118" name="Google Shape;118;p1"/>
          <p:cNvPicPr preferRelativeResize="0"/>
          <p:nvPr/>
        </p:nvPicPr>
        <p:blipFill rotWithShape="1">
          <a:blip r:embed="rId3">
            <a:alphaModFix/>
          </a:blip>
          <a:srcRect b="-1" l="7812" r="7813" t="0"/>
          <a:stretch/>
        </p:blipFill>
        <p:spPr>
          <a:xfrm>
            <a:off x="3523488" y="10"/>
            <a:ext cx="8668512" cy="6857990"/>
          </a:xfrm>
          <a:prstGeom prst="rect">
            <a:avLst/>
          </a:prstGeom>
          <a:noFill/>
          <a:ln>
            <a:noFill/>
          </a:ln>
        </p:spPr>
      </p:pic>
      <p:sp>
        <p:nvSpPr>
          <p:cNvPr id="119" name="Google Shape;119;p1"/>
          <p:cNvSpPr/>
          <p:nvPr/>
        </p:nvSpPr>
        <p:spPr>
          <a:xfrm>
            <a:off x="3" y="0"/>
            <a:ext cx="9339206" cy="6858000"/>
          </a:xfrm>
          <a:prstGeom prst="rect">
            <a:avLst/>
          </a:prstGeom>
          <a:gradFill>
            <a:gsLst>
              <a:gs pos="0">
                <a:srgbClr val="000000">
                  <a:alpha val="0"/>
                </a:srgbClr>
              </a:gs>
              <a:gs pos="33000">
                <a:srgbClr val="000000">
                  <a:alpha val="63137"/>
                </a:srgbClr>
              </a:gs>
              <a:gs pos="5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 name="Google Shape;120;p1"/>
          <p:cNvSpPr txBox="1"/>
          <p:nvPr>
            <p:ph type="ctr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Arial"/>
              <a:buNone/>
            </a:pPr>
            <a:r>
              <a:rPr lang="en-US" sz="4800"/>
              <a:t>Children’s Fiction</a:t>
            </a:r>
            <a:endParaRPr/>
          </a:p>
        </p:txBody>
      </p:sp>
      <p:sp>
        <p:nvSpPr>
          <p:cNvPr id="121" name="Google Shape;121;p1"/>
          <p:cNvSpPr txBox="1"/>
          <p:nvPr>
            <p:ph idx="1" type="subTitle"/>
          </p:nvPr>
        </p:nvSpPr>
        <p:spPr>
          <a:xfrm>
            <a:off x="477980" y="4872922"/>
            <a:ext cx="4023359" cy="1208141"/>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lt1"/>
              </a:buClr>
              <a:buSzPts val="2000"/>
              <a:buNone/>
            </a:pPr>
            <a:r>
              <a:rPr lang="en-US" sz="2000"/>
              <a:t>Special MODULE</a:t>
            </a:r>
            <a:endParaRPr/>
          </a:p>
          <a:p>
            <a:pPr indent="0" lvl="0" marL="0" rtl="0" algn="l">
              <a:lnSpc>
                <a:spcPct val="110000"/>
              </a:lnSpc>
              <a:spcBef>
                <a:spcPts val="1000"/>
              </a:spcBef>
              <a:spcAft>
                <a:spcPts val="0"/>
              </a:spcAft>
              <a:buClr>
                <a:schemeClr val="lt1"/>
              </a:buClr>
              <a:buSzPts val="2000"/>
              <a:buNone/>
            </a:pPr>
            <a:r>
              <a:rPr lang="en-US" sz="2000"/>
              <a:t>AUTUMN 2022 at MKCW</a:t>
            </a:r>
            <a:endParaRPr/>
          </a:p>
        </p:txBody>
      </p:sp>
      <p:sp>
        <p:nvSpPr>
          <p:cNvPr id="122" name="Google Shape;122;p1"/>
          <p:cNvSpPr/>
          <p:nvPr/>
        </p:nvSpPr>
        <p:spPr>
          <a:xfrm rot="5400000">
            <a:off x="759921"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3" name="Google Shape;123;p1"/>
          <p:cNvSpPr/>
          <p:nvPr/>
        </p:nvSpPr>
        <p:spPr>
          <a:xfrm>
            <a:off x="481029" y="4546920"/>
            <a:ext cx="3977640" cy="18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4"/>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Week 5 - Falling from Heaven</a:t>
            </a:r>
            <a:endParaRPr/>
          </a:p>
        </p:txBody>
      </p:sp>
      <p:sp>
        <p:nvSpPr>
          <p:cNvPr id="129" name="Google Shape;129;p4"/>
          <p:cNvSpPr txBox="1"/>
          <p:nvPr>
            <p:ph idx="1" type="body"/>
          </p:nvPr>
        </p:nvSpPr>
        <p:spPr>
          <a:xfrm>
            <a:off x="514750" y="2529550"/>
            <a:ext cx="6586200" cy="3694200"/>
          </a:xfrm>
          <a:prstGeom prst="rect">
            <a:avLst/>
          </a:prstGeom>
          <a:noFill/>
          <a:ln>
            <a:noFill/>
          </a:ln>
        </p:spPr>
        <p:txBody>
          <a:bodyPr anchorCtr="0" anchor="t" bIns="45700" lIns="91425" spcFirstLastPara="1" rIns="91425" wrap="square" tIns="45700">
            <a:normAutofit/>
          </a:bodyPr>
          <a:lstStyle/>
          <a:p>
            <a:pPr indent="-381000" lvl="0" marL="457200" rtl="0" algn="l">
              <a:lnSpc>
                <a:spcPct val="90000"/>
              </a:lnSpc>
              <a:spcBef>
                <a:spcPts val="0"/>
              </a:spcBef>
              <a:spcAft>
                <a:spcPts val="0"/>
              </a:spcAft>
              <a:buSzPts val="2400"/>
              <a:buChar char="•"/>
            </a:pPr>
            <a:r>
              <a:rPr lang="en-US"/>
              <a:t>Shock Horror!</a:t>
            </a:r>
            <a:endParaRPr/>
          </a:p>
          <a:p>
            <a:pPr indent="-342900" lvl="0" marL="457200" rtl="0" algn="l">
              <a:lnSpc>
                <a:spcPct val="90000"/>
              </a:lnSpc>
              <a:spcBef>
                <a:spcPts val="0"/>
              </a:spcBef>
              <a:spcAft>
                <a:spcPts val="0"/>
              </a:spcAft>
              <a:buSzPts val="1800"/>
              <a:buChar char="•"/>
            </a:pPr>
            <a:r>
              <a:rPr lang="en-US"/>
              <a:t>Cliques</a:t>
            </a:r>
            <a:endParaRPr/>
          </a:p>
          <a:p>
            <a:pPr indent="-342900" lvl="0" marL="457200" rtl="0" algn="l">
              <a:lnSpc>
                <a:spcPct val="90000"/>
              </a:lnSpc>
              <a:spcBef>
                <a:spcPts val="0"/>
              </a:spcBef>
              <a:spcAft>
                <a:spcPts val="0"/>
              </a:spcAft>
              <a:buSzPts val="1800"/>
              <a:buChar char="•"/>
            </a:pPr>
            <a:r>
              <a:rPr lang="en-US"/>
              <a:t>Hierarchies</a:t>
            </a:r>
            <a:endParaRPr/>
          </a:p>
          <a:p>
            <a:pPr indent="-342900" lvl="0" marL="457200" rtl="0" algn="l">
              <a:lnSpc>
                <a:spcPct val="90000"/>
              </a:lnSpc>
              <a:spcBef>
                <a:spcPts val="0"/>
              </a:spcBef>
              <a:spcAft>
                <a:spcPts val="0"/>
              </a:spcAft>
              <a:buSzPts val="1800"/>
              <a:buChar char="•"/>
            </a:pPr>
            <a:r>
              <a:rPr lang="en-US"/>
              <a:t>Lads &amp; Ladies</a:t>
            </a:r>
            <a:endParaRPr/>
          </a:p>
          <a:p>
            <a:pPr indent="-342900" lvl="0" marL="457200" rtl="0" algn="l">
              <a:lnSpc>
                <a:spcPct val="90000"/>
              </a:lnSpc>
              <a:spcBef>
                <a:spcPts val="0"/>
              </a:spcBef>
              <a:spcAft>
                <a:spcPts val="0"/>
              </a:spcAft>
              <a:buSzPts val="1800"/>
              <a:buChar char="•"/>
            </a:pPr>
            <a:r>
              <a:rPr lang="en-US"/>
              <a:t>Mischief</a:t>
            </a:r>
            <a:endParaRPr/>
          </a:p>
          <a:p>
            <a:pPr indent="-342900" lvl="0" marL="457200" rtl="0" algn="l">
              <a:lnSpc>
                <a:spcPct val="90000"/>
              </a:lnSpc>
              <a:spcBef>
                <a:spcPts val="0"/>
              </a:spcBef>
              <a:spcAft>
                <a:spcPts val="0"/>
              </a:spcAft>
              <a:buSzPts val="1800"/>
              <a:buChar char="•"/>
            </a:pPr>
            <a:r>
              <a:rPr lang="en-US"/>
              <a:t>Humour</a:t>
            </a:r>
            <a:endParaRPr/>
          </a:p>
          <a:p>
            <a:pPr indent="0" lvl="0" marL="457200" rtl="0" algn="l">
              <a:lnSpc>
                <a:spcPct val="90000"/>
              </a:lnSpc>
              <a:spcBef>
                <a:spcPts val="0"/>
              </a:spcBef>
              <a:spcAft>
                <a:spcPts val="0"/>
              </a:spcAft>
              <a:buSzPts val="1800"/>
              <a:buNone/>
            </a:pPr>
            <a:r>
              <a:t/>
            </a:r>
            <a:endParaRPr/>
          </a:p>
        </p:txBody>
      </p:sp>
      <p:pic>
        <p:nvPicPr>
          <p:cNvPr id="130" name="Google Shape;130;p4"/>
          <p:cNvPicPr preferRelativeResize="0"/>
          <p:nvPr/>
        </p:nvPicPr>
        <p:blipFill>
          <a:blip r:embed="rId3">
            <a:alphaModFix/>
          </a:blip>
          <a:stretch>
            <a:fillRect/>
          </a:stretch>
        </p:blipFill>
        <p:spPr>
          <a:xfrm>
            <a:off x="6273650" y="2841841"/>
            <a:ext cx="4786250" cy="319239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What is Teenage Fiction?</a:t>
            </a:r>
            <a:endParaRPr/>
          </a:p>
        </p:txBody>
      </p:sp>
      <p:sp>
        <p:nvSpPr>
          <p:cNvPr id="136" name="Google Shape;136;p2"/>
          <p:cNvSpPr txBox="1"/>
          <p:nvPr>
            <p:ph idx="1" type="body"/>
          </p:nvPr>
        </p:nvSpPr>
        <p:spPr>
          <a:xfrm>
            <a:off x="1115575" y="2478025"/>
            <a:ext cx="5779200" cy="3694200"/>
          </a:xfrm>
          <a:prstGeom prst="rect">
            <a:avLst/>
          </a:prstGeom>
          <a:noFill/>
          <a:ln>
            <a:noFill/>
          </a:ln>
        </p:spPr>
        <p:txBody>
          <a:bodyPr anchorCtr="0" anchor="t" bIns="45700" lIns="91425" spcFirstLastPara="1" rIns="91425" wrap="square" tIns="45700">
            <a:normAutofit fontScale="62500" lnSpcReduction="20000"/>
          </a:bodyPr>
          <a:lstStyle/>
          <a:p>
            <a:pPr indent="0" lvl="0" marL="45720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rPr lang="en-US"/>
              <a:t>‘</a:t>
            </a:r>
            <a:r>
              <a:rPr lang="en-US"/>
              <a:t>First, few if any of the good ones are easier reading than the average adult novel considered suitable for younger high school students. Writers for teenagers do not limit vocabulary, nor do they use a less complex style than they would in fiction for adults (except in the case of stories specifically produced for "slow readers," which are not really "novels" in the literary sense).’ (Enqdahl 51)</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rPr lang="en-US"/>
              <a:t> </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rPr lang="en-US"/>
              <a:t>Enqdahl, </a:t>
            </a:r>
            <a:r>
              <a:rPr lang="en-US"/>
              <a:t>Sylvia. </a:t>
            </a:r>
            <a:r>
              <a:rPr lang="en-US"/>
              <a:t>Do Teenage Novels Fill a Need?</a:t>
            </a:r>
            <a:r>
              <a:rPr lang="en-US"/>
              <a:t> </a:t>
            </a:r>
            <a:endParaRPr/>
          </a:p>
          <a:p>
            <a:pPr indent="0" lvl="0" marL="0" rtl="0" algn="l">
              <a:lnSpc>
                <a:spcPct val="110000"/>
              </a:lnSpc>
              <a:spcBef>
                <a:spcPts val="0"/>
              </a:spcBef>
              <a:spcAft>
                <a:spcPts val="0"/>
              </a:spcAft>
              <a:buSzPct val="136363"/>
              <a:buNone/>
            </a:pPr>
            <a:r>
              <a:rPr lang="en-US"/>
              <a:t>The English Journal 64. 2 (Feb., 1975), pp. 48-52</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t/>
            </a:r>
            <a:endParaRPr/>
          </a:p>
        </p:txBody>
      </p:sp>
      <p:pic>
        <p:nvPicPr>
          <p:cNvPr id="137" name="Google Shape;137;p2"/>
          <p:cNvPicPr preferRelativeResize="0"/>
          <p:nvPr/>
        </p:nvPicPr>
        <p:blipFill>
          <a:blip r:embed="rId3">
            <a:alphaModFix/>
          </a:blip>
          <a:stretch>
            <a:fillRect/>
          </a:stretch>
        </p:blipFill>
        <p:spPr>
          <a:xfrm>
            <a:off x="7717575" y="3125900"/>
            <a:ext cx="3970823" cy="297202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141cd7732ae_0_1"/>
          <p:cNvSpPr txBox="1"/>
          <p:nvPr>
            <p:ph type="title"/>
          </p:nvPr>
        </p:nvSpPr>
        <p:spPr>
          <a:xfrm>
            <a:off x="1115568" y="548640"/>
            <a:ext cx="10168200" cy="117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What is Teenage Fiction?</a:t>
            </a:r>
            <a:endParaRPr/>
          </a:p>
        </p:txBody>
      </p:sp>
      <p:sp>
        <p:nvSpPr>
          <p:cNvPr id="143" name="Google Shape;143;g141cd7732ae_0_1"/>
          <p:cNvSpPr txBox="1"/>
          <p:nvPr>
            <p:ph idx="1" type="body"/>
          </p:nvPr>
        </p:nvSpPr>
        <p:spPr>
          <a:xfrm>
            <a:off x="1115575" y="2478025"/>
            <a:ext cx="6489300" cy="3694200"/>
          </a:xfrm>
          <a:prstGeom prst="rect">
            <a:avLst/>
          </a:prstGeom>
          <a:noFill/>
          <a:ln>
            <a:noFill/>
          </a:ln>
        </p:spPr>
        <p:txBody>
          <a:bodyPr anchorCtr="0" anchor="t" bIns="45700" lIns="91425" spcFirstLastPara="1" rIns="91425" wrap="square" tIns="45700">
            <a:normAutofit fontScale="70000" lnSpcReduction="10000"/>
          </a:bodyPr>
          <a:lstStyle/>
          <a:p>
            <a:pPr indent="0" lvl="0" marL="45720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rPr lang="en-US"/>
              <a:t>‘N</a:t>
            </a:r>
            <a:r>
              <a:rPr lang="en-US"/>
              <a:t>ovels of quality for teenagers do not preach. A writer who approaches young people in a condescending way receives short shrift from today's editors and reviewers. One can use a story to reflect one's views, just as an author of adult fiction can-but they must be views about life, not about how young people, as distinguished from other people, ought to look at it.</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rPr lang="en-US"/>
              <a:t>(Enqdahl 51)</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rPr lang="en-US"/>
              <a:t> </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t/>
            </a:r>
            <a:endParaRPr/>
          </a:p>
        </p:txBody>
      </p:sp>
      <p:pic>
        <p:nvPicPr>
          <p:cNvPr id="144" name="Google Shape;144;g141cd7732ae_0_1"/>
          <p:cNvPicPr preferRelativeResize="0"/>
          <p:nvPr/>
        </p:nvPicPr>
        <p:blipFill>
          <a:blip r:embed="rId3">
            <a:alphaModFix/>
          </a:blip>
          <a:stretch>
            <a:fillRect/>
          </a:stretch>
        </p:blipFill>
        <p:spPr>
          <a:xfrm>
            <a:off x="7655625" y="3627490"/>
            <a:ext cx="4282324" cy="238934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141cd7732ae_0_7"/>
          <p:cNvSpPr txBox="1"/>
          <p:nvPr>
            <p:ph type="title"/>
          </p:nvPr>
        </p:nvSpPr>
        <p:spPr>
          <a:xfrm>
            <a:off x="1115568" y="548640"/>
            <a:ext cx="10168200" cy="117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What is Teenage Fiction?</a:t>
            </a:r>
            <a:endParaRPr/>
          </a:p>
        </p:txBody>
      </p:sp>
      <p:sp>
        <p:nvSpPr>
          <p:cNvPr id="150" name="Google Shape;150;g141cd7732ae_0_7"/>
          <p:cNvSpPr txBox="1"/>
          <p:nvPr>
            <p:ph idx="1" type="body"/>
          </p:nvPr>
        </p:nvSpPr>
        <p:spPr>
          <a:xfrm>
            <a:off x="1115575" y="2478025"/>
            <a:ext cx="6489300" cy="3694200"/>
          </a:xfrm>
          <a:prstGeom prst="rect">
            <a:avLst/>
          </a:prstGeom>
          <a:noFill/>
          <a:ln>
            <a:noFill/>
          </a:ln>
        </p:spPr>
        <p:txBody>
          <a:bodyPr anchorCtr="0" anchor="t" bIns="45700" lIns="91425" spcFirstLastPara="1" rIns="91425" wrap="square" tIns="45700">
            <a:normAutofit fontScale="77500" lnSpcReduction="10000"/>
          </a:bodyPr>
          <a:lstStyle/>
          <a:p>
            <a:pPr indent="0" lvl="0" marL="457200" rtl="0" algn="l">
              <a:lnSpc>
                <a:spcPct val="110000"/>
              </a:lnSpc>
              <a:spcBef>
                <a:spcPts val="0"/>
              </a:spcBef>
              <a:spcAft>
                <a:spcPts val="0"/>
              </a:spcAft>
              <a:buSzPct val="136363"/>
              <a:buNone/>
            </a:pPr>
            <a:r>
              <a:t/>
            </a:r>
            <a:endParaRPr/>
          </a:p>
          <a:p>
            <a:pPr indent="0" lvl="0" marL="0" rtl="0" algn="just">
              <a:lnSpc>
                <a:spcPct val="110000"/>
              </a:lnSpc>
              <a:spcBef>
                <a:spcPts val="0"/>
              </a:spcBef>
              <a:spcAft>
                <a:spcPts val="0"/>
              </a:spcAft>
              <a:buSzPct val="136363"/>
              <a:buNone/>
            </a:pPr>
            <a:r>
              <a:rPr lang="en-US"/>
              <a:t>‘T</a:t>
            </a:r>
            <a:r>
              <a:rPr lang="en-US"/>
              <a:t>eenage novels, if good, are not devoid of concepts worth pondering and worth discussing. Although fiction for the young ordinarily stays within the bounds of good taste, its themes are confined neither to traditional ideas nor to fashionable new ones. Thus it can hardly be called uncontroversial’. </a:t>
            </a:r>
            <a:endParaRPr/>
          </a:p>
          <a:p>
            <a:pPr indent="0" lvl="0" marL="0" rtl="0" algn="just">
              <a:lnSpc>
                <a:spcPct val="110000"/>
              </a:lnSpc>
              <a:spcBef>
                <a:spcPts val="0"/>
              </a:spcBef>
              <a:spcAft>
                <a:spcPts val="0"/>
              </a:spcAft>
              <a:buSzPct val="136363"/>
              <a:buNone/>
            </a:pPr>
            <a:r>
              <a:rPr lang="en-US"/>
              <a:t>(Enqdahl 51)</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rPr lang="en-US"/>
              <a:t> </a:t>
            </a:r>
            <a:endParaRPr/>
          </a:p>
          <a:p>
            <a:pPr indent="0" lvl="0" marL="0" rtl="0" algn="l">
              <a:lnSpc>
                <a:spcPct val="110000"/>
              </a:lnSpc>
              <a:spcBef>
                <a:spcPts val="0"/>
              </a:spcBef>
              <a:spcAft>
                <a:spcPts val="0"/>
              </a:spcAft>
              <a:buSzPct val="136363"/>
              <a:buNone/>
            </a:pPr>
            <a:r>
              <a:t/>
            </a:r>
            <a:endParaRPr/>
          </a:p>
          <a:p>
            <a:pPr indent="0" lvl="0" marL="0" rtl="0" algn="l">
              <a:lnSpc>
                <a:spcPct val="110000"/>
              </a:lnSpc>
              <a:spcBef>
                <a:spcPts val="0"/>
              </a:spcBef>
              <a:spcAft>
                <a:spcPts val="0"/>
              </a:spcAft>
              <a:buSzPct val="136363"/>
              <a:buNone/>
            </a:pPr>
            <a:r>
              <a:t/>
            </a:r>
            <a:endParaRPr/>
          </a:p>
        </p:txBody>
      </p:sp>
      <p:pic>
        <p:nvPicPr>
          <p:cNvPr id="151" name="Google Shape;151;g141cd7732ae_0_7"/>
          <p:cNvPicPr preferRelativeResize="0"/>
          <p:nvPr/>
        </p:nvPicPr>
        <p:blipFill>
          <a:blip r:embed="rId3">
            <a:alphaModFix/>
          </a:blip>
          <a:stretch>
            <a:fillRect/>
          </a:stretch>
        </p:blipFill>
        <p:spPr>
          <a:xfrm>
            <a:off x="7821975" y="3026715"/>
            <a:ext cx="4282326" cy="28551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8"/>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7" name="Google Shape;157;p8"/>
          <p:cNvSpPr/>
          <p:nvPr/>
        </p:nvSpPr>
        <p:spPr>
          <a:xfrm flipH="1" rot="10800000">
            <a:off x="578652" y="4501201"/>
            <a:ext cx="11034696" cy="18288"/>
          </a:xfrm>
          <a:prstGeom prst="rect">
            <a:avLst/>
          </a:prstGeom>
          <a:solidFill>
            <a:srgbClr val="C8C8C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Sketch of outdoor things" id="158" name="Google Shape;158;p8"/>
          <p:cNvPicPr preferRelativeResize="0"/>
          <p:nvPr/>
        </p:nvPicPr>
        <p:blipFill rotWithShape="1">
          <a:blip r:embed="rId3">
            <a:alphaModFix/>
          </a:blip>
          <a:srcRect b="0" l="0" r="0" t="13126"/>
          <a:stretch/>
        </p:blipFill>
        <p:spPr>
          <a:xfrm>
            <a:off x="20" y="-22"/>
            <a:ext cx="12191977" cy="6858022"/>
          </a:xfrm>
          <a:prstGeom prst="rect">
            <a:avLst/>
          </a:prstGeom>
          <a:noFill/>
          <a:ln>
            <a:noFill/>
          </a:ln>
        </p:spPr>
      </p:pic>
      <p:sp>
        <p:nvSpPr>
          <p:cNvPr id="159" name="Google Shape;159;p8"/>
          <p:cNvSpPr/>
          <p:nvPr/>
        </p:nvSpPr>
        <p:spPr>
          <a:xfrm rot="-5400000">
            <a:off x="-1103377" y="1100316"/>
            <a:ext cx="6858003" cy="4657347"/>
          </a:xfrm>
          <a:prstGeom prst="rect">
            <a:avLst/>
          </a:prstGeom>
          <a:gradFill>
            <a:gsLst>
              <a:gs pos="0">
                <a:srgbClr val="000000">
                  <a:alpha val="0"/>
                </a:srgbClr>
              </a:gs>
              <a:gs pos="48000">
                <a:srgbClr val="262626">
                  <a:alpha val="23137"/>
                </a:srgbClr>
              </a:gs>
              <a:gs pos="85000">
                <a:srgbClr val="262626">
                  <a:alpha val="43921"/>
                </a:srgbClr>
              </a:gs>
              <a:gs pos="100000">
                <a:srgbClr val="262626">
                  <a:alpha val="43921"/>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0" name="Google Shape;160;p8"/>
          <p:cNvSpPr txBox="1"/>
          <p:nvPr>
            <p:ph type="title"/>
          </p:nvPr>
        </p:nvSpPr>
        <p:spPr>
          <a:xfrm>
            <a:off x="643466" y="643467"/>
            <a:ext cx="5452529" cy="356924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Arial"/>
              <a:buNone/>
            </a:pPr>
            <a:r>
              <a:rPr lang="en-US" sz="6000">
                <a:solidFill>
                  <a:schemeClr val="lt1"/>
                </a:solidFill>
              </a:rPr>
              <a:t>Teenage Fiction</a:t>
            </a:r>
            <a:endParaRPr/>
          </a:p>
        </p:txBody>
      </p:sp>
      <p:sp>
        <p:nvSpPr>
          <p:cNvPr id="161" name="Google Shape;161;p8"/>
          <p:cNvSpPr txBox="1"/>
          <p:nvPr>
            <p:ph idx="1" type="body"/>
          </p:nvPr>
        </p:nvSpPr>
        <p:spPr>
          <a:xfrm>
            <a:off x="643466" y="4551036"/>
            <a:ext cx="5449479" cy="1663495"/>
          </a:xfrm>
          <a:prstGeom prst="rect">
            <a:avLst/>
          </a:prstGeom>
          <a:noFill/>
          <a:ln>
            <a:noFill/>
          </a:ln>
        </p:spPr>
        <p:txBody>
          <a:bodyPr anchorCtr="0" anchor="b" bIns="45700" lIns="91425" spcFirstLastPara="1" rIns="91425" wrap="square" tIns="45700">
            <a:normAutofit/>
          </a:bodyPr>
          <a:lstStyle/>
          <a:p>
            <a:pPr indent="0" lvl="0" marL="0" rtl="0" algn="l">
              <a:lnSpc>
                <a:spcPct val="110000"/>
              </a:lnSpc>
              <a:spcBef>
                <a:spcPts val="0"/>
              </a:spcBef>
              <a:spcAft>
                <a:spcPts val="0"/>
              </a:spcAft>
              <a:buClr>
                <a:schemeClr val="lt1"/>
              </a:buClr>
              <a:buSzPts val="2800"/>
              <a:buNone/>
            </a:pPr>
            <a:r>
              <a:rPr lang="en-US" sz="2800">
                <a:solidFill>
                  <a:schemeClr val="lt1"/>
                </a:solidFill>
              </a:rPr>
              <a:t>Stories</a:t>
            </a:r>
            <a:endParaRPr/>
          </a:p>
        </p:txBody>
      </p:sp>
      <p:sp>
        <p:nvSpPr>
          <p:cNvPr id="162" name="Google Shape;162;p8"/>
          <p:cNvSpPr/>
          <p:nvPr/>
        </p:nvSpPr>
        <p:spPr>
          <a:xfrm rot="5400000">
            <a:off x="7540187" y="2206184"/>
            <a:ext cx="6858003" cy="2445624"/>
          </a:xfrm>
          <a:prstGeom prst="rect">
            <a:avLst/>
          </a:prstGeom>
          <a:gradFill>
            <a:gsLst>
              <a:gs pos="0">
                <a:srgbClr val="000000">
                  <a:alpha val="0"/>
                </a:srgbClr>
              </a:gs>
              <a:gs pos="48000">
                <a:srgbClr val="262626">
                  <a:alpha val="23137"/>
                </a:srgbClr>
              </a:gs>
              <a:gs pos="85000">
                <a:srgbClr val="262626">
                  <a:alpha val="43921"/>
                </a:srgbClr>
              </a:gs>
              <a:gs pos="100000">
                <a:srgbClr val="262626">
                  <a:alpha val="43921"/>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60"/>
                                        </p:tgtEl>
                                        <p:attrNameLst>
                                          <p:attrName>style.visibility</p:attrName>
                                        </p:attrNameLst>
                                      </p:cBhvr>
                                      <p:to>
                                        <p:strVal val="visible"/>
                                      </p:to>
                                    </p:set>
                                    <p:animEffect filter="fade" transition="in">
                                      <p:cBhvr>
                                        <p:cTn dur="4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9"/>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i="1" lang="en-US"/>
              <a:t>The Secret Diary of Adrian Mole</a:t>
            </a:r>
            <a:r>
              <a:rPr lang="en-US"/>
              <a:t> Aged 13 3/4</a:t>
            </a:r>
            <a:endParaRPr/>
          </a:p>
        </p:txBody>
      </p:sp>
      <p:sp>
        <p:nvSpPr>
          <p:cNvPr id="168" name="Google Shape;168;p9"/>
          <p:cNvSpPr txBox="1"/>
          <p:nvPr/>
        </p:nvSpPr>
        <p:spPr>
          <a:xfrm>
            <a:off x="611375" y="3215500"/>
            <a:ext cx="3545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by </a:t>
            </a:r>
            <a:r>
              <a:rPr lang="en-US"/>
              <a:t>Sue Townsend</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lang="en-US"/>
              <a:t>Metheun, 1982.</a:t>
            </a:r>
            <a:endParaRPr b="0" i="0" sz="1400" u="none" cap="none" strike="noStrike">
              <a:solidFill>
                <a:srgbClr val="000000"/>
              </a:solidFill>
              <a:latin typeface="Arial"/>
              <a:ea typeface="Arial"/>
              <a:cs typeface="Arial"/>
              <a:sym typeface="Arial"/>
            </a:endParaRPr>
          </a:p>
        </p:txBody>
      </p:sp>
      <p:pic>
        <p:nvPicPr>
          <p:cNvPr id="169" name="Google Shape;169;p9"/>
          <p:cNvPicPr preferRelativeResize="0"/>
          <p:nvPr/>
        </p:nvPicPr>
        <p:blipFill>
          <a:blip r:embed="rId3">
            <a:alphaModFix/>
          </a:blip>
          <a:stretch>
            <a:fillRect/>
          </a:stretch>
        </p:blipFill>
        <p:spPr>
          <a:xfrm>
            <a:off x="7134749" y="2745050"/>
            <a:ext cx="2550774" cy="34522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0"/>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Writing</a:t>
            </a:r>
            <a:endParaRPr/>
          </a:p>
        </p:txBody>
      </p:sp>
      <p:pic>
        <p:nvPicPr>
          <p:cNvPr descr="A picture containing diagram&#10;&#10;Description automatically generated" id="175" name="Google Shape;175;p10"/>
          <p:cNvPicPr preferRelativeResize="0"/>
          <p:nvPr/>
        </p:nvPicPr>
        <p:blipFill rotWithShape="1">
          <a:blip r:embed="rId3">
            <a:alphaModFix/>
          </a:blip>
          <a:srcRect b="0" l="0" r="0" t="0"/>
          <a:stretch/>
        </p:blipFill>
        <p:spPr>
          <a:xfrm>
            <a:off x="5688227" y="2057400"/>
            <a:ext cx="4572000" cy="4572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1"/>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This week</a:t>
            </a:r>
            <a:endParaRPr/>
          </a:p>
        </p:txBody>
      </p:sp>
      <p:sp>
        <p:nvSpPr>
          <p:cNvPr id="181" name="Google Shape;181;p11"/>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10000"/>
              </a:lnSpc>
              <a:spcBef>
                <a:spcPts val="0"/>
              </a:spcBef>
              <a:spcAft>
                <a:spcPts val="0"/>
              </a:spcAft>
              <a:buClr>
                <a:schemeClr val="dk1"/>
              </a:buClr>
              <a:buSzPct val="100000"/>
              <a:buChar char="•"/>
            </a:pPr>
            <a:r>
              <a:rPr lang="en-US"/>
              <a:t>Please write a 2,000-word story  for 11-14 year olds based on the writing exercise.</a:t>
            </a:r>
            <a:endParaRPr/>
          </a:p>
          <a:p>
            <a:pPr indent="0" lvl="0" marL="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228600" lvl="0" marL="228600" rtl="0" algn="l">
              <a:lnSpc>
                <a:spcPct val="110000"/>
              </a:lnSpc>
              <a:spcBef>
                <a:spcPts val="1000"/>
              </a:spcBef>
              <a:spcAft>
                <a:spcPts val="0"/>
              </a:spcAft>
              <a:buClr>
                <a:schemeClr val="dk1"/>
              </a:buClr>
              <a:buSzPct val="100000"/>
              <a:buChar char="•"/>
            </a:pPr>
            <a:r>
              <a:rPr lang="en-US"/>
              <a:t>Next week – All Grown Up - Young Adult Fiction</a:t>
            </a:r>
            <a:endParaRPr/>
          </a:p>
          <a:p>
            <a:pPr indent="-87629" lvl="0" marL="22860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228600" lvl="5" marL="2514600" rtl="0" algn="l">
              <a:lnSpc>
                <a:spcPct val="90000"/>
              </a:lnSpc>
              <a:spcBef>
                <a:spcPts val="500"/>
              </a:spcBef>
              <a:spcAft>
                <a:spcPts val="0"/>
              </a:spcAft>
              <a:buClr>
                <a:schemeClr val="dk1"/>
              </a:buClr>
              <a:buSzPct val="100000"/>
              <a:buChar char="•"/>
            </a:pPr>
            <a:r>
              <a:rPr lang="en-US" u="sng">
                <a:solidFill>
                  <a:schemeClr val="hlink"/>
                </a:solidFill>
                <a:hlinkClick r:id="rId3"/>
              </a:rPr>
              <a:t>www.martinkeaveney.com</a:t>
            </a:r>
            <a:r>
              <a:rPr lang="en-US"/>
              <a:t>.  2022</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2022-09-12T16:00:50Z</dcterms:created>
  <dc:creator>Keaveney, Martin</dc:creator>
</cp:coreProperties>
</file>