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6" roundtripDataSignature="AMtx7mio8ZM4L1ch8xG/HjzD7NKnm2cB2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6" name="Google Shape;12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5a58c1bc36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15a58c1bc36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5a58c1bc36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g15a58c1bc36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5a58c1bc36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g15a58c1bc36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5"/>
          <p:cNvSpPr txBox="1"/>
          <p:nvPr>
            <p:ph type="ctrTitle"/>
          </p:nvPr>
        </p:nvSpPr>
        <p:spPr>
          <a:xfrm>
            <a:off x="576072" y="1124712"/>
            <a:ext cx="11036808" cy="31729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8000"/>
              <a:buFont typeface="Arial"/>
              <a:buNone/>
              <a:defRPr sz="8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5"/>
          <p:cNvSpPr txBox="1"/>
          <p:nvPr>
            <p:ph idx="1" type="subTitle"/>
          </p:nvPr>
        </p:nvSpPr>
        <p:spPr>
          <a:xfrm>
            <a:off x="576072" y="4727448"/>
            <a:ext cx="11036808" cy="1481328"/>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000"/>
              </a:spcBef>
              <a:spcAft>
                <a:spcPts val="0"/>
              </a:spcAft>
              <a:buClr>
                <a:schemeClr val="lt1"/>
              </a:buClr>
              <a:buSzPts val="2800"/>
              <a:buNone/>
              <a:defRPr sz="2800"/>
            </a:lvl1pPr>
            <a:lvl2pPr lvl="1" algn="ctr">
              <a:lnSpc>
                <a:spcPct val="110000"/>
              </a:lnSpc>
              <a:spcBef>
                <a:spcPts val="500"/>
              </a:spcBef>
              <a:spcAft>
                <a:spcPts val="0"/>
              </a:spcAft>
              <a:buClr>
                <a:schemeClr val="lt1"/>
              </a:buClr>
              <a:buSzPts val="2000"/>
              <a:buNone/>
              <a:defRPr sz="2000"/>
            </a:lvl2pPr>
            <a:lvl3pPr lvl="2" algn="ctr">
              <a:lnSpc>
                <a:spcPct val="110000"/>
              </a:lnSpc>
              <a:spcBef>
                <a:spcPts val="500"/>
              </a:spcBef>
              <a:spcAft>
                <a:spcPts val="0"/>
              </a:spcAft>
              <a:buClr>
                <a:schemeClr val="lt1"/>
              </a:buClr>
              <a:buSzPts val="1800"/>
              <a:buNone/>
              <a:defRPr sz="1800"/>
            </a:lvl3pPr>
            <a:lvl4pPr lvl="3" algn="ctr">
              <a:lnSpc>
                <a:spcPct val="110000"/>
              </a:lnSpc>
              <a:spcBef>
                <a:spcPts val="500"/>
              </a:spcBef>
              <a:spcAft>
                <a:spcPts val="0"/>
              </a:spcAft>
              <a:buClr>
                <a:schemeClr val="lt1"/>
              </a:buClr>
              <a:buSzPts val="1600"/>
              <a:buNone/>
              <a:defRPr sz="1600"/>
            </a:lvl4pPr>
            <a:lvl5pPr lvl="4" algn="ctr">
              <a:lnSpc>
                <a:spcPct val="11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4" name="Google Shape;14;p15"/>
          <p:cNvSpPr txBox="1"/>
          <p:nvPr>
            <p:ph idx="10" type="dt"/>
          </p:nvPr>
        </p:nvSpPr>
        <p:spPr>
          <a:xfrm>
            <a:off x="576072"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5"/>
          <p:cNvSpPr txBox="1"/>
          <p:nvPr>
            <p:ph idx="12" type="sldNum"/>
          </p:nvPr>
        </p:nvSpPr>
        <p:spPr>
          <a:xfrm>
            <a:off x="886968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 name="Google Shape;17;p15"/>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8" name="Google Shape;18;p15"/>
          <p:cNvSpPr/>
          <p:nvPr/>
        </p:nvSpPr>
        <p:spPr>
          <a:xfrm flipH="1" rot="10800000">
            <a:off x="578652" y="4501201"/>
            <a:ext cx="11034696" cy="18288"/>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6"/>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41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7" name="Google Shape;27;p16"/>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8" name="Google Shape;28;p16"/>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9" name="Google Shape;29;p16"/>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6"/>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6"/>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6"/>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 name="Shape 34"/>
        <p:cNvGrpSpPr/>
        <p:nvPr/>
      </p:nvGrpSpPr>
      <p:grpSpPr>
        <a:xfrm>
          <a:off x="0" y="0"/>
          <a:ext cx="0" cy="0"/>
          <a:chOff x="0" y="0"/>
          <a:chExt cx="0" cy="0"/>
        </a:xfrm>
      </p:grpSpPr>
      <p:sp>
        <p:nvSpPr>
          <p:cNvPr id="35" name="Google Shape;35;p14"/>
          <p:cNvSpPr txBox="1"/>
          <p:nvPr>
            <p:ph type="ctrTitle"/>
          </p:nvPr>
        </p:nvSpPr>
        <p:spPr>
          <a:xfrm>
            <a:off x="576072" y="1124712"/>
            <a:ext cx="11036808" cy="31729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8000"/>
              <a:buFont typeface="Arial"/>
              <a:buNone/>
              <a:defRPr sz="8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4"/>
          <p:cNvSpPr txBox="1"/>
          <p:nvPr>
            <p:ph idx="1" type="subTitle"/>
          </p:nvPr>
        </p:nvSpPr>
        <p:spPr>
          <a:xfrm>
            <a:off x="576072" y="4727448"/>
            <a:ext cx="11036808" cy="1481328"/>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000"/>
              </a:spcBef>
              <a:spcAft>
                <a:spcPts val="0"/>
              </a:spcAft>
              <a:buClr>
                <a:schemeClr val="dk1"/>
              </a:buClr>
              <a:buSzPts val="2800"/>
              <a:buNone/>
              <a:defRPr sz="2800"/>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7" name="Google Shape;37;p14"/>
          <p:cNvSpPr txBox="1"/>
          <p:nvPr>
            <p:ph idx="10" type="dt"/>
          </p:nvPr>
        </p:nvSpPr>
        <p:spPr>
          <a:xfrm>
            <a:off x="576072"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886968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14"/>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1" name="Google Shape;41;p14"/>
          <p:cNvSpPr/>
          <p:nvPr/>
        </p:nvSpPr>
        <p:spPr>
          <a:xfrm flipH="1" rot="10800000">
            <a:off x="578652" y="4501201"/>
            <a:ext cx="11034696" cy="18288"/>
          </a:xfrm>
          <a:prstGeom prst="rect">
            <a:avLst/>
          </a:prstGeom>
          <a:solidFill>
            <a:srgbClr val="C8C8C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17"/>
          <p:cNvSpPr/>
          <p:nvPr/>
        </p:nvSpPr>
        <p:spPr>
          <a:xfrm>
            <a:off x="558210" y="4981421"/>
            <a:ext cx="11134956" cy="822960"/>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41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4" name="Google Shape;44;p17"/>
          <p:cNvSpPr/>
          <p:nvPr/>
        </p:nvSpPr>
        <p:spPr>
          <a:xfrm>
            <a:off x="498834" y="5118581"/>
            <a:ext cx="146304" cy="54864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5" name="Google Shape;45;p17"/>
          <p:cNvSpPr txBox="1"/>
          <p:nvPr>
            <p:ph type="title"/>
          </p:nvPr>
        </p:nvSpPr>
        <p:spPr>
          <a:xfrm>
            <a:off x="557784" y="640080"/>
            <a:ext cx="10890504" cy="41148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00"/>
              <a:buFont typeface="Arial"/>
              <a:buNone/>
              <a:defRPr sz="6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7"/>
          <p:cNvSpPr txBox="1"/>
          <p:nvPr>
            <p:ph idx="1" type="body"/>
          </p:nvPr>
        </p:nvSpPr>
        <p:spPr>
          <a:xfrm>
            <a:off x="841248" y="5102352"/>
            <a:ext cx="10607040" cy="585216"/>
          </a:xfrm>
          <a:prstGeom prst="rect">
            <a:avLst/>
          </a:prstGeom>
          <a:noFill/>
          <a:ln>
            <a:noFill/>
          </a:ln>
        </p:spPr>
        <p:txBody>
          <a:bodyPr anchorCtr="0" anchor="ctr"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000"/>
              <a:buNone/>
              <a:defRPr sz="2000">
                <a:solidFill>
                  <a:schemeClr val="dk1"/>
                </a:solidFill>
              </a:defRPr>
            </a:lvl1pPr>
            <a:lvl2pPr indent="-228600" lvl="1" marL="914400" algn="l">
              <a:lnSpc>
                <a:spcPct val="110000"/>
              </a:lnSpc>
              <a:spcBef>
                <a:spcPts val="500"/>
              </a:spcBef>
              <a:spcAft>
                <a:spcPts val="0"/>
              </a:spcAft>
              <a:buClr>
                <a:srgbClr val="888888"/>
              </a:buClr>
              <a:buSzPts val="2000"/>
              <a:buNone/>
              <a:defRPr sz="2000">
                <a:solidFill>
                  <a:srgbClr val="888888"/>
                </a:solidFill>
              </a:defRPr>
            </a:lvl2pPr>
            <a:lvl3pPr indent="-228600" lvl="2" marL="1371600" algn="l">
              <a:lnSpc>
                <a:spcPct val="110000"/>
              </a:lnSpc>
              <a:spcBef>
                <a:spcPts val="500"/>
              </a:spcBef>
              <a:spcAft>
                <a:spcPts val="0"/>
              </a:spcAft>
              <a:buClr>
                <a:srgbClr val="888888"/>
              </a:buClr>
              <a:buSzPts val="1800"/>
              <a:buNone/>
              <a:defRPr sz="1800">
                <a:solidFill>
                  <a:srgbClr val="888888"/>
                </a:solidFill>
              </a:defRPr>
            </a:lvl3pPr>
            <a:lvl4pPr indent="-228600" lvl="3" marL="1828800" algn="l">
              <a:lnSpc>
                <a:spcPct val="110000"/>
              </a:lnSpc>
              <a:spcBef>
                <a:spcPts val="500"/>
              </a:spcBef>
              <a:spcAft>
                <a:spcPts val="0"/>
              </a:spcAft>
              <a:buClr>
                <a:srgbClr val="888888"/>
              </a:buClr>
              <a:buSzPts val="1600"/>
              <a:buNone/>
              <a:defRPr sz="1600">
                <a:solidFill>
                  <a:srgbClr val="888888"/>
                </a:solidFill>
              </a:defRPr>
            </a:lvl4pPr>
            <a:lvl5pPr indent="-228600" lvl="4" marL="2286000" algn="l">
              <a:lnSpc>
                <a:spcPct val="11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 name="Google Shape;4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8"/>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41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2" name="Google Shape;52;p18"/>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3" name="Google Shape;53;p18"/>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4" name="Google Shape;54;p18"/>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8"/>
          <p:cNvSpPr txBox="1"/>
          <p:nvPr>
            <p:ph idx="1" type="body"/>
          </p:nvPr>
        </p:nvSpPr>
        <p:spPr>
          <a:xfrm>
            <a:off x="1115568" y="2478024"/>
            <a:ext cx="4937760"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8"/>
          <p:cNvSpPr txBox="1"/>
          <p:nvPr>
            <p:ph idx="2" type="body"/>
          </p:nvPr>
        </p:nvSpPr>
        <p:spPr>
          <a:xfrm>
            <a:off x="6345936" y="2478024"/>
            <a:ext cx="4937760"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18"/>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8"/>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19"/>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41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2" name="Google Shape;62;p19"/>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3" name="Google Shape;63;p19"/>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4" name="Google Shape;64;p19"/>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9"/>
          <p:cNvSpPr txBox="1"/>
          <p:nvPr>
            <p:ph idx="1" type="body"/>
          </p:nvPr>
        </p:nvSpPr>
        <p:spPr>
          <a:xfrm>
            <a:off x="1115568" y="2372650"/>
            <a:ext cx="493776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b="1" sz="2400" cap="none"/>
            </a:lvl1pPr>
            <a:lvl2pPr indent="-228600" lvl="1" marL="914400" algn="l">
              <a:lnSpc>
                <a:spcPct val="110000"/>
              </a:lnSpc>
              <a:spcBef>
                <a:spcPts val="500"/>
              </a:spcBef>
              <a:spcAft>
                <a:spcPts val="0"/>
              </a:spcAft>
              <a:buClr>
                <a:schemeClr val="dk1"/>
              </a:buClr>
              <a:buSzPts val="2000"/>
              <a:buNone/>
              <a:defRPr b="1" sz="2000"/>
            </a:lvl2pPr>
            <a:lvl3pPr indent="-228600" lvl="2" marL="1371600" algn="l">
              <a:lnSpc>
                <a:spcPct val="110000"/>
              </a:lnSpc>
              <a:spcBef>
                <a:spcPts val="500"/>
              </a:spcBef>
              <a:spcAft>
                <a:spcPts val="0"/>
              </a:spcAft>
              <a:buClr>
                <a:schemeClr val="dk1"/>
              </a:buClr>
              <a:buSzPts val="1800"/>
              <a:buNone/>
              <a:defRPr b="1" sz="1800"/>
            </a:lvl3pPr>
            <a:lvl4pPr indent="-228600" lvl="3" marL="1828800" algn="l">
              <a:lnSpc>
                <a:spcPct val="110000"/>
              </a:lnSpc>
              <a:spcBef>
                <a:spcPts val="500"/>
              </a:spcBef>
              <a:spcAft>
                <a:spcPts val="0"/>
              </a:spcAft>
              <a:buClr>
                <a:schemeClr val="dk1"/>
              </a:buClr>
              <a:buSzPts val="1600"/>
              <a:buNone/>
              <a:defRPr b="1" sz="1600"/>
            </a:lvl4pPr>
            <a:lvl5pPr indent="-228600" lvl="4" marL="2286000" algn="l">
              <a:lnSpc>
                <a:spcPct val="11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 name="Google Shape;66;p19"/>
          <p:cNvSpPr txBox="1"/>
          <p:nvPr>
            <p:ph idx="2" type="body"/>
          </p:nvPr>
        </p:nvSpPr>
        <p:spPr>
          <a:xfrm>
            <a:off x="1115568" y="3203688"/>
            <a:ext cx="4937760" cy="2968512"/>
          </a:xfrm>
          <a:prstGeom prst="rect">
            <a:avLst/>
          </a:prstGeom>
          <a:noFill/>
          <a:ln>
            <a:noFill/>
          </a:ln>
        </p:spPr>
        <p:txBody>
          <a:bodyPr anchorCtr="0" anchor="t" bIns="45700" lIns="91425" spcFirstLastPara="1" rIns="91425" wrap="square" tIns="45700">
            <a:normAutofit/>
          </a:bodyPr>
          <a:lstStyle>
            <a:lvl1pPr indent="-381000" lvl="0" marL="457200" algn="l">
              <a:lnSpc>
                <a:spcPct val="110000"/>
              </a:lnSpc>
              <a:spcBef>
                <a:spcPts val="1000"/>
              </a:spcBef>
              <a:spcAft>
                <a:spcPts val="0"/>
              </a:spcAft>
              <a:buClr>
                <a:schemeClr val="dk1"/>
              </a:buClr>
              <a:buSzPts val="2400"/>
              <a:buChar char="•"/>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9"/>
          <p:cNvSpPr txBox="1"/>
          <p:nvPr>
            <p:ph idx="3" type="body"/>
          </p:nvPr>
        </p:nvSpPr>
        <p:spPr>
          <a:xfrm>
            <a:off x="6345936" y="2372650"/>
            <a:ext cx="493776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b="1" sz="2400" cap="none"/>
            </a:lvl1pPr>
            <a:lvl2pPr indent="-228600" lvl="1" marL="914400" algn="l">
              <a:lnSpc>
                <a:spcPct val="110000"/>
              </a:lnSpc>
              <a:spcBef>
                <a:spcPts val="500"/>
              </a:spcBef>
              <a:spcAft>
                <a:spcPts val="0"/>
              </a:spcAft>
              <a:buClr>
                <a:schemeClr val="dk1"/>
              </a:buClr>
              <a:buSzPts val="2000"/>
              <a:buNone/>
              <a:defRPr b="1" sz="2000"/>
            </a:lvl2pPr>
            <a:lvl3pPr indent="-228600" lvl="2" marL="1371600" algn="l">
              <a:lnSpc>
                <a:spcPct val="110000"/>
              </a:lnSpc>
              <a:spcBef>
                <a:spcPts val="500"/>
              </a:spcBef>
              <a:spcAft>
                <a:spcPts val="0"/>
              </a:spcAft>
              <a:buClr>
                <a:schemeClr val="dk1"/>
              </a:buClr>
              <a:buSzPts val="1800"/>
              <a:buNone/>
              <a:defRPr b="1" sz="1800"/>
            </a:lvl3pPr>
            <a:lvl4pPr indent="-228600" lvl="3" marL="1828800" algn="l">
              <a:lnSpc>
                <a:spcPct val="110000"/>
              </a:lnSpc>
              <a:spcBef>
                <a:spcPts val="500"/>
              </a:spcBef>
              <a:spcAft>
                <a:spcPts val="0"/>
              </a:spcAft>
              <a:buClr>
                <a:schemeClr val="dk1"/>
              </a:buClr>
              <a:buSzPts val="1600"/>
              <a:buNone/>
              <a:defRPr b="1" sz="1600"/>
            </a:lvl4pPr>
            <a:lvl5pPr indent="-228600" lvl="4" marL="2286000" algn="l">
              <a:lnSpc>
                <a:spcPct val="11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19"/>
          <p:cNvSpPr txBox="1"/>
          <p:nvPr>
            <p:ph idx="4" type="body"/>
          </p:nvPr>
        </p:nvSpPr>
        <p:spPr>
          <a:xfrm>
            <a:off x="6345936" y="3203687"/>
            <a:ext cx="4937760" cy="2968511"/>
          </a:xfrm>
          <a:prstGeom prst="rect">
            <a:avLst/>
          </a:prstGeom>
          <a:noFill/>
          <a:ln>
            <a:noFill/>
          </a:ln>
        </p:spPr>
        <p:txBody>
          <a:bodyPr anchorCtr="0" anchor="t" bIns="45700" lIns="91425" spcFirstLastPara="1" rIns="91425" wrap="square" tIns="45700">
            <a:normAutofit/>
          </a:bodyPr>
          <a:lstStyle>
            <a:lvl1pPr indent="-381000" lvl="0" marL="457200" algn="l">
              <a:lnSpc>
                <a:spcPct val="110000"/>
              </a:lnSpc>
              <a:spcBef>
                <a:spcPts val="1000"/>
              </a:spcBef>
              <a:spcAft>
                <a:spcPts val="0"/>
              </a:spcAft>
              <a:buClr>
                <a:schemeClr val="dk1"/>
              </a:buClr>
              <a:buSzPts val="2400"/>
              <a:buChar char="•"/>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9"/>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9"/>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20"/>
          <p:cNvSpPr/>
          <p:nvPr/>
        </p:nvSpPr>
        <p:spPr>
          <a:xfrm>
            <a:off x="665853" y="1533525"/>
            <a:ext cx="10917063" cy="3790950"/>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41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4" name="Google Shape;74;p20"/>
          <p:cNvSpPr/>
          <p:nvPr/>
        </p:nvSpPr>
        <p:spPr>
          <a:xfrm>
            <a:off x="609084" y="2971798"/>
            <a:ext cx="128016" cy="914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5" name="Google Shape;75;p20"/>
          <p:cNvSpPr txBox="1"/>
          <p:nvPr>
            <p:ph type="title"/>
          </p:nvPr>
        </p:nvSpPr>
        <p:spPr>
          <a:xfrm>
            <a:off x="1078992" y="1938528"/>
            <a:ext cx="10177272" cy="29900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5400"/>
              <a:buFont typeface="Arial"/>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3" name="Shape 83"/>
        <p:cNvGrpSpPr/>
        <p:nvPr/>
      </p:nvGrpSpPr>
      <p:grpSpPr>
        <a:xfrm>
          <a:off x="0" y="0"/>
          <a:ext cx="0" cy="0"/>
          <a:chOff x="0" y="0"/>
          <a:chExt cx="0" cy="0"/>
        </a:xfrm>
      </p:grpSpPr>
      <p:sp>
        <p:nvSpPr>
          <p:cNvPr id="84" name="Google Shape;84;p22"/>
          <p:cNvSpPr/>
          <p:nvPr/>
        </p:nvSpPr>
        <p:spPr>
          <a:xfrm>
            <a:off x="558210" y="1162033"/>
            <a:ext cx="3740740" cy="4643344"/>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41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5" name="Google Shape;85;p22"/>
          <p:cNvSpPr/>
          <p:nvPr/>
        </p:nvSpPr>
        <p:spPr>
          <a:xfrm>
            <a:off x="498834" y="1618375"/>
            <a:ext cx="146304" cy="8229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6" name="Google Shape;86;p22"/>
          <p:cNvSpPr txBox="1"/>
          <p:nvPr>
            <p:ph type="title"/>
          </p:nvPr>
        </p:nvSpPr>
        <p:spPr>
          <a:xfrm>
            <a:off x="868680" y="1709928"/>
            <a:ext cx="3099816" cy="170992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400"/>
              <a:buFont typeface="Arial"/>
              <a:buNone/>
              <a:defRPr sz="3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2"/>
          <p:cNvSpPr txBox="1"/>
          <p:nvPr>
            <p:ph idx="1" type="body"/>
          </p:nvPr>
        </p:nvSpPr>
        <p:spPr>
          <a:xfrm>
            <a:off x="4965192" y="1709928"/>
            <a:ext cx="6729984" cy="4096512"/>
          </a:xfrm>
          <a:prstGeom prst="rect">
            <a:avLst/>
          </a:prstGeom>
          <a:noFill/>
          <a:ln>
            <a:noFill/>
          </a:ln>
        </p:spPr>
        <p:txBody>
          <a:bodyPr anchorCtr="0" anchor="t" bIns="45700" lIns="91425" spcFirstLastPara="1" rIns="91425" wrap="square" tIns="45700">
            <a:normAutofit/>
          </a:bodyPr>
          <a:lstStyle>
            <a:lvl1pPr indent="-406400" lvl="0" marL="457200" algn="l">
              <a:lnSpc>
                <a:spcPct val="110000"/>
              </a:lnSpc>
              <a:spcBef>
                <a:spcPts val="1000"/>
              </a:spcBef>
              <a:spcAft>
                <a:spcPts val="0"/>
              </a:spcAft>
              <a:buClr>
                <a:schemeClr val="dk1"/>
              </a:buClr>
              <a:buSzPts val="2800"/>
              <a:buChar char="•"/>
              <a:defRPr sz="2800"/>
            </a:lvl1pPr>
            <a:lvl2pPr indent="-381000" lvl="1" marL="914400" algn="l">
              <a:lnSpc>
                <a:spcPct val="110000"/>
              </a:lnSpc>
              <a:spcBef>
                <a:spcPts val="500"/>
              </a:spcBef>
              <a:spcAft>
                <a:spcPts val="0"/>
              </a:spcAft>
              <a:buClr>
                <a:schemeClr val="dk1"/>
              </a:buClr>
              <a:buSzPts val="2400"/>
              <a:buChar char="•"/>
              <a:defRPr sz="2400"/>
            </a:lvl2pPr>
            <a:lvl3pPr indent="-355600" lvl="2" marL="1371600" algn="l">
              <a:lnSpc>
                <a:spcPct val="110000"/>
              </a:lnSpc>
              <a:spcBef>
                <a:spcPts val="500"/>
              </a:spcBef>
              <a:spcAft>
                <a:spcPts val="0"/>
              </a:spcAft>
              <a:buClr>
                <a:schemeClr val="dk1"/>
              </a:buClr>
              <a:buSzPts val="2000"/>
              <a:buChar char="•"/>
              <a:defRPr sz="2000"/>
            </a:lvl3pPr>
            <a:lvl4pPr indent="-355600" lvl="3" marL="1828800" algn="l">
              <a:lnSpc>
                <a:spcPct val="110000"/>
              </a:lnSpc>
              <a:spcBef>
                <a:spcPts val="500"/>
              </a:spcBef>
              <a:spcAft>
                <a:spcPts val="0"/>
              </a:spcAft>
              <a:buClr>
                <a:schemeClr val="dk1"/>
              </a:buClr>
              <a:buSzPts val="2000"/>
              <a:buChar char="•"/>
              <a:defRPr sz="2000"/>
            </a:lvl4pPr>
            <a:lvl5pPr indent="-355600" lvl="4" marL="2286000" algn="l">
              <a:lnSpc>
                <a:spcPct val="11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 name="Google Shape;88;p22"/>
          <p:cNvSpPr txBox="1"/>
          <p:nvPr>
            <p:ph idx="2" type="body"/>
          </p:nvPr>
        </p:nvSpPr>
        <p:spPr>
          <a:xfrm>
            <a:off x="868680" y="3429000"/>
            <a:ext cx="3099816" cy="2066544"/>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1800"/>
              <a:buNone/>
              <a:defRPr sz="1800"/>
            </a:lvl1pPr>
            <a:lvl2pPr indent="-228600" lvl="1" marL="914400" algn="l">
              <a:lnSpc>
                <a:spcPct val="110000"/>
              </a:lnSpc>
              <a:spcBef>
                <a:spcPts val="500"/>
              </a:spcBef>
              <a:spcAft>
                <a:spcPts val="0"/>
              </a:spcAft>
              <a:buClr>
                <a:schemeClr val="dk1"/>
              </a:buClr>
              <a:buSzPts val="1400"/>
              <a:buNone/>
              <a:defRPr sz="1400"/>
            </a:lvl2pPr>
            <a:lvl3pPr indent="-228600" lvl="2" marL="1371600" algn="l">
              <a:lnSpc>
                <a:spcPct val="110000"/>
              </a:lnSpc>
              <a:spcBef>
                <a:spcPts val="500"/>
              </a:spcBef>
              <a:spcAft>
                <a:spcPts val="0"/>
              </a:spcAft>
              <a:buClr>
                <a:schemeClr val="dk1"/>
              </a:buClr>
              <a:buSzPts val="1200"/>
              <a:buNone/>
              <a:defRPr sz="1200"/>
            </a:lvl3pPr>
            <a:lvl4pPr indent="-228600" lvl="3" marL="1828800" algn="l">
              <a:lnSpc>
                <a:spcPct val="110000"/>
              </a:lnSpc>
              <a:spcBef>
                <a:spcPts val="500"/>
              </a:spcBef>
              <a:spcAft>
                <a:spcPts val="0"/>
              </a:spcAft>
              <a:buClr>
                <a:schemeClr val="dk1"/>
              </a:buClr>
              <a:buSzPts val="1000"/>
              <a:buNone/>
              <a:defRPr sz="1000"/>
            </a:lvl4pPr>
            <a:lvl5pPr indent="-228600" lvl="4" marL="2286000" algn="l">
              <a:lnSpc>
                <a:spcPct val="11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9" name="Google Shape;89;p22"/>
          <p:cNvSpPr txBox="1"/>
          <p:nvPr>
            <p:ph idx="10" type="dt"/>
          </p:nvPr>
        </p:nvSpPr>
        <p:spPr>
          <a:xfrm>
            <a:off x="86868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2" name="Shape 92"/>
        <p:cNvGrpSpPr/>
        <p:nvPr/>
      </p:nvGrpSpPr>
      <p:grpSpPr>
        <a:xfrm>
          <a:off x="0" y="0"/>
          <a:ext cx="0" cy="0"/>
          <a:chOff x="0" y="0"/>
          <a:chExt cx="0" cy="0"/>
        </a:xfrm>
      </p:grpSpPr>
      <p:sp>
        <p:nvSpPr>
          <p:cNvPr id="93" name="Google Shape;93;p23"/>
          <p:cNvSpPr/>
          <p:nvPr/>
        </p:nvSpPr>
        <p:spPr>
          <a:xfrm>
            <a:off x="558210" y="1162033"/>
            <a:ext cx="3740740" cy="4643344"/>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41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94" name="Google Shape;94;p23"/>
          <p:cNvSpPr/>
          <p:nvPr/>
        </p:nvSpPr>
        <p:spPr>
          <a:xfrm>
            <a:off x="498834" y="1618375"/>
            <a:ext cx="146304" cy="8229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95" name="Google Shape;95;p23"/>
          <p:cNvSpPr txBox="1"/>
          <p:nvPr>
            <p:ph type="title"/>
          </p:nvPr>
        </p:nvSpPr>
        <p:spPr>
          <a:xfrm>
            <a:off x="868680" y="1709928"/>
            <a:ext cx="3099816" cy="170992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400"/>
              <a:buFont typeface="Arial"/>
              <a:buNone/>
              <a:defRPr sz="3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23"/>
          <p:cNvSpPr/>
          <p:nvPr>
            <p:ph idx="2" type="pic"/>
          </p:nvPr>
        </p:nvSpPr>
        <p:spPr>
          <a:xfrm>
            <a:off x="4965192" y="1161288"/>
            <a:ext cx="6729984" cy="4645152"/>
          </a:xfrm>
          <a:prstGeom prst="rect">
            <a:avLst/>
          </a:prstGeom>
          <a:noFill/>
          <a:ln>
            <a:noFill/>
          </a:ln>
        </p:spPr>
      </p:sp>
      <p:sp>
        <p:nvSpPr>
          <p:cNvPr id="97" name="Google Shape;97;p23"/>
          <p:cNvSpPr txBox="1"/>
          <p:nvPr>
            <p:ph idx="1" type="body"/>
          </p:nvPr>
        </p:nvSpPr>
        <p:spPr>
          <a:xfrm>
            <a:off x="868680" y="3438144"/>
            <a:ext cx="3099816" cy="20574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1800"/>
              <a:buNone/>
              <a:defRPr sz="1800"/>
            </a:lvl1pPr>
            <a:lvl2pPr indent="-228600" lvl="1" marL="914400" algn="l">
              <a:lnSpc>
                <a:spcPct val="110000"/>
              </a:lnSpc>
              <a:spcBef>
                <a:spcPts val="500"/>
              </a:spcBef>
              <a:spcAft>
                <a:spcPts val="0"/>
              </a:spcAft>
              <a:buClr>
                <a:schemeClr val="dk1"/>
              </a:buClr>
              <a:buSzPts val="1400"/>
              <a:buNone/>
              <a:defRPr sz="1400"/>
            </a:lvl2pPr>
            <a:lvl3pPr indent="-228600" lvl="2" marL="1371600" algn="l">
              <a:lnSpc>
                <a:spcPct val="110000"/>
              </a:lnSpc>
              <a:spcBef>
                <a:spcPts val="500"/>
              </a:spcBef>
              <a:spcAft>
                <a:spcPts val="0"/>
              </a:spcAft>
              <a:buClr>
                <a:schemeClr val="dk1"/>
              </a:buClr>
              <a:buSzPts val="1200"/>
              <a:buNone/>
              <a:defRPr sz="1200"/>
            </a:lvl3pPr>
            <a:lvl4pPr indent="-228600" lvl="3" marL="1828800" algn="l">
              <a:lnSpc>
                <a:spcPct val="110000"/>
              </a:lnSpc>
              <a:spcBef>
                <a:spcPts val="500"/>
              </a:spcBef>
              <a:spcAft>
                <a:spcPts val="0"/>
              </a:spcAft>
              <a:buClr>
                <a:schemeClr val="dk1"/>
              </a:buClr>
              <a:buSzPts val="1000"/>
              <a:buNone/>
              <a:defRPr sz="1000"/>
            </a:lvl4pPr>
            <a:lvl5pPr indent="-228600" lvl="4" marL="2286000" algn="l">
              <a:lnSpc>
                <a:spcPct val="11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8" name="Google Shape;98;p23"/>
          <p:cNvSpPr txBox="1"/>
          <p:nvPr>
            <p:ph idx="10" type="dt"/>
          </p:nvPr>
        </p:nvSpPr>
        <p:spPr>
          <a:xfrm>
            <a:off x="86868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1" name="Shape 101"/>
        <p:cNvGrpSpPr/>
        <p:nvPr/>
      </p:nvGrpSpPr>
      <p:grpSpPr>
        <a:xfrm>
          <a:off x="0" y="0"/>
          <a:ext cx="0" cy="0"/>
          <a:chOff x="0" y="0"/>
          <a:chExt cx="0" cy="0"/>
        </a:xfrm>
      </p:grpSpPr>
      <p:sp>
        <p:nvSpPr>
          <p:cNvPr id="102" name="Google Shape;102;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7" name="Shape 107"/>
        <p:cNvGrpSpPr/>
        <p:nvPr/>
      </p:nvGrpSpPr>
      <p:grpSpPr>
        <a:xfrm>
          <a:off x="0" y="0"/>
          <a:ext cx="0" cy="0"/>
          <a:chOff x="0" y="0"/>
          <a:chExt cx="0" cy="0"/>
        </a:xfrm>
      </p:grpSpPr>
      <p:sp>
        <p:nvSpPr>
          <p:cNvPr id="108" name="Google Shape;108;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2.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000"/>
              <a:buFont typeface="Arial"/>
              <a:buNone/>
              <a:defRPr b="1" i="0" sz="40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10000"/>
              </a:lnSpc>
              <a:spcBef>
                <a:spcPts val="10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lnSpc>
                <a:spcPct val="11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lnSpc>
                <a:spcPct val="11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30200" lvl="3" marL="1828800" marR="0" rtl="0" algn="l">
              <a:lnSpc>
                <a:spcPct val="11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4pPr>
            <a:lvl5pPr indent="-330200" lvl="4" marL="2286000" marR="0" rtl="0" algn="l">
              <a:lnSpc>
                <a:spcPct val="11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8" name="Google Shape;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9" name="Google Shape;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0" name="Google Shape;1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 name="Shape 19"/>
        <p:cNvGrpSpPr/>
        <p:nvPr/>
      </p:nvGrpSpPr>
      <p:grpSpPr>
        <a:xfrm>
          <a:off x="0" y="0"/>
          <a:ext cx="0" cy="0"/>
          <a:chOff x="0" y="0"/>
          <a:chExt cx="0" cy="0"/>
        </a:xfrm>
      </p:grpSpPr>
      <p:sp>
        <p:nvSpPr>
          <p:cNvPr id="20" name="Google Shape;2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000"/>
              <a:buFont typeface="Arial"/>
              <a:buNone/>
              <a:defRPr b="1" i="0" sz="4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10000"/>
              </a:lnSpc>
              <a:spcBef>
                <a:spcPts val="10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lnSpc>
                <a:spcPct val="11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lnSpc>
                <a:spcPct val="11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lnSpc>
                <a:spcPct val="11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11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 name="Google Shape;2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3" name="Google Shape;2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4" name="Google Shape;2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martinkeavene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6" name="Shape 116"/>
        <p:cNvGrpSpPr/>
        <p:nvPr/>
      </p:nvGrpSpPr>
      <p:grpSpPr>
        <a:xfrm>
          <a:off x="0" y="0"/>
          <a:ext cx="0" cy="0"/>
          <a:chOff x="0" y="0"/>
          <a:chExt cx="0" cy="0"/>
        </a:xfrm>
      </p:grpSpPr>
      <p:sp>
        <p:nvSpPr>
          <p:cNvPr id="117" name="Google Shape;117;p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Multi-coloured Ferris wheel" id="118" name="Google Shape;118;p1"/>
          <p:cNvPicPr preferRelativeResize="0"/>
          <p:nvPr/>
        </p:nvPicPr>
        <p:blipFill rotWithShape="1">
          <a:blip r:embed="rId3">
            <a:alphaModFix/>
          </a:blip>
          <a:srcRect b="-1" l="7812" r="7813" t="0"/>
          <a:stretch/>
        </p:blipFill>
        <p:spPr>
          <a:xfrm>
            <a:off x="3523488" y="10"/>
            <a:ext cx="8668512" cy="6857990"/>
          </a:xfrm>
          <a:prstGeom prst="rect">
            <a:avLst/>
          </a:prstGeom>
          <a:noFill/>
          <a:ln>
            <a:noFill/>
          </a:ln>
        </p:spPr>
      </p:pic>
      <p:sp>
        <p:nvSpPr>
          <p:cNvPr id="119" name="Google Shape;119;p1"/>
          <p:cNvSpPr/>
          <p:nvPr/>
        </p:nvSpPr>
        <p:spPr>
          <a:xfrm>
            <a:off x="3" y="0"/>
            <a:ext cx="9339206" cy="6858000"/>
          </a:xfrm>
          <a:prstGeom prst="rect">
            <a:avLst/>
          </a:prstGeom>
          <a:gradFill>
            <a:gsLst>
              <a:gs pos="0">
                <a:srgbClr val="000000">
                  <a:alpha val="0"/>
                </a:srgbClr>
              </a:gs>
              <a:gs pos="33000">
                <a:srgbClr val="000000">
                  <a:alpha val="63529"/>
                </a:srgbClr>
              </a:gs>
              <a:gs pos="58000">
                <a:schemeClr val="dk1"/>
              </a:gs>
              <a:gs pos="100000">
                <a:schemeClr val="dk1"/>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 name="Google Shape;120;p1"/>
          <p:cNvSpPr txBox="1"/>
          <p:nvPr>
            <p:ph type="ctrTitle"/>
          </p:nvPr>
        </p:nvSpPr>
        <p:spPr>
          <a:xfrm>
            <a:off x="477981"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Font typeface="Arial"/>
              <a:buNone/>
            </a:pPr>
            <a:r>
              <a:rPr lang="en-US" sz="4800"/>
              <a:t>Children’s Fiction</a:t>
            </a:r>
            <a:endParaRPr/>
          </a:p>
        </p:txBody>
      </p:sp>
      <p:sp>
        <p:nvSpPr>
          <p:cNvPr id="121" name="Google Shape;121;p1"/>
          <p:cNvSpPr txBox="1"/>
          <p:nvPr>
            <p:ph idx="1" type="subTitle"/>
          </p:nvPr>
        </p:nvSpPr>
        <p:spPr>
          <a:xfrm>
            <a:off x="477980" y="4872922"/>
            <a:ext cx="4023359" cy="1208141"/>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chemeClr val="lt1"/>
              </a:buClr>
              <a:buSzPts val="2000"/>
              <a:buNone/>
            </a:pPr>
            <a:r>
              <a:rPr lang="en-US" sz="2000"/>
              <a:t>Special MODULE</a:t>
            </a:r>
            <a:endParaRPr/>
          </a:p>
          <a:p>
            <a:pPr indent="0" lvl="0" marL="0" rtl="0" algn="l">
              <a:lnSpc>
                <a:spcPct val="110000"/>
              </a:lnSpc>
              <a:spcBef>
                <a:spcPts val="1000"/>
              </a:spcBef>
              <a:spcAft>
                <a:spcPts val="0"/>
              </a:spcAft>
              <a:buClr>
                <a:schemeClr val="lt1"/>
              </a:buClr>
              <a:buSzPts val="2000"/>
              <a:buNone/>
            </a:pPr>
            <a:r>
              <a:rPr lang="en-US" sz="2000"/>
              <a:t>AUTUMN 2022 at MKCW</a:t>
            </a:r>
            <a:endParaRPr/>
          </a:p>
        </p:txBody>
      </p:sp>
      <p:sp>
        <p:nvSpPr>
          <p:cNvPr id="122" name="Google Shape;122;p1"/>
          <p:cNvSpPr/>
          <p:nvPr/>
        </p:nvSpPr>
        <p:spPr>
          <a:xfrm rot="5400000">
            <a:off x="759921"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23" name="Google Shape;123;p1"/>
          <p:cNvSpPr/>
          <p:nvPr/>
        </p:nvSpPr>
        <p:spPr>
          <a:xfrm>
            <a:off x="481029" y="4546920"/>
            <a:ext cx="3977640" cy="18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4"/>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Week 4 - New Kids on the Block</a:t>
            </a:r>
            <a:endParaRPr/>
          </a:p>
        </p:txBody>
      </p:sp>
      <p:sp>
        <p:nvSpPr>
          <p:cNvPr id="129" name="Google Shape;129;p4"/>
          <p:cNvSpPr txBox="1"/>
          <p:nvPr>
            <p:ph idx="1" type="body"/>
          </p:nvPr>
        </p:nvSpPr>
        <p:spPr>
          <a:xfrm>
            <a:off x="1115575" y="2478025"/>
            <a:ext cx="6586200" cy="3694200"/>
          </a:xfrm>
          <a:prstGeom prst="rect">
            <a:avLst/>
          </a:prstGeom>
          <a:noFill/>
          <a:ln>
            <a:noFill/>
          </a:ln>
        </p:spPr>
        <p:txBody>
          <a:bodyPr anchorCtr="0" anchor="t" bIns="45700" lIns="91425" spcFirstLastPara="1" rIns="91425" wrap="square" tIns="45700">
            <a:normAutofit/>
          </a:bodyPr>
          <a:lstStyle/>
          <a:p>
            <a:pPr indent="-381000" lvl="0" marL="457200" rtl="0" algn="l">
              <a:lnSpc>
                <a:spcPct val="90000"/>
              </a:lnSpc>
              <a:spcBef>
                <a:spcPts val="0"/>
              </a:spcBef>
              <a:spcAft>
                <a:spcPts val="0"/>
              </a:spcAft>
              <a:buSzPts val="2400"/>
              <a:buChar char="•"/>
            </a:pPr>
            <a:r>
              <a:rPr lang="en-US"/>
              <a:t>Awareness</a:t>
            </a:r>
            <a:endParaRPr/>
          </a:p>
          <a:p>
            <a:pPr indent="-342900" lvl="0" marL="457200" rtl="0" algn="l">
              <a:lnSpc>
                <a:spcPct val="90000"/>
              </a:lnSpc>
              <a:spcBef>
                <a:spcPts val="0"/>
              </a:spcBef>
              <a:spcAft>
                <a:spcPts val="0"/>
              </a:spcAft>
              <a:buSzPts val="1800"/>
              <a:buChar char="•"/>
            </a:pPr>
            <a:r>
              <a:rPr lang="en-US"/>
              <a:t>Morals</a:t>
            </a:r>
            <a:endParaRPr/>
          </a:p>
          <a:p>
            <a:pPr indent="-342900" lvl="0" marL="457200" rtl="0" algn="l">
              <a:lnSpc>
                <a:spcPct val="90000"/>
              </a:lnSpc>
              <a:spcBef>
                <a:spcPts val="0"/>
              </a:spcBef>
              <a:spcAft>
                <a:spcPts val="0"/>
              </a:spcAft>
              <a:buSzPts val="1800"/>
              <a:buChar char="•"/>
            </a:pPr>
            <a:r>
              <a:rPr lang="en-US"/>
              <a:t>Gender</a:t>
            </a:r>
            <a:endParaRPr/>
          </a:p>
          <a:p>
            <a:pPr indent="-342900" lvl="0" marL="457200" rtl="0" algn="l">
              <a:lnSpc>
                <a:spcPct val="90000"/>
              </a:lnSpc>
              <a:spcBef>
                <a:spcPts val="0"/>
              </a:spcBef>
              <a:spcAft>
                <a:spcPts val="0"/>
              </a:spcAft>
              <a:buSzPts val="1800"/>
              <a:buChar char="•"/>
            </a:pPr>
            <a:r>
              <a:rPr lang="en-US"/>
              <a:t>Sarcasm</a:t>
            </a:r>
            <a:endParaRPr/>
          </a:p>
          <a:p>
            <a:pPr indent="0" lvl="0" marL="457200" rtl="0" algn="l">
              <a:lnSpc>
                <a:spcPct val="90000"/>
              </a:lnSpc>
              <a:spcBef>
                <a:spcPts val="0"/>
              </a:spcBef>
              <a:spcAft>
                <a:spcPts val="0"/>
              </a:spcAft>
              <a:buNone/>
            </a:pPr>
            <a:r>
              <a:t/>
            </a:r>
            <a:endParaRPr/>
          </a:p>
        </p:txBody>
      </p:sp>
      <p:pic>
        <p:nvPicPr>
          <p:cNvPr id="130" name="Google Shape;130;p4"/>
          <p:cNvPicPr preferRelativeResize="0"/>
          <p:nvPr/>
        </p:nvPicPr>
        <p:blipFill>
          <a:blip r:embed="rId3">
            <a:alphaModFix/>
          </a:blip>
          <a:stretch>
            <a:fillRect/>
          </a:stretch>
        </p:blipFill>
        <p:spPr>
          <a:xfrm>
            <a:off x="6939150" y="2795641"/>
            <a:ext cx="4185423" cy="279028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Awareness </a:t>
            </a:r>
            <a:endParaRPr/>
          </a:p>
        </p:txBody>
      </p:sp>
      <p:sp>
        <p:nvSpPr>
          <p:cNvPr id="136" name="Google Shape;136;p2"/>
          <p:cNvSpPr txBox="1"/>
          <p:nvPr>
            <p:ph idx="1" type="body"/>
          </p:nvPr>
        </p:nvSpPr>
        <p:spPr>
          <a:xfrm>
            <a:off x="1115575" y="2478025"/>
            <a:ext cx="5779200" cy="3694200"/>
          </a:xfrm>
          <a:prstGeom prst="rect">
            <a:avLst/>
          </a:prstGeom>
          <a:noFill/>
          <a:ln>
            <a:noFill/>
          </a:ln>
        </p:spPr>
        <p:txBody>
          <a:bodyPr anchorCtr="0" anchor="t" bIns="45700" lIns="91425" spcFirstLastPara="1" rIns="91425" wrap="square" tIns="45700">
            <a:normAutofit fontScale="55000" lnSpcReduction="20000"/>
          </a:bodyPr>
          <a:lstStyle/>
          <a:p>
            <a:pPr indent="0" lvl="0" marL="45720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rPr lang="en-US"/>
              <a:t>‘</a:t>
            </a:r>
            <a:r>
              <a:rPr lang="en-US"/>
              <a:t>It seems that for children between the ages of 5 and 10 years, the father's</a:t>
            </a:r>
            <a:endParaRPr/>
          </a:p>
          <a:p>
            <a:pPr indent="0" lvl="0" marL="0" rtl="0" algn="l">
              <a:lnSpc>
                <a:spcPct val="110000"/>
              </a:lnSpc>
              <a:spcBef>
                <a:spcPts val="0"/>
              </a:spcBef>
              <a:spcAft>
                <a:spcPts val="0"/>
              </a:spcAft>
              <a:buNone/>
            </a:pPr>
            <a:r>
              <a:rPr lang="en-US"/>
              <a:t> influence becomes less important and the mother's more important. Family</a:t>
            </a:r>
            <a:endParaRPr/>
          </a:p>
          <a:p>
            <a:pPr indent="0" lvl="0" marL="0" rtl="0" algn="l">
              <a:lnSpc>
                <a:spcPct val="110000"/>
              </a:lnSpc>
              <a:spcBef>
                <a:spcPts val="0"/>
              </a:spcBef>
              <a:spcAft>
                <a:spcPts val="0"/>
              </a:spcAft>
              <a:buNone/>
            </a:pPr>
            <a:r>
              <a:rPr lang="en-US"/>
              <a:t> influence on professional goals seems to decline, perhaps reflecting the</a:t>
            </a:r>
            <a:endParaRPr/>
          </a:p>
          <a:p>
            <a:pPr indent="0" lvl="0" marL="0" rtl="0" algn="l">
              <a:lnSpc>
                <a:spcPct val="110000"/>
              </a:lnSpc>
              <a:spcBef>
                <a:spcPts val="0"/>
              </a:spcBef>
              <a:spcAft>
                <a:spcPts val="0"/>
              </a:spcAft>
              <a:buNone/>
            </a:pPr>
            <a:r>
              <a:rPr lang="en-US"/>
              <a:t> children's growing independence as well as the growth of role models and</a:t>
            </a:r>
            <a:endParaRPr/>
          </a:p>
          <a:p>
            <a:pPr indent="0" lvl="0" marL="0" rtl="0" algn="l">
              <a:lnSpc>
                <a:spcPct val="110000"/>
              </a:lnSpc>
              <a:spcBef>
                <a:spcPts val="0"/>
              </a:spcBef>
              <a:spcAft>
                <a:spcPts val="0"/>
              </a:spcAft>
              <a:buNone/>
            </a:pPr>
            <a:r>
              <a:rPr lang="en-US"/>
              <a:t> sources of information outside of the family. Family orientation and profes-</a:t>
            </a:r>
            <a:endParaRPr/>
          </a:p>
          <a:p>
            <a:pPr indent="0" lvl="0" marL="0" rtl="0" algn="l">
              <a:lnSpc>
                <a:spcPct val="110000"/>
              </a:lnSpc>
              <a:spcBef>
                <a:spcPts val="0"/>
              </a:spcBef>
              <a:spcAft>
                <a:spcPts val="0"/>
              </a:spcAft>
              <a:buNone/>
            </a:pPr>
            <a:r>
              <a:rPr lang="en-US"/>
              <a:t> sional orientation are no longer significantly correlated at age 10, perhaps</a:t>
            </a:r>
            <a:endParaRPr/>
          </a:p>
          <a:p>
            <a:pPr indent="0" lvl="0" marL="0" rtl="0" algn="l">
              <a:lnSpc>
                <a:spcPct val="110000"/>
              </a:lnSpc>
              <a:spcBef>
                <a:spcPts val="0"/>
              </a:spcBef>
              <a:spcAft>
                <a:spcPts val="0"/>
              </a:spcAft>
              <a:buNone/>
            </a:pPr>
            <a:r>
              <a:rPr lang="en-US"/>
              <a:t> another indication of increasing individuation as well as of reality testing</a:t>
            </a:r>
            <a:endParaRPr/>
          </a:p>
          <a:p>
            <a:pPr indent="0" lvl="0" marL="0" rtl="0" algn="l">
              <a:lnSpc>
                <a:spcPct val="110000"/>
              </a:lnSpc>
              <a:spcBef>
                <a:spcPts val="0"/>
              </a:spcBef>
              <a:spcAft>
                <a:spcPts val="0"/>
              </a:spcAft>
              <a:buNone/>
            </a:pPr>
            <a:r>
              <a:rPr lang="en-US"/>
              <a:t> and specificity of goals .’ (Seligman 178).</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rPr lang="en-US"/>
              <a:t>Seligman,</a:t>
            </a:r>
            <a:r>
              <a:rPr lang="en-US"/>
              <a:t>Linda et al.  ‘The Career Development of 10 year olds.’</a:t>
            </a:r>
            <a:endParaRPr/>
          </a:p>
          <a:p>
            <a:pPr indent="0" lvl="0" marL="0" rtl="0" algn="l">
              <a:lnSpc>
                <a:spcPct val="110000"/>
              </a:lnSpc>
              <a:spcBef>
                <a:spcPts val="0"/>
              </a:spcBef>
              <a:spcAft>
                <a:spcPts val="0"/>
              </a:spcAft>
              <a:buNone/>
            </a:pPr>
            <a:r>
              <a:rPr i="1" lang="en-US"/>
              <a:t>Elementary School Guidance &amp; Counseling</a:t>
            </a:r>
            <a:r>
              <a:rPr lang="en-US"/>
              <a:t> 25. 3</a:t>
            </a:r>
            <a:endParaRPr/>
          </a:p>
          <a:p>
            <a:pPr indent="0" lvl="0" marL="0" rtl="0" algn="l">
              <a:lnSpc>
                <a:spcPct val="110000"/>
              </a:lnSpc>
              <a:spcBef>
                <a:spcPts val="0"/>
              </a:spcBef>
              <a:spcAft>
                <a:spcPts val="0"/>
              </a:spcAft>
              <a:buNone/>
            </a:pPr>
            <a:r>
              <a:rPr lang="en-US"/>
              <a:t>(February 1991), pp. 172-181</a:t>
            </a:r>
            <a:endParaRPr/>
          </a:p>
          <a:p>
            <a:pPr indent="0" lvl="0" marL="0" rtl="0" algn="l">
              <a:lnSpc>
                <a:spcPct val="110000"/>
              </a:lnSpc>
              <a:spcBef>
                <a:spcPts val="0"/>
              </a:spcBef>
              <a:spcAft>
                <a:spcPts val="0"/>
              </a:spcAft>
              <a:buNone/>
            </a:pPr>
            <a:r>
              <a:t/>
            </a:r>
            <a:endParaRPr/>
          </a:p>
        </p:txBody>
      </p:sp>
      <p:pic>
        <p:nvPicPr>
          <p:cNvPr id="137" name="Google Shape;137;p2"/>
          <p:cNvPicPr preferRelativeResize="0"/>
          <p:nvPr/>
        </p:nvPicPr>
        <p:blipFill>
          <a:blip r:embed="rId3">
            <a:alphaModFix/>
          </a:blip>
          <a:stretch>
            <a:fillRect/>
          </a:stretch>
        </p:blipFill>
        <p:spPr>
          <a:xfrm>
            <a:off x="8176299" y="2771100"/>
            <a:ext cx="2450799" cy="3694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15a58c1bc36_0_2"/>
          <p:cNvSpPr txBox="1"/>
          <p:nvPr>
            <p:ph type="title"/>
          </p:nvPr>
        </p:nvSpPr>
        <p:spPr>
          <a:xfrm>
            <a:off x="1115568" y="548640"/>
            <a:ext cx="10168200" cy="117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000"/>
              <a:buNone/>
            </a:pPr>
            <a:r>
              <a:rPr lang="en-US"/>
              <a:t>Stories</a:t>
            </a:r>
            <a:endParaRPr/>
          </a:p>
        </p:txBody>
      </p:sp>
      <p:sp>
        <p:nvSpPr>
          <p:cNvPr id="143" name="Google Shape;143;g15a58c1bc36_0_2"/>
          <p:cNvSpPr txBox="1"/>
          <p:nvPr>
            <p:ph idx="1" type="body"/>
          </p:nvPr>
        </p:nvSpPr>
        <p:spPr>
          <a:xfrm>
            <a:off x="1115577" y="2478025"/>
            <a:ext cx="7137900" cy="3694200"/>
          </a:xfrm>
          <a:prstGeom prst="rect">
            <a:avLst/>
          </a:prstGeom>
          <a:noFill/>
          <a:ln>
            <a:noFill/>
          </a:ln>
        </p:spPr>
        <p:txBody>
          <a:bodyPr anchorCtr="0" anchor="t" bIns="45700" lIns="91425" spcFirstLastPara="1" rIns="91425" wrap="square" tIns="45700">
            <a:normAutofit fontScale="55000" lnSpcReduction="20000"/>
          </a:bodyPr>
          <a:lstStyle/>
          <a:p>
            <a:pPr indent="0" lvl="0" marL="0" rtl="0" algn="l">
              <a:lnSpc>
                <a:spcPct val="110000"/>
              </a:lnSpc>
              <a:spcBef>
                <a:spcPts val="1000"/>
              </a:spcBef>
              <a:spcAft>
                <a:spcPts val="0"/>
              </a:spcAft>
              <a:buSzPct val="75000"/>
              <a:buNone/>
            </a:pPr>
            <a:r>
              <a:t/>
            </a:r>
            <a:endParaRPr/>
          </a:p>
          <a:p>
            <a:pPr indent="0" lvl="0" marL="0" rtl="0" algn="l">
              <a:lnSpc>
                <a:spcPct val="110000"/>
              </a:lnSpc>
              <a:spcBef>
                <a:spcPts val="1000"/>
              </a:spcBef>
              <a:spcAft>
                <a:spcPts val="0"/>
              </a:spcAft>
              <a:buSzPct val="75000"/>
              <a:buNone/>
            </a:pPr>
            <a:r>
              <a:rPr lang="en-US"/>
              <a:t> Children perceive and understand values, but not in the abstract manner of adult philosophy. Stories must seem real. Plots, characters, and settings must seem like actions, people, and places. If they do not, no amount of clever loading of  the text with "intrinsic" values will satisfy young readers, who may not even get to the values at all.’ (Eisenberg, 77).</a:t>
            </a:r>
            <a:endParaRPr/>
          </a:p>
          <a:p>
            <a:pPr indent="0" lvl="0" marL="0" rtl="0" algn="l">
              <a:lnSpc>
                <a:spcPct val="110000"/>
              </a:lnSpc>
              <a:spcBef>
                <a:spcPts val="1000"/>
              </a:spcBef>
              <a:spcAft>
                <a:spcPts val="0"/>
              </a:spcAft>
              <a:buSzPct val="75000"/>
              <a:buNone/>
            </a:pPr>
            <a:r>
              <a:t/>
            </a:r>
            <a:endParaRPr/>
          </a:p>
          <a:p>
            <a:pPr indent="0" lvl="0" marL="0" rtl="0" algn="l">
              <a:lnSpc>
                <a:spcPct val="110000"/>
              </a:lnSpc>
              <a:spcBef>
                <a:spcPts val="1000"/>
              </a:spcBef>
              <a:spcAft>
                <a:spcPts val="0"/>
              </a:spcAft>
              <a:buSzPct val="75000"/>
              <a:buNone/>
            </a:pPr>
            <a:r>
              <a:t/>
            </a:r>
            <a:endParaRPr/>
          </a:p>
          <a:p>
            <a:pPr indent="0" lvl="0" marL="0" rtl="0" algn="l">
              <a:lnSpc>
                <a:spcPct val="110000"/>
              </a:lnSpc>
              <a:spcBef>
                <a:spcPts val="1000"/>
              </a:spcBef>
              <a:spcAft>
                <a:spcPts val="0"/>
              </a:spcAft>
              <a:buSzPct val="75000"/>
              <a:buNone/>
            </a:pPr>
            <a:r>
              <a:t/>
            </a:r>
            <a:endParaRPr/>
          </a:p>
          <a:p>
            <a:pPr indent="0" lvl="0" marL="0" rtl="0" algn="l">
              <a:lnSpc>
                <a:spcPct val="110000"/>
              </a:lnSpc>
              <a:spcBef>
                <a:spcPts val="1000"/>
              </a:spcBef>
              <a:spcAft>
                <a:spcPts val="0"/>
              </a:spcAft>
              <a:buSzPct val="75000"/>
              <a:buNone/>
            </a:pPr>
            <a:r>
              <a:t/>
            </a:r>
            <a:endParaRPr/>
          </a:p>
          <a:p>
            <a:pPr indent="0" lvl="0" marL="0" rtl="0" algn="l">
              <a:lnSpc>
                <a:spcPct val="110000"/>
              </a:lnSpc>
              <a:spcBef>
                <a:spcPts val="1000"/>
              </a:spcBef>
              <a:spcAft>
                <a:spcPts val="0"/>
              </a:spcAft>
              <a:buSzPct val="75000"/>
              <a:buNone/>
            </a:pPr>
            <a:r>
              <a:rPr lang="en-US"/>
              <a:t>Eisenberg William D. ‘</a:t>
            </a:r>
            <a:r>
              <a:rPr lang="en-US"/>
              <a:t>Morals, Morals Everywhere: Values in Children's Fiction’ The Elementary School Journal 72. 2 (Nov., 1971), pp. 76- 80</a:t>
            </a:r>
            <a:endParaRPr/>
          </a:p>
          <a:p>
            <a:pPr indent="0" lvl="0" marL="0" rtl="0" algn="l">
              <a:lnSpc>
                <a:spcPct val="110000"/>
              </a:lnSpc>
              <a:spcBef>
                <a:spcPts val="1000"/>
              </a:spcBef>
              <a:spcAft>
                <a:spcPts val="0"/>
              </a:spcAft>
              <a:buSzPct val="75000"/>
              <a:buNone/>
            </a:pPr>
            <a:r>
              <a:t/>
            </a:r>
            <a:endParaRPr/>
          </a:p>
          <a:p>
            <a:pPr indent="0" lvl="0" marL="0" rtl="0" algn="l">
              <a:lnSpc>
                <a:spcPct val="110000"/>
              </a:lnSpc>
              <a:spcBef>
                <a:spcPts val="1000"/>
              </a:spcBef>
              <a:spcAft>
                <a:spcPts val="0"/>
              </a:spcAft>
              <a:buSzPct val="75000"/>
              <a:buNone/>
            </a:pPr>
            <a:r>
              <a:t/>
            </a:r>
            <a:endParaRPr/>
          </a:p>
        </p:txBody>
      </p:sp>
      <p:pic>
        <p:nvPicPr>
          <p:cNvPr id="144" name="Google Shape;144;g15a58c1bc36_0_2"/>
          <p:cNvPicPr preferRelativeResize="0"/>
          <p:nvPr/>
        </p:nvPicPr>
        <p:blipFill>
          <a:blip r:embed="rId3">
            <a:alphaModFix/>
          </a:blip>
          <a:stretch>
            <a:fillRect/>
          </a:stretch>
        </p:blipFill>
        <p:spPr>
          <a:xfrm>
            <a:off x="8817400" y="2687452"/>
            <a:ext cx="2732327" cy="3426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g15a58c1bc36_0_9"/>
          <p:cNvSpPr txBox="1"/>
          <p:nvPr>
            <p:ph type="title"/>
          </p:nvPr>
        </p:nvSpPr>
        <p:spPr>
          <a:xfrm>
            <a:off x="1115568" y="548640"/>
            <a:ext cx="10168200" cy="117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000"/>
              <a:buNone/>
            </a:pPr>
            <a:r>
              <a:rPr lang="en-US"/>
              <a:t>Birds and Bees</a:t>
            </a:r>
            <a:endParaRPr/>
          </a:p>
        </p:txBody>
      </p:sp>
      <p:sp>
        <p:nvSpPr>
          <p:cNvPr id="150" name="Google Shape;150;g15a58c1bc36_0_9"/>
          <p:cNvSpPr txBox="1"/>
          <p:nvPr>
            <p:ph idx="1" type="body"/>
          </p:nvPr>
        </p:nvSpPr>
        <p:spPr>
          <a:xfrm>
            <a:off x="1115575" y="2478025"/>
            <a:ext cx="5197200" cy="36942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10000"/>
              </a:lnSpc>
              <a:spcBef>
                <a:spcPts val="1000"/>
              </a:spcBef>
              <a:spcAft>
                <a:spcPts val="0"/>
              </a:spcAft>
              <a:buNone/>
            </a:pPr>
            <a:r>
              <a:t/>
            </a:r>
            <a:endParaRPr/>
          </a:p>
          <a:p>
            <a:pPr indent="0" lvl="0" marL="0" rtl="0" algn="l">
              <a:lnSpc>
                <a:spcPct val="110000"/>
              </a:lnSpc>
              <a:spcBef>
                <a:spcPts val="1000"/>
              </a:spcBef>
              <a:spcAft>
                <a:spcPts val="0"/>
              </a:spcAft>
              <a:buNone/>
            </a:pPr>
            <a:r>
              <a:t/>
            </a:r>
            <a:endParaRPr/>
          </a:p>
          <a:p>
            <a:pPr indent="0" lvl="0" marL="0" rtl="0" algn="l">
              <a:lnSpc>
                <a:spcPct val="110000"/>
              </a:lnSpc>
              <a:spcBef>
                <a:spcPts val="1000"/>
              </a:spcBef>
              <a:spcAft>
                <a:spcPts val="0"/>
              </a:spcAft>
              <a:buNone/>
            </a:pPr>
            <a:r>
              <a:t/>
            </a:r>
            <a:endParaRPr/>
          </a:p>
          <a:p>
            <a:pPr indent="0" lvl="0" marL="0" rtl="0" algn="l">
              <a:lnSpc>
                <a:spcPct val="110000"/>
              </a:lnSpc>
              <a:spcBef>
                <a:spcPts val="1000"/>
              </a:spcBef>
              <a:spcAft>
                <a:spcPts val="0"/>
              </a:spcAft>
              <a:buNone/>
            </a:pPr>
            <a:r>
              <a:rPr lang="en-US"/>
              <a:t>Children in the latency or preadolescent years tend to be less rigid and stereotyped in their thinking about appropriate sex role behavior than are both younger and older children, and this contributes to a broadening of occupational options and a receptivity to new ideas (Seligman, 1980)’. </a:t>
            </a:r>
            <a:endParaRPr/>
          </a:p>
          <a:p>
            <a:pPr indent="0" lvl="0" marL="0" rtl="0" algn="l">
              <a:lnSpc>
                <a:spcPct val="110000"/>
              </a:lnSpc>
              <a:spcBef>
                <a:spcPts val="1000"/>
              </a:spcBef>
              <a:spcAft>
                <a:spcPts val="0"/>
              </a:spcAft>
              <a:buNone/>
            </a:pPr>
            <a:r>
              <a:rPr lang="en-US"/>
              <a:t>(Seligman 172).</a:t>
            </a:r>
            <a:endParaRPr/>
          </a:p>
        </p:txBody>
      </p:sp>
      <p:pic>
        <p:nvPicPr>
          <p:cNvPr id="151" name="Google Shape;151;g15a58c1bc36_0_9"/>
          <p:cNvPicPr preferRelativeResize="0"/>
          <p:nvPr/>
        </p:nvPicPr>
        <p:blipFill>
          <a:blip r:embed="rId3">
            <a:alphaModFix/>
          </a:blip>
          <a:stretch>
            <a:fillRect/>
          </a:stretch>
        </p:blipFill>
        <p:spPr>
          <a:xfrm>
            <a:off x="7668450" y="3027560"/>
            <a:ext cx="3890525" cy="2595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g15a58c1bc36_0_14"/>
          <p:cNvSpPr txBox="1"/>
          <p:nvPr>
            <p:ph type="title"/>
          </p:nvPr>
        </p:nvSpPr>
        <p:spPr>
          <a:xfrm>
            <a:off x="1069368" y="557890"/>
            <a:ext cx="10168200" cy="117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000"/>
              <a:buNone/>
            </a:pPr>
            <a:r>
              <a:rPr lang="en-US"/>
              <a:t>Sarcasm</a:t>
            </a:r>
            <a:endParaRPr/>
          </a:p>
        </p:txBody>
      </p:sp>
      <p:sp>
        <p:nvSpPr>
          <p:cNvPr id="157" name="Google Shape;157;g15a58c1bc36_0_14"/>
          <p:cNvSpPr txBox="1"/>
          <p:nvPr>
            <p:ph idx="1" type="body"/>
          </p:nvPr>
        </p:nvSpPr>
        <p:spPr>
          <a:xfrm>
            <a:off x="1115574" y="2478025"/>
            <a:ext cx="6796200" cy="36942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110000"/>
              </a:lnSpc>
              <a:spcBef>
                <a:spcPts val="1000"/>
              </a:spcBef>
              <a:spcAft>
                <a:spcPts val="0"/>
              </a:spcAft>
              <a:buSzPct val="36562"/>
              <a:buNone/>
            </a:pPr>
            <a:r>
              <a:rPr lang="en-US" sz="4923"/>
              <a:t>‘</a:t>
            </a:r>
            <a:r>
              <a:rPr lang="en-US" sz="4923"/>
              <a:t>It appears that children, especially younger ones, cannot make effective use of previous context in stories to help them infer the communicative intention behind sarcastic utterances.’ (Capelli 1836)</a:t>
            </a:r>
            <a:endParaRPr sz="4923"/>
          </a:p>
          <a:p>
            <a:pPr indent="0" lvl="0" marL="0" rtl="0" algn="l">
              <a:lnSpc>
                <a:spcPct val="110000"/>
              </a:lnSpc>
              <a:spcBef>
                <a:spcPts val="1000"/>
              </a:spcBef>
              <a:spcAft>
                <a:spcPts val="0"/>
              </a:spcAft>
              <a:buSzPct val="36562"/>
              <a:buNone/>
            </a:pPr>
            <a:r>
              <a:t/>
            </a:r>
            <a:endParaRPr sz="4923"/>
          </a:p>
          <a:p>
            <a:pPr indent="0" lvl="0" marL="0" rtl="0" algn="l">
              <a:lnSpc>
                <a:spcPct val="110000"/>
              </a:lnSpc>
              <a:spcBef>
                <a:spcPts val="1000"/>
              </a:spcBef>
              <a:spcAft>
                <a:spcPts val="0"/>
              </a:spcAft>
              <a:buSzPct val="36562"/>
              <a:buNone/>
            </a:pPr>
            <a:r>
              <a:t/>
            </a:r>
            <a:endParaRPr sz="4923"/>
          </a:p>
          <a:p>
            <a:pPr indent="0" lvl="0" marL="0" rtl="0" algn="l">
              <a:lnSpc>
                <a:spcPct val="110000"/>
              </a:lnSpc>
              <a:spcBef>
                <a:spcPts val="1000"/>
              </a:spcBef>
              <a:spcAft>
                <a:spcPts val="0"/>
              </a:spcAft>
              <a:buSzPct val="36562"/>
              <a:buNone/>
            </a:pPr>
            <a:r>
              <a:rPr lang="en-US" sz="4923"/>
              <a:t>Children may first rely more heavily on intonation than the do on context’ (Capelli 1836)</a:t>
            </a:r>
            <a:endParaRPr sz="4923"/>
          </a:p>
          <a:p>
            <a:pPr indent="0" lvl="0" marL="0" rtl="0" algn="l">
              <a:lnSpc>
                <a:spcPct val="110000"/>
              </a:lnSpc>
              <a:spcBef>
                <a:spcPts val="1000"/>
              </a:spcBef>
              <a:spcAft>
                <a:spcPts val="0"/>
              </a:spcAft>
              <a:buSzPct val="36562"/>
              <a:buNone/>
            </a:pPr>
            <a:r>
              <a:t/>
            </a:r>
            <a:endParaRPr sz="4923"/>
          </a:p>
          <a:p>
            <a:pPr indent="0" lvl="0" marL="0" rtl="0" algn="l">
              <a:lnSpc>
                <a:spcPct val="110000"/>
              </a:lnSpc>
              <a:spcBef>
                <a:spcPts val="1000"/>
              </a:spcBef>
              <a:spcAft>
                <a:spcPts val="0"/>
              </a:spcAft>
              <a:buSzPct val="36562"/>
              <a:buNone/>
            </a:pPr>
            <a:r>
              <a:t/>
            </a:r>
            <a:endParaRPr sz="4923"/>
          </a:p>
          <a:p>
            <a:pPr indent="0" lvl="0" marL="0" rtl="0" algn="l">
              <a:lnSpc>
                <a:spcPct val="110000"/>
              </a:lnSpc>
              <a:spcBef>
                <a:spcPts val="1000"/>
              </a:spcBef>
              <a:spcAft>
                <a:spcPts val="0"/>
              </a:spcAft>
              <a:buSzPct val="36562"/>
              <a:buNone/>
            </a:pPr>
            <a:r>
              <a:t/>
            </a:r>
            <a:endParaRPr sz="4923"/>
          </a:p>
          <a:p>
            <a:pPr indent="0" lvl="0" marL="0" rtl="0" algn="l">
              <a:lnSpc>
                <a:spcPct val="110000"/>
              </a:lnSpc>
              <a:spcBef>
                <a:spcPts val="1000"/>
              </a:spcBef>
              <a:spcAft>
                <a:spcPts val="0"/>
              </a:spcAft>
              <a:buSzPct val="36562"/>
              <a:buNone/>
            </a:pPr>
            <a:r>
              <a:t/>
            </a:r>
            <a:endParaRPr sz="4923"/>
          </a:p>
          <a:p>
            <a:pPr indent="0" lvl="0" marL="0" rtl="0" algn="l">
              <a:lnSpc>
                <a:spcPct val="110000"/>
              </a:lnSpc>
              <a:spcBef>
                <a:spcPts val="1000"/>
              </a:spcBef>
              <a:spcAft>
                <a:spcPts val="0"/>
              </a:spcAft>
              <a:buSzPct val="36562"/>
              <a:buNone/>
            </a:pPr>
            <a:r>
              <a:rPr lang="en-US" sz="4923"/>
              <a:t>Capelli, Carol A. et al. ‘</a:t>
            </a:r>
            <a:r>
              <a:rPr lang="en-US" sz="4923"/>
              <a:t>How Children Understand Sarcasm: The Role of Context and Intonation’ </a:t>
            </a:r>
            <a:r>
              <a:rPr i="1" lang="en-US" sz="4923"/>
              <a:t>Child Development</a:t>
            </a:r>
            <a:r>
              <a:rPr lang="en-US" sz="4923"/>
              <a:t> 61. 6 (Dec., 1990), pp. 1824-1841</a:t>
            </a:r>
            <a:endParaRPr sz="4923"/>
          </a:p>
          <a:p>
            <a:pPr indent="0" lvl="0" marL="0" rtl="0" algn="l">
              <a:lnSpc>
                <a:spcPct val="110000"/>
              </a:lnSpc>
              <a:spcBef>
                <a:spcPts val="1000"/>
              </a:spcBef>
              <a:spcAft>
                <a:spcPts val="0"/>
              </a:spcAft>
              <a:buSzPct val="75000"/>
              <a:buNone/>
            </a:pPr>
            <a:r>
              <a:t/>
            </a:r>
            <a:endParaRPr/>
          </a:p>
          <a:p>
            <a:pPr indent="0" lvl="0" marL="0" rtl="0" algn="l">
              <a:lnSpc>
                <a:spcPct val="110000"/>
              </a:lnSpc>
              <a:spcBef>
                <a:spcPts val="1000"/>
              </a:spcBef>
              <a:spcAft>
                <a:spcPts val="0"/>
              </a:spcAft>
              <a:buSzPct val="75000"/>
              <a:buNone/>
            </a:pPr>
            <a:r>
              <a:t/>
            </a:r>
            <a:endParaRPr/>
          </a:p>
        </p:txBody>
      </p:sp>
      <p:pic>
        <p:nvPicPr>
          <p:cNvPr id="158" name="Google Shape;158;g15a58c1bc36_0_14"/>
          <p:cNvPicPr preferRelativeResize="0"/>
          <p:nvPr/>
        </p:nvPicPr>
        <p:blipFill>
          <a:blip r:embed="rId3">
            <a:alphaModFix/>
          </a:blip>
          <a:stretch>
            <a:fillRect/>
          </a:stretch>
        </p:blipFill>
        <p:spPr>
          <a:xfrm>
            <a:off x="8054949" y="3368690"/>
            <a:ext cx="3975427" cy="264381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8"/>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4" name="Google Shape;164;p8"/>
          <p:cNvSpPr/>
          <p:nvPr/>
        </p:nvSpPr>
        <p:spPr>
          <a:xfrm flipH="1" rot="10800000">
            <a:off x="578652" y="4501201"/>
            <a:ext cx="11034696" cy="18288"/>
          </a:xfrm>
          <a:prstGeom prst="rect">
            <a:avLst/>
          </a:prstGeom>
          <a:solidFill>
            <a:srgbClr val="C8C8C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Sketch of outdoor things" id="165" name="Google Shape;165;p8"/>
          <p:cNvPicPr preferRelativeResize="0"/>
          <p:nvPr/>
        </p:nvPicPr>
        <p:blipFill rotWithShape="1">
          <a:blip r:embed="rId3">
            <a:alphaModFix/>
          </a:blip>
          <a:srcRect b="0" l="0" r="0" t="13126"/>
          <a:stretch/>
        </p:blipFill>
        <p:spPr>
          <a:xfrm>
            <a:off x="20" y="-22"/>
            <a:ext cx="12191977" cy="6858022"/>
          </a:xfrm>
          <a:prstGeom prst="rect">
            <a:avLst/>
          </a:prstGeom>
          <a:noFill/>
          <a:ln>
            <a:noFill/>
          </a:ln>
        </p:spPr>
      </p:pic>
      <p:sp>
        <p:nvSpPr>
          <p:cNvPr id="166" name="Google Shape;166;p8"/>
          <p:cNvSpPr/>
          <p:nvPr/>
        </p:nvSpPr>
        <p:spPr>
          <a:xfrm rot="-5400000">
            <a:off x="-1103377" y="1100316"/>
            <a:ext cx="6858003" cy="4657347"/>
          </a:xfrm>
          <a:prstGeom prst="rect">
            <a:avLst/>
          </a:prstGeom>
          <a:gradFill>
            <a:gsLst>
              <a:gs pos="0">
                <a:srgbClr val="000000">
                  <a:alpha val="0"/>
                </a:srgbClr>
              </a:gs>
              <a:gs pos="48000">
                <a:srgbClr val="262626">
                  <a:alpha val="23529"/>
                </a:srgbClr>
              </a:gs>
              <a:gs pos="85000">
                <a:srgbClr val="262626">
                  <a:alpha val="44313"/>
                </a:srgbClr>
              </a:gs>
              <a:gs pos="100000">
                <a:srgbClr val="262626">
                  <a:alpha val="44313"/>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7" name="Google Shape;167;p8"/>
          <p:cNvSpPr txBox="1"/>
          <p:nvPr>
            <p:ph type="title"/>
          </p:nvPr>
        </p:nvSpPr>
        <p:spPr>
          <a:xfrm>
            <a:off x="643466" y="643467"/>
            <a:ext cx="5452529" cy="356924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Arial"/>
              <a:buNone/>
            </a:pPr>
            <a:r>
              <a:rPr lang="en-US" sz="6000">
                <a:solidFill>
                  <a:schemeClr val="lt1"/>
                </a:solidFill>
              </a:rPr>
              <a:t>Girls and Boys’ </a:t>
            </a:r>
            <a:endParaRPr sz="6000">
              <a:solidFill>
                <a:schemeClr val="lt1"/>
              </a:solidFill>
            </a:endParaRPr>
          </a:p>
          <a:p>
            <a:pPr indent="0" lvl="0" marL="0" rtl="0" algn="l">
              <a:lnSpc>
                <a:spcPct val="90000"/>
              </a:lnSpc>
              <a:spcBef>
                <a:spcPts val="0"/>
              </a:spcBef>
              <a:spcAft>
                <a:spcPts val="0"/>
              </a:spcAft>
              <a:buClr>
                <a:schemeClr val="lt1"/>
              </a:buClr>
              <a:buSzPts val="6000"/>
              <a:buFont typeface="Arial"/>
              <a:buNone/>
            </a:pPr>
            <a:r>
              <a:rPr lang="en-US" sz="6000">
                <a:solidFill>
                  <a:schemeClr val="lt1"/>
                </a:solidFill>
              </a:rPr>
              <a:t>books</a:t>
            </a:r>
            <a:endParaRPr/>
          </a:p>
        </p:txBody>
      </p:sp>
      <p:sp>
        <p:nvSpPr>
          <p:cNvPr id="168" name="Google Shape;168;p8"/>
          <p:cNvSpPr txBox="1"/>
          <p:nvPr>
            <p:ph idx="1" type="body"/>
          </p:nvPr>
        </p:nvSpPr>
        <p:spPr>
          <a:xfrm>
            <a:off x="643466" y="4551036"/>
            <a:ext cx="5449479" cy="1663495"/>
          </a:xfrm>
          <a:prstGeom prst="rect">
            <a:avLst/>
          </a:prstGeom>
          <a:noFill/>
          <a:ln>
            <a:noFill/>
          </a:ln>
        </p:spPr>
        <p:txBody>
          <a:bodyPr anchorCtr="0" anchor="b" bIns="45700" lIns="91425" spcFirstLastPara="1" rIns="91425" wrap="square" tIns="45700">
            <a:normAutofit/>
          </a:bodyPr>
          <a:lstStyle/>
          <a:p>
            <a:pPr indent="0" lvl="0" marL="0" rtl="0" algn="l">
              <a:lnSpc>
                <a:spcPct val="110000"/>
              </a:lnSpc>
              <a:spcBef>
                <a:spcPts val="0"/>
              </a:spcBef>
              <a:spcAft>
                <a:spcPts val="0"/>
              </a:spcAft>
              <a:buClr>
                <a:schemeClr val="lt1"/>
              </a:buClr>
              <a:buSzPts val="2800"/>
              <a:buNone/>
            </a:pPr>
            <a:r>
              <a:rPr lang="en-US" sz="2800">
                <a:solidFill>
                  <a:schemeClr val="lt1"/>
                </a:solidFill>
              </a:rPr>
              <a:t>Stories</a:t>
            </a:r>
            <a:endParaRPr/>
          </a:p>
        </p:txBody>
      </p:sp>
      <p:sp>
        <p:nvSpPr>
          <p:cNvPr id="169" name="Google Shape;169;p8"/>
          <p:cNvSpPr/>
          <p:nvPr/>
        </p:nvSpPr>
        <p:spPr>
          <a:xfrm rot="5400000">
            <a:off x="7540187" y="2206184"/>
            <a:ext cx="6858003" cy="2445624"/>
          </a:xfrm>
          <a:prstGeom prst="rect">
            <a:avLst/>
          </a:prstGeom>
          <a:gradFill>
            <a:gsLst>
              <a:gs pos="0">
                <a:srgbClr val="000000">
                  <a:alpha val="0"/>
                </a:srgbClr>
              </a:gs>
              <a:gs pos="48000">
                <a:srgbClr val="262626">
                  <a:alpha val="23529"/>
                </a:srgbClr>
              </a:gs>
              <a:gs pos="85000">
                <a:srgbClr val="262626">
                  <a:alpha val="44313"/>
                </a:srgbClr>
              </a:gs>
              <a:gs pos="100000">
                <a:srgbClr val="262626">
                  <a:alpha val="44313"/>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67"/>
                                        </p:tgtEl>
                                        <p:attrNameLst>
                                          <p:attrName>style.visibility</p:attrName>
                                        </p:attrNameLst>
                                      </p:cBhvr>
                                      <p:to>
                                        <p:strVal val="visible"/>
                                      </p:to>
                                    </p:set>
                                    <p:animEffect filter="fade" transition="in">
                                      <p:cBhvr>
                                        <p:cTn dur="400"/>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9"/>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The Wishing Chair</a:t>
            </a:r>
            <a:endParaRPr/>
          </a:p>
        </p:txBody>
      </p:sp>
      <p:sp>
        <p:nvSpPr>
          <p:cNvPr id="175" name="Google Shape;175;p9"/>
          <p:cNvSpPr txBox="1"/>
          <p:nvPr/>
        </p:nvSpPr>
        <p:spPr>
          <a:xfrm>
            <a:off x="564950" y="3261925"/>
            <a:ext cx="3545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by</a:t>
            </a:r>
            <a:r>
              <a:rPr lang="en-US"/>
              <a:t> Enid Blyton.</a:t>
            </a:r>
            <a:endParaRPr/>
          </a:p>
          <a:p>
            <a:pPr indent="0" lvl="0" marL="0" marR="0" rtl="0" algn="l">
              <a:lnSpc>
                <a:spcPct val="100000"/>
              </a:lnSpc>
              <a:spcBef>
                <a:spcPts val="0"/>
              </a:spcBef>
              <a:spcAft>
                <a:spcPts val="0"/>
              </a:spcAft>
              <a:buClr>
                <a:srgbClr val="000000"/>
              </a:buClr>
              <a:buSzPts val="1400"/>
              <a:buFont typeface="Arial"/>
              <a:buNone/>
            </a:pPr>
            <a:r>
              <a:rPr lang="en-US"/>
              <a:t>George Newnes Limited, 1937.</a:t>
            </a:r>
            <a:endParaRPr/>
          </a:p>
        </p:txBody>
      </p:sp>
      <p:pic>
        <p:nvPicPr>
          <p:cNvPr id="176" name="Google Shape;176;p9"/>
          <p:cNvPicPr preferRelativeResize="0"/>
          <p:nvPr/>
        </p:nvPicPr>
        <p:blipFill>
          <a:blip r:embed="rId3">
            <a:alphaModFix/>
          </a:blip>
          <a:stretch>
            <a:fillRect/>
          </a:stretch>
        </p:blipFill>
        <p:spPr>
          <a:xfrm>
            <a:off x="7236950" y="2449002"/>
            <a:ext cx="2104800" cy="3244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0"/>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Writing</a:t>
            </a:r>
            <a:endParaRPr/>
          </a:p>
        </p:txBody>
      </p:sp>
      <p:pic>
        <p:nvPicPr>
          <p:cNvPr descr="A picture containing diagram&#10;&#10;Description automatically generated" id="182" name="Google Shape;182;p10"/>
          <p:cNvPicPr preferRelativeResize="0"/>
          <p:nvPr/>
        </p:nvPicPr>
        <p:blipFill rotWithShape="1">
          <a:blip r:embed="rId3">
            <a:alphaModFix/>
          </a:blip>
          <a:srcRect b="0" l="0" r="0" t="0"/>
          <a:stretch/>
        </p:blipFill>
        <p:spPr>
          <a:xfrm>
            <a:off x="5688227" y="2057400"/>
            <a:ext cx="4572000" cy="4572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1"/>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This week</a:t>
            </a:r>
            <a:endParaRPr/>
          </a:p>
        </p:txBody>
      </p:sp>
      <p:sp>
        <p:nvSpPr>
          <p:cNvPr id="188" name="Google Shape;188;p11"/>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110000"/>
              </a:lnSpc>
              <a:spcBef>
                <a:spcPts val="0"/>
              </a:spcBef>
              <a:spcAft>
                <a:spcPts val="0"/>
              </a:spcAft>
              <a:buClr>
                <a:schemeClr val="dk1"/>
              </a:buClr>
              <a:buSzPct val="100000"/>
              <a:buChar char="•"/>
            </a:pPr>
            <a:r>
              <a:rPr lang="en-US"/>
              <a:t>Please write a 1,000-word story  for 7-11 year olds based on the writing exercise.</a:t>
            </a:r>
            <a:endParaRPr/>
          </a:p>
          <a:p>
            <a:pPr indent="0" lvl="0" marL="0" rtl="0" algn="l">
              <a:lnSpc>
                <a:spcPct val="110000"/>
              </a:lnSpc>
              <a:spcBef>
                <a:spcPts val="1000"/>
              </a:spcBef>
              <a:spcAft>
                <a:spcPts val="0"/>
              </a:spcAft>
              <a:buClr>
                <a:schemeClr val="dk1"/>
              </a:buClr>
              <a:buSzPct val="100000"/>
              <a:buNone/>
            </a:pPr>
            <a:r>
              <a:t/>
            </a:r>
            <a:endParaRPr/>
          </a:p>
          <a:p>
            <a:pPr indent="-87629" lvl="0" marL="228600" rtl="0" algn="l">
              <a:lnSpc>
                <a:spcPct val="110000"/>
              </a:lnSpc>
              <a:spcBef>
                <a:spcPts val="1000"/>
              </a:spcBef>
              <a:spcAft>
                <a:spcPts val="0"/>
              </a:spcAft>
              <a:buClr>
                <a:schemeClr val="dk1"/>
              </a:buClr>
              <a:buSzPct val="100000"/>
              <a:buNone/>
            </a:pPr>
            <a:r>
              <a:t/>
            </a:r>
            <a:endParaRPr/>
          </a:p>
          <a:p>
            <a:pPr indent="-228600" lvl="0" marL="228600" rtl="0" algn="l">
              <a:lnSpc>
                <a:spcPct val="110000"/>
              </a:lnSpc>
              <a:spcBef>
                <a:spcPts val="1000"/>
              </a:spcBef>
              <a:spcAft>
                <a:spcPts val="0"/>
              </a:spcAft>
              <a:buClr>
                <a:schemeClr val="dk1"/>
              </a:buClr>
              <a:buSzPct val="100000"/>
              <a:buChar char="•"/>
            </a:pPr>
            <a:r>
              <a:rPr lang="en-US"/>
              <a:t>Next week – Falling From Heaven - 11-14 year olds</a:t>
            </a:r>
            <a:endParaRPr/>
          </a:p>
          <a:p>
            <a:pPr indent="-87629" lvl="0" marL="228600" rtl="0" algn="l">
              <a:lnSpc>
                <a:spcPct val="110000"/>
              </a:lnSpc>
              <a:spcBef>
                <a:spcPts val="1000"/>
              </a:spcBef>
              <a:spcAft>
                <a:spcPts val="0"/>
              </a:spcAft>
              <a:buClr>
                <a:schemeClr val="dk1"/>
              </a:buClr>
              <a:buSzPct val="100000"/>
              <a:buNone/>
            </a:pPr>
            <a:r>
              <a:t/>
            </a:r>
            <a:endParaRPr/>
          </a:p>
          <a:p>
            <a:pPr indent="-87629" lvl="0" marL="228600" rtl="0" algn="l">
              <a:lnSpc>
                <a:spcPct val="110000"/>
              </a:lnSpc>
              <a:spcBef>
                <a:spcPts val="1000"/>
              </a:spcBef>
              <a:spcAft>
                <a:spcPts val="0"/>
              </a:spcAft>
              <a:buClr>
                <a:schemeClr val="dk1"/>
              </a:buClr>
              <a:buSzPct val="100000"/>
              <a:buNone/>
            </a:pPr>
            <a:r>
              <a:t/>
            </a:r>
            <a:endParaRPr/>
          </a:p>
          <a:p>
            <a:pPr indent="-87629" lvl="0" marL="228600" rtl="0" algn="l">
              <a:lnSpc>
                <a:spcPct val="110000"/>
              </a:lnSpc>
              <a:spcBef>
                <a:spcPts val="1000"/>
              </a:spcBef>
              <a:spcAft>
                <a:spcPts val="0"/>
              </a:spcAft>
              <a:buClr>
                <a:schemeClr val="dk1"/>
              </a:buClr>
              <a:buSzPct val="100000"/>
              <a:buNone/>
            </a:pPr>
            <a:r>
              <a:t/>
            </a:r>
            <a:endParaRPr/>
          </a:p>
          <a:p>
            <a:pPr indent="-228600" lvl="5" marL="2514600" rtl="0" algn="l">
              <a:lnSpc>
                <a:spcPct val="90000"/>
              </a:lnSpc>
              <a:spcBef>
                <a:spcPts val="500"/>
              </a:spcBef>
              <a:spcAft>
                <a:spcPts val="0"/>
              </a:spcAft>
              <a:buClr>
                <a:schemeClr val="dk1"/>
              </a:buClr>
              <a:buSzPct val="100000"/>
              <a:buChar char="•"/>
            </a:pPr>
            <a:r>
              <a:rPr lang="en-US" u="sng">
                <a:solidFill>
                  <a:schemeClr val="hlink"/>
                </a:solidFill>
                <a:hlinkClick r:id="rId3"/>
              </a:rPr>
              <a:t>www.martinkeaveney.com</a:t>
            </a:r>
            <a:r>
              <a:rPr lang="en-US"/>
              <a:t>.  2022</a:t>
            </a:r>
            <a:endParaRPr/>
          </a:p>
        </p:txBody>
      </p:sp>
    </p:spTree>
  </p:cSld>
  <p:clrMapOvr>
    <a:masterClrMapping/>
  </p:clrMapOvr>
</p:sld>
</file>

<file path=ppt/theme/theme1.xml><?xml version="1.0" encoding="utf-8"?>
<a:theme xmlns:a="http://schemas.openxmlformats.org/drawingml/2006/main" xmlns:r="http://schemas.openxmlformats.org/officeDocument/2006/relationships" name="AccentBoxVTI">
  <a:themeElements>
    <a:clrScheme name="AccentBoxVTI">
      <a:dk1>
        <a:srgbClr val="000000"/>
      </a:dk1>
      <a:lt1>
        <a:srgbClr val="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ccentBoxVTI">
  <a:themeElements>
    <a:clrScheme name="AccentBoxVTI">
      <a:dk1>
        <a:srgbClr val="000000"/>
      </a:dk1>
      <a:lt1>
        <a:srgbClr val="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2022-09-12T16:00:50Z</dcterms:created>
  <dc:creator>Keaveney, Martin</dc:creator>
</cp:coreProperties>
</file>