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Nunito" pitchFamily="2" charset="77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9806ea4fdf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9806ea4fdf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9806ea4fdf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9806ea4fdf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9806ea4fdf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9806ea4fdf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9806ea4fdf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9806ea4fdf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9806ea4fdf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9806ea4fdf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9806ea4fdf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9806ea4fdf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9806ea4fdf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9806ea4fdf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9806ea4fdf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9806ea4fdf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9806ea4fdf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9806ea4fdf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9806ea4fdf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9806ea4fdf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9806ea4fdf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9806ea4fdf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9806ea4fdf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9806ea4fdf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9806ea4fdf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9806ea4fdf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9806ea4fdf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9806ea4fdf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9806ea4fdf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9806ea4fdf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9806ea4fdf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9806ea4fdf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9806ea4fdf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9806ea4fdf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9806ea4fdf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9806ea4fdf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artinkeaveney.co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martinekavene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for Well-Being</a:t>
            </a:r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 Martin Keaveney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Offaly &amp; Laois Libraries -  Winter 2022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Session 1 - Introduction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WELCOME</a:t>
            </a:r>
            <a:endParaRPr/>
          </a:p>
        </p:txBody>
      </p:sp>
      <p:pic>
        <p:nvPicPr>
          <p:cNvPr id="135" name="Google Shape;13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9997" y="1573000"/>
            <a:ext cx="4185526" cy="282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OUTLINE</a:t>
            </a:r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body" idx="1"/>
          </p:nvPr>
        </p:nvSpPr>
        <p:spPr>
          <a:xfrm>
            <a:off x="699881" y="1648819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Tuesday 2/5 - Writing &amp; Practice</a:t>
            </a:r>
            <a:endParaRPr sz="40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Thursday 9/5 - Poetry &amp; Language</a:t>
            </a:r>
            <a:endParaRPr sz="40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Thursday 23/5 - Fiction &amp; Formats</a:t>
            </a:r>
            <a:endParaRPr sz="40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Thursday 30/5 - Plays &amp; Film</a:t>
            </a:r>
            <a:endParaRPr sz="40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IE" sz="4000" dirty="0"/>
              <a:t>11am-1pm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IE" sz="4000" i="0" dirty="0">
                <a:solidFill>
                  <a:srgbClr val="030303"/>
                </a:solidFill>
                <a:effectLst/>
                <a:latin typeface="Helvetica Neue" panose="02000503000000020004" pitchFamily="2" charset="0"/>
              </a:rPr>
              <a:t>Room 1, Level 3, </a:t>
            </a:r>
            <a:r>
              <a:rPr lang="en-IE" sz="4000" i="0" dirty="0" err="1">
                <a:solidFill>
                  <a:srgbClr val="030303"/>
                </a:solidFill>
                <a:effectLst/>
                <a:latin typeface="Helvetica Neue" panose="02000503000000020004" pitchFamily="2" charset="0"/>
              </a:rPr>
              <a:t>dlr</a:t>
            </a:r>
            <a:r>
              <a:rPr lang="en-IE" sz="4000" i="0" dirty="0">
                <a:solidFill>
                  <a:srgbClr val="030303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IE" sz="4000" i="0" dirty="0" err="1">
                <a:solidFill>
                  <a:srgbClr val="030303"/>
                </a:solidFill>
                <a:effectLst/>
                <a:latin typeface="Helvetica Neue" panose="02000503000000020004" pitchFamily="2" charset="0"/>
              </a:rPr>
              <a:t>LexIcon</a:t>
            </a:r>
            <a:endParaRPr lang="en-IE" sz="4000" i="0" dirty="0">
              <a:solidFill>
                <a:srgbClr val="030303"/>
              </a:solidFill>
              <a:effectLst/>
              <a:latin typeface="Helvetica Neue" panose="02000503000000020004" pitchFamily="2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IE" sz="4000" dirty="0" err="1">
                <a:solidFill>
                  <a:srgbClr val="030303"/>
                </a:solidFill>
                <a:latin typeface="Helvetica Neue" panose="02000503000000020004" pitchFamily="2" charset="0"/>
              </a:rPr>
              <a:t>Dul</a:t>
            </a:r>
            <a:r>
              <a:rPr lang="en-IE" sz="4000" dirty="0">
                <a:solidFill>
                  <a:srgbClr val="030303"/>
                </a:solidFill>
                <a:latin typeface="Helvetica Neue" panose="02000503000000020004" pitchFamily="2" charset="0"/>
              </a:rPr>
              <a:t> Laoghaire/</a:t>
            </a:r>
            <a:r>
              <a:rPr lang="en-IE" sz="4000" dirty="0" err="1">
                <a:solidFill>
                  <a:srgbClr val="030303"/>
                </a:solidFill>
                <a:latin typeface="Helvetica Neue" panose="02000503000000020004" pitchFamily="2" charset="0"/>
              </a:rPr>
              <a:t>Rathdown</a:t>
            </a:r>
            <a:r>
              <a:rPr lang="en-IE" sz="4000" dirty="0">
                <a:solidFill>
                  <a:srgbClr val="030303"/>
                </a:solidFill>
                <a:latin typeface="Helvetica Neue" panose="02000503000000020004" pitchFamily="2" charset="0"/>
              </a:rPr>
              <a:t> Libraries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IE" sz="4000" dirty="0">
                <a:solidFill>
                  <a:srgbClr val="030303"/>
                </a:solidFill>
                <a:latin typeface="Helvetica Neue" panose="02000503000000020004" pitchFamily="2" charset="0"/>
              </a:rPr>
              <a:t>NO CLASS MAY 15th</a:t>
            </a:r>
            <a:endParaRPr lang="en-IE" sz="40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42" name="Google Shape;14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2045" y="2184450"/>
            <a:ext cx="2635750" cy="175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OBJECTIVES</a:t>
            </a:r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Writing &amp; Well-Being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Writing &amp; Transferable Skills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Enhance Time Management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Increase Appreciation of Artistic Achievement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Enhance Productivity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Accomplish Rewarding Creative Projects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Share Achievements with Others</a:t>
            </a:r>
            <a:endParaRPr/>
          </a:p>
        </p:txBody>
      </p:sp>
      <p:pic>
        <p:nvPicPr>
          <p:cNvPr id="149" name="Google Shape;14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9950" y="2474100"/>
            <a:ext cx="2006775" cy="133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FORMAT</a:t>
            </a:r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Seminar style  (open forum)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Topic Discussion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Writing Exercises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Workshop of Weekly Writing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4752" y="1232400"/>
            <a:ext cx="1545351" cy="2327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EXERCISE</a:t>
            </a:r>
            <a:endParaRPr/>
          </a:p>
        </p:txBody>
      </p:sp>
      <p:pic>
        <p:nvPicPr>
          <p:cNvPr id="162" name="Google Shape;16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1325" y="1871150"/>
            <a:ext cx="2001700" cy="200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WRITING PRACTICE</a:t>
            </a:r>
            <a:endParaRPr/>
          </a:p>
        </p:txBody>
      </p:sp>
      <p:sp>
        <p:nvSpPr>
          <p:cNvPr id="168" name="Google Shape;168;p19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Disclaimer!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Time &amp; Space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Methods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Starting to Write</a:t>
            </a:r>
            <a:endParaRPr/>
          </a:p>
        </p:txBody>
      </p:sp>
      <p:pic>
        <p:nvPicPr>
          <p:cNvPr id="169" name="Google Shape;16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4400" y="1990725"/>
            <a:ext cx="2448000" cy="24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WRITING PRACTICE</a:t>
            </a:r>
            <a:endParaRPr/>
          </a:p>
        </p:txBody>
      </p:sp>
      <p:sp>
        <p:nvSpPr>
          <p:cNvPr id="175" name="Google Shape;175;p20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Time Management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Timetables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Timeslot commitment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Prioritisation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Focus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6" name="Google Shape;1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376" y="2410776"/>
            <a:ext cx="1810225" cy="181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WRITING PRACTICE</a:t>
            </a:r>
            <a:endParaRPr/>
          </a:p>
        </p:txBody>
      </p:sp>
      <p:sp>
        <p:nvSpPr>
          <p:cNvPr id="182" name="Google Shape;182;p2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Space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Silence &amp; Sleep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Comfort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9251" y="2189775"/>
            <a:ext cx="2955401" cy="197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WRITING PRACTICE</a:t>
            </a:r>
            <a:endParaRPr/>
          </a:p>
        </p:txBody>
      </p:sp>
      <p:sp>
        <p:nvSpPr>
          <p:cNvPr id="189" name="Google Shape;189;p22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Handwriting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Type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Dictate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Images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Online Programs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0" name="Google Shape;19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9074" y="1990725"/>
            <a:ext cx="1664800" cy="2489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WRITING PRACTICE</a:t>
            </a:r>
            <a:endParaRPr/>
          </a:p>
        </p:txBody>
      </p:sp>
      <p:sp>
        <p:nvSpPr>
          <p:cNvPr id="196" name="Google Shape;196;p23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Planning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Architects &amp; Gardeners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Plots &amp; Characters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7" name="Google Shape;19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8625" y="2306300"/>
            <a:ext cx="1697100" cy="169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625" y="3406725"/>
            <a:ext cx="1141974" cy="119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WRITING PRACTICE</a:t>
            </a:r>
            <a:endParaRPr/>
          </a:p>
        </p:txBody>
      </p:sp>
      <p:sp>
        <p:nvSpPr>
          <p:cNvPr id="204" name="Google Shape;204;p2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Turn off Editor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Comic Strip Approach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Progressive Competency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Interview by the Page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5" name="Google Shape;20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2552" y="2765225"/>
            <a:ext cx="2656177" cy="184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FREEDOM IN WRITING</a:t>
            </a:r>
            <a:endParaRPr/>
          </a:p>
        </p:txBody>
      </p:sp>
      <p:sp>
        <p:nvSpPr>
          <p:cNvPr id="211" name="Google Shape;211;p2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Open to Change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Freewriting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Listening</a:t>
            </a:r>
            <a:endParaRPr/>
          </a:p>
        </p:txBody>
      </p:sp>
      <p:pic>
        <p:nvPicPr>
          <p:cNvPr id="212" name="Google Shape;21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7200" y="2432791"/>
            <a:ext cx="2228950" cy="148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WRITER AS ARTIST</a:t>
            </a:r>
            <a:endParaRPr/>
          </a:p>
        </p:txBody>
      </p:sp>
      <p:sp>
        <p:nvSpPr>
          <p:cNvPr id="218" name="Google Shape;218;p26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Why Write?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Will it be good enough?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Recognising our creative voice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9" name="Google Shape;2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2382" y="2289675"/>
            <a:ext cx="2592100" cy="2018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WRITER AS ARTIST</a:t>
            </a:r>
            <a:endParaRPr/>
          </a:p>
        </p:txBody>
      </p:sp>
      <p:sp>
        <p:nvSpPr>
          <p:cNvPr id="225" name="Google Shape;225;p27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Modern Visual Arts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Contemporary Music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Sculpture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Travel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Theatre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Cinema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Reading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WRITER’S TOOLBOX</a:t>
            </a:r>
            <a:endParaRPr/>
          </a:p>
        </p:txBody>
      </p:sp>
      <p:sp>
        <p:nvSpPr>
          <p:cNvPr id="231" name="Google Shape;231;p28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Aural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Visual 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Kinetic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AS THERAPY</a:t>
            </a:r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Therapeutic writing  &amp; Creative Writing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EXERCISE</a:t>
            </a:r>
            <a:endParaRPr/>
          </a:p>
        </p:txBody>
      </p:sp>
      <p:pic>
        <p:nvPicPr>
          <p:cNvPr id="243" name="Google Shape;2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810" y="1800200"/>
            <a:ext cx="3685240" cy="24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WEEK</a:t>
            </a:r>
            <a:endParaRPr/>
          </a:p>
        </p:txBody>
      </p:sp>
      <p:sp>
        <p:nvSpPr>
          <p:cNvPr id="249" name="Google Shape;249;p3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Please write a short piece of fiction of around 500 words. Send to your peer group and to </a:t>
            </a:r>
            <a:r>
              <a:rPr lang="en-GB" u="sng" dirty="0">
                <a:solidFill>
                  <a:schemeClr val="hlink"/>
                </a:solidFill>
                <a:hlinkClick r:id="rId3"/>
              </a:rPr>
              <a:t>info@martinkeaveney.com</a:t>
            </a:r>
            <a:r>
              <a:rPr lang="en-GB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/>
              <a:t>Good luck!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/>
              <a:t>NEXT WEEK: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24" dirty="0"/>
              <a:t>Poetry &amp; Language</a:t>
            </a:r>
            <a:endParaRPr sz="1624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/>
              <a:t>				</a:t>
            </a:r>
            <a:r>
              <a:rPr lang="en-GB" u="sng" dirty="0">
                <a:solidFill>
                  <a:schemeClr val="hlink"/>
                </a:solidFill>
                <a:hlinkClick r:id="rId4"/>
              </a:rPr>
              <a:t>www.martinkeaveney.com</a:t>
            </a:r>
            <a:r>
              <a:rPr lang="en-GB"/>
              <a:t> 2023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Macintosh PowerPoint</Application>
  <PresentationFormat>On-screen Show (16:9)</PresentationFormat>
  <Paragraphs>93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Nunito</vt:lpstr>
      <vt:lpstr>Calibri</vt:lpstr>
      <vt:lpstr>Arial</vt:lpstr>
      <vt:lpstr>Helvetica Neue</vt:lpstr>
      <vt:lpstr>Shift</vt:lpstr>
      <vt:lpstr>Writing for Well-Being</vt:lpstr>
      <vt:lpstr>WELCOME</vt:lpstr>
      <vt:lpstr>COURSE OUTLINE</vt:lpstr>
      <vt:lpstr>OBJECTIVES</vt:lpstr>
      <vt:lpstr>FORMAT</vt:lpstr>
      <vt:lpstr>WRITING EXERCISE</vt:lpstr>
      <vt:lpstr>A WRITING PRACTICE</vt:lpstr>
      <vt:lpstr>A WRITING PRACTICE</vt:lpstr>
      <vt:lpstr>A WRITING PRACTICE</vt:lpstr>
      <vt:lpstr>A WRITING PRACTICE</vt:lpstr>
      <vt:lpstr>A WRITING PRACTICE</vt:lpstr>
      <vt:lpstr>A WRITING PRACTICE</vt:lpstr>
      <vt:lpstr>FREEDOM IN WRITING</vt:lpstr>
      <vt:lpstr>WRITER AS ARTIST</vt:lpstr>
      <vt:lpstr>WRITER AS ARTIST</vt:lpstr>
      <vt:lpstr>WRITER’S TOOLBOX</vt:lpstr>
      <vt:lpstr>WRITING AS THERAPY</vt:lpstr>
      <vt:lpstr>WRITING EXERCISE</vt:lpstr>
      <vt:lpstr>THIS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for Well-Being</dc:title>
  <cp:lastModifiedBy>Keaveney, Martin</cp:lastModifiedBy>
  <cp:revision>1</cp:revision>
  <dcterms:modified xsi:type="dcterms:W3CDTF">2023-04-28T13:40:01Z</dcterms:modified>
</cp:coreProperties>
</file>