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5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8" roundtripDataSignature="AMtx7mjBFhKZJKZP3yUdapFy1kcO3m0X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4" name="Google Shape;134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9" name="Google Shape;159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047e7adbe7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047e7adbe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1" name="Google Shape;171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7" name="Google Shape;177;p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d0f416650e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5" name="Google Shape;185;g1d0f416650e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/>
          <p:nvPr>
            <p:ph type="ctrTitle"/>
          </p:nvPr>
        </p:nvSpPr>
        <p:spPr>
          <a:xfrm>
            <a:off x="576072" y="1124712"/>
            <a:ext cx="11036808" cy="3172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6"/>
          <p:cNvSpPr txBox="1"/>
          <p:nvPr>
            <p:ph idx="1" type="subTitle"/>
          </p:nvPr>
        </p:nvSpPr>
        <p:spPr>
          <a:xfrm>
            <a:off x="576072" y="4727448"/>
            <a:ext cx="11036808" cy="1481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6"/>
          <p:cNvSpPr txBox="1"/>
          <p:nvPr>
            <p:ph idx="10" type="dt"/>
          </p:nvPr>
        </p:nvSpPr>
        <p:spPr>
          <a:xfrm>
            <a:off x="57607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6"/>
          <p:cNvSpPr txBox="1"/>
          <p:nvPr>
            <p:ph idx="12" type="sldNum"/>
          </p:nvPr>
        </p:nvSpPr>
        <p:spPr>
          <a:xfrm>
            <a:off x="8869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" name="Google Shape;17;p16"/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6"/>
          <p:cNvSpPr/>
          <p:nvPr/>
        </p:nvSpPr>
        <p:spPr>
          <a:xfrm flipH="1" rot="10800000">
            <a:off x="578652" y="4501201"/>
            <a:ext cx="11034696" cy="182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41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17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7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17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7"/>
          <p:cNvSpPr txBox="1"/>
          <p:nvPr>
            <p:ph idx="1" type="body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0" type="dt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7"/>
          <p:cNvSpPr txBox="1"/>
          <p:nvPr>
            <p:ph idx="12" type="sldNum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5"/>
          <p:cNvSpPr txBox="1"/>
          <p:nvPr>
            <p:ph type="ctrTitle"/>
          </p:nvPr>
        </p:nvSpPr>
        <p:spPr>
          <a:xfrm>
            <a:off x="576072" y="1124712"/>
            <a:ext cx="11036808" cy="3172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  <a:defRPr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" type="subTitle"/>
          </p:nvPr>
        </p:nvSpPr>
        <p:spPr>
          <a:xfrm>
            <a:off x="576072" y="4727448"/>
            <a:ext cx="11036808" cy="1481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7" name="Google Shape;37;p15"/>
          <p:cNvSpPr txBox="1"/>
          <p:nvPr>
            <p:ph idx="10" type="dt"/>
          </p:nvPr>
        </p:nvSpPr>
        <p:spPr>
          <a:xfrm>
            <a:off x="57607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2" type="sldNum"/>
          </p:nvPr>
        </p:nvSpPr>
        <p:spPr>
          <a:xfrm>
            <a:off x="8869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0" name="Google Shape;40;p15"/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5"/>
          <p:cNvSpPr/>
          <p:nvPr/>
        </p:nvSpPr>
        <p:spPr>
          <a:xfrm flipH="1" rot="10800000">
            <a:off x="578652" y="4501201"/>
            <a:ext cx="11034696" cy="18288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8"/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41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18"/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18"/>
          <p:cNvSpPr txBox="1"/>
          <p:nvPr>
            <p:ph type="title"/>
          </p:nvPr>
        </p:nvSpPr>
        <p:spPr>
          <a:xfrm>
            <a:off x="557784" y="640080"/>
            <a:ext cx="10890504" cy="4114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  <a:defRPr sz="6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841248" y="5102352"/>
            <a:ext cx="10607040" cy="585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7" name="Google Shape;4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41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9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9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9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" type="body"/>
          </p:nvPr>
        </p:nvSpPr>
        <p:spPr>
          <a:xfrm>
            <a:off x="1115568" y="2478024"/>
            <a:ext cx="4937760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2" type="body"/>
          </p:nvPr>
        </p:nvSpPr>
        <p:spPr>
          <a:xfrm>
            <a:off x="6345936" y="2478024"/>
            <a:ext cx="4937760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0" type="dt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2" type="sldNum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0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41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20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20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20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0"/>
          <p:cNvSpPr txBox="1"/>
          <p:nvPr>
            <p:ph idx="1" type="body"/>
          </p:nvPr>
        </p:nvSpPr>
        <p:spPr>
          <a:xfrm>
            <a:off x="1115568" y="2372650"/>
            <a:ext cx="493776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 cap="none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20"/>
          <p:cNvSpPr txBox="1"/>
          <p:nvPr>
            <p:ph idx="2" type="body"/>
          </p:nvPr>
        </p:nvSpPr>
        <p:spPr>
          <a:xfrm>
            <a:off x="1115568" y="3203688"/>
            <a:ext cx="4937760" cy="296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3" type="body"/>
          </p:nvPr>
        </p:nvSpPr>
        <p:spPr>
          <a:xfrm>
            <a:off x="6345936" y="2372650"/>
            <a:ext cx="493776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 cap="none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20"/>
          <p:cNvSpPr txBox="1"/>
          <p:nvPr>
            <p:ph idx="4" type="body"/>
          </p:nvPr>
        </p:nvSpPr>
        <p:spPr>
          <a:xfrm>
            <a:off x="6345936" y="3203687"/>
            <a:ext cx="4937760" cy="2968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41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1"/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1"/>
          <p:cNvSpPr txBox="1"/>
          <p:nvPr>
            <p:ph type="title"/>
          </p:nvPr>
        </p:nvSpPr>
        <p:spPr>
          <a:xfrm>
            <a:off x="1078992" y="1938528"/>
            <a:ext cx="10177272" cy="29900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3"/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41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23"/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23"/>
          <p:cNvSpPr txBox="1"/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3"/>
          <p:cNvSpPr txBox="1"/>
          <p:nvPr>
            <p:ph idx="1" type="body"/>
          </p:nvPr>
        </p:nvSpPr>
        <p:spPr>
          <a:xfrm>
            <a:off x="4965192" y="1709928"/>
            <a:ext cx="6729984" cy="4096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55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8" name="Google Shape;88;p23"/>
          <p:cNvSpPr txBox="1"/>
          <p:nvPr>
            <p:ph idx="2" type="body"/>
          </p:nvPr>
        </p:nvSpPr>
        <p:spPr>
          <a:xfrm>
            <a:off x="868680" y="3429000"/>
            <a:ext cx="3099816" cy="2066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9" name="Google Shape;89;p23"/>
          <p:cNvSpPr txBox="1"/>
          <p:nvPr>
            <p:ph idx="10" type="dt"/>
          </p:nvPr>
        </p:nvSpPr>
        <p:spPr>
          <a:xfrm>
            <a:off x="868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4"/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41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4"/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4"/>
          <p:cNvSpPr txBox="1"/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4"/>
          <p:cNvSpPr/>
          <p:nvPr>
            <p:ph idx="2" type="pic"/>
          </p:nvPr>
        </p:nvSpPr>
        <p:spPr>
          <a:xfrm>
            <a:off x="4965192" y="1161288"/>
            <a:ext cx="6729984" cy="4645152"/>
          </a:xfrm>
          <a:prstGeom prst="rect">
            <a:avLst/>
          </a:prstGeom>
          <a:noFill/>
          <a:ln>
            <a:noFill/>
          </a:ln>
        </p:spPr>
      </p:sp>
      <p:sp>
        <p:nvSpPr>
          <p:cNvPr id="97" name="Google Shape;97;p24"/>
          <p:cNvSpPr txBox="1"/>
          <p:nvPr>
            <p:ph idx="1" type="body"/>
          </p:nvPr>
        </p:nvSpPr>
        <p:spPr>
          <a:xfrm>
            <a:off x="868680" y="3438144"/>
            <a:ext cx="3099816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8" name="Google Shape;98;p24"/>
          <p:cNvSpPr txBox="1"/>
          <p:nvPr>
            <p:ph idx="10" type="dt"/>
          </p:nvPr>
        </p:nvSpPr>
        <p:spPr>
          <a:xfrm>
            <a:off x="868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0" name="Google Shape;110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10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0.jpg"/><Relationship Id="rId5" Type="http://schemas.openxmlformats.org/officeDocument/2006/relationships/hyperlink" Target="https://dancpicturez.deviantart.com/art/Sky-Castle-299795447" TargetMode="External"/><Relationship Id="rId6" Type="http://schemas.openxmlformats.org/officeDocument/2006/relationships/hyperlink" Target="https://creativecommons.org/licenses/by-nc-nd/3.0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www.martinkeaveney.com/" TargetMode="Externa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72989" l="0" r="0" t="-72989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"/>
          <p:cNvPicPr preferRelativeResize="0"/>
          <p:nvPr/>
        </p:nvPicPr>
        <p:blipFill rotWithShape="1">
          <a:blip r:embed="rId4">
            <a:alphaModFix/>
          </a:blip>
          <a:srcRect b="0" l="7691" r="7691" t="0"/>
          <a:stretch/>
        </p:blipFill>
        <p:spPr>
          <a:xfrm>
            <a:off x="3523488" y="10"/>
            <a:ext cx="8668508" cy="685799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"/>
          <p:cNvSpPr/>
          <p:nvPr/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33000">
                <a:srgbClr val="000000">
                  <a:alpha val="63529"/>
                </a:srgbClr>
              </a:gs>
              <a:gs pos="58000">
                <a:schemeClr val="dk1"/>
              </a:gs>
              <a:gs pos="100000">
                <a:schemeClr val="dk1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"/>
          <p:cNvSpPr txBox="1"/>
          <p:nvPr>
            <p:ph type="ctrTitle"/>
          </p:nvPr>
        </p:nvSpPr>
        <p:spPr>
          <a:xfrm>
            <a:off x="477974" y="1122375"/>
            <a:ext cx="4597200" cy="320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en-US" sz="4800"/>
              <a:t>The World on Stage</a:t>
            </a:r>
            <a:endParaRPr/>
          </a:p>
        </p:txBody>
      </p:sp>
      <p:sp>
        <p:nvSpPr>
          <p:cNvPr id="121" name="Google Shape;121;p1"/>
          <p:cNvSpPr txBox="1"/>
          <p:nvPr>
            <p:ph idx="1" type="subTitle"/>
          </p:nvPr>
        </p:nvSpPr>
        <p:spPr>
          <a:xfrm>
            <a:off x="477980" y="4872922"/>
            <a:ext cx="4023359" cy="1208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/>
              <a:t>Specialist Course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/>
              <a:t>MKCW</a:t>
            </a:r>
            <a:endParaRPr/>
          </a:p>
        </p:txBody>
      </p:sp>
      <p:sp>
        <p:nvSpPr>
          <p:cNvPr id="122" name="Google Shape;122;p1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"/>
          <p:cNvSpPr/>
          <p:nvPr/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"/>
          <p:cNvSpPr txBox="1"/>
          <p:nvPr/>
        </p:nvSpPr>
        <p:spPr>
          <a:xfrm>
            <a:off x="3523488" y="6858000"/>
            <a:ext cx="8668512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b="0" i="0" lang="en-US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by Unknown Author is licensed under </a:t>
            </a:r>
            <a:r>
              <a:rPr b="0" i="0" lang="en-US" sz="9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BY-NC-ND</a:t>
            </a:r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The Campfire</a:t>
            </a:r>
            <a:endParaRPr/>
          </a:p>
        </p:txBody>
      </p:sp>
      <p:sp>
        <p:nvSpPr>
          <p:cNvPr id="130" name="Google Shape;130;p2"/>
          <p:cNvSpPr txBox="1"/>
          <p:nvPr>
            <p:ph idx="1" type="body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Language</a:t>
            </a:r>
            <a:endParaRPr/>
          </a:p>
          <a:p>
            <a:pPr indent="-1905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Communication </a:t>
            </a:r>
            <a:endParaRPr/>
          </a:p>
          <a:p>
            <a:pPr indent="-1905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Rhetoric</a:t>
            </a:r>
            <a:endParaRPr/>
          </a:p>
          <a:p>
            <a:pPr indent="-1905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Conflict</a:t>
            </a:r>
            <a:endParaRPr/>
          </a:p>
          <a:p>
            <a:pPr indent="-1905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Master/Slave</a:t>
            </a:r>
            <a:endParaRPr/>
          </a:p>
          <a:p>
            <a:pPr indent="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762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131" name="Google Shape;13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500" y="3498694"/>
            <a:ext cx="4772301" cy="3183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Language</a:t>
            </a:r>
            <a:endParaRPr/>
          </a:p>
        </p:txBody>
      </p:sp>
      <p:pic>
        <p:nvPicPr>
          <p:cNvPr id="137" name="Google Shape;137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7550" y="3361672"/>
            <a:ext cx="2302601" cy="230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Communication</a:t>
            </a:r>
            <a:endParaRPr/>
          </a:p>
        </p:txBody>
      </p:sp>
      <p:sp>
        <p:nvSpPr>
          <p:cNvPr id="143" name="Google Shape;143;p4"/>
          <p:cNvSpPr txBox="1"/>
          <p:nvPr>
            <p:ph idx="1" type="body"/>
          </p:nvPr>
        </p:nvSpPr>
        <p:spPr>
          <a:xfrm>
            <a:off x="1011931" y="247802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905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t/>
            </a:r>
            <a:endParaRPr/>
          </a:p>
          <a:p>
            <a:pPr indent="-1905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t/>
            </a:r>
            <a:endParaRPr/>
          </a:p>
        </p:txBody>
      </p:sp>
      <p:pic>
        <p:nvPicPr>
          <p:cNvPr id="144" name="Google Shape;144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9275" y="2450600"/>
            <a:ext cx="3749048" cy="3749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7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Rhetoric</a:t>
            </a:r>
            <a:endParaRPr/>
          </a:p>
        </p:txBody>
      </p:sp>
      <p:pic>
        <p:nvPicPr>
          <p:cNvPr id="150" name="Google Shape;15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4250" y="3389900"/>
            <a:ext cx="3714475" cy="2507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Conflict</a:t>
            </a:r>
            <a:endParaRPr/>
          </a:p>
        </p:txBody>
      </p:sp>
      <p:pic>
        <p:nvPicPr>
          <p:cNvPr id="156" name="Google Shape;15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8178" y="2042575"/>
            <a:ext cx="3013225" cy="327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9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Master/Slave</a:t>
            </a:r>
            <a:endParaRPr/>
          </a:p>
        </p:txBody>
      </p:sp>
      <p:pic>
        <p:nvPicPr>
          <p:cNvPr id="162" name="Google Shape;16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1824" y="2689325"/>
            <a:ext cx="5661050" cy="3113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047e7adbe7_0_6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Waiting</a:t>
            </a:r>
            <a:r>
              <a:rPr lang="en-US"/>
              <a:t> for Godot</a:t>
            </a:r>
            <a:endParaRPr/>
          </a:p>
        </p:txBody>
      </p:sp>
      <p:pic>
        <p:nvPicPr>
          <p:cNvPr id="168" name="Google Shape;168;g2047e7adbe7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9276" y="2681225"/>
            <a:ext cx="4878226" cy="377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1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Writing</a:t>
            </a:r>
            <a:endParaRPr/>
          </a:p>
        </p:txBody>
      </p:sp>
      <p:pic>
        <p:nvPicPr>
          <p:cNvPr descr="A picture containing diagram&#10;&#10;Description automatically generated" id="174" name="Google Shape;17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88227" y="2057400"/>
            <a:ext cx="45720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Peer group</a:t>
            </a:r>
            <a:endParaRPr/>
          </a:p>
        </p:txBody>
      </p:sp>
      <p:sp>
        <p:nvSpPr>
          <p:cNvPr id="180" name="Google Shape;180;p10"/>
          <p:cNvSpPr txBox="1"/>
          <p:nvPr>
            <p:ph idx="1" type="body"/>
          </p:nvPr>
        </p:nvSpPr>
        <p:spPr>
          <a:xfrm>
            <a:off x="1115568" y="247802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762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762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81" name="Google Shape;181;p10"/>
          <p:cNvSpPr txBox="1"/>
          <p:nvPr/>
        </p:nvSpPr>
        <p:spPr>
          <a:xfrm>
            <a:off x="989215" y="2478881"/>
            <a:ext cx="2843100" cy="25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Choose slot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Share work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Participate in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Change slot as needed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icture containing person, indoor, group, people&#10;&#10;Description automatically generated" id="182" name="Google Shape;18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12792" y="1981199"/>
            <a:ext cx="571500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d0f416650e_0_14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Livewrite</a:t>
            </a:r>
            <a:endParaRPr/>
          </a:p>
        </p:txBody>
      </p:sp>
      <p:sp>
        <p:nvSpPr>
          <p:cNvPr id="188" name="Google Shape;188;g1d0f416650e_0_14"/>
          <p:cNvSpPr txBox="1"/>
          <p:nvPr>
            <p:ph idx="1" type="body"/>
          </p:nvPr>
        </p:nvSpPr>
        <p:spPr>
          <a:xfrm>
            <a:off x="1115568" y="247802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762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762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89" name="Google Shape;189;g1d0f416650e_0_14"/>
          <p:cNvSpPr txBox="1"/>
          <p:nvPr/>
        </p:nvSpPr>
        <p:spPr>
          <a:xfrm>
            <a:off x="989215" y="2478881"/>
            <a:ext cx="28431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7am-9am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Mon-Fri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Excludes hols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Come and go as required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g1d0f416650e_0_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4201" y="3124900"/>
            <a:ext cx="5477002" cy="317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2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This week</a:t>
            </a:r>
            <a:endParaRPr/>
          </a:p>
        </p:txBody>
      </p:sp>
      <p:sp>
        <p:nvSpPr>
          <p:cNvPr id="196" name="Google Shape;196;p12"/>
          <p:cNvSpPr txBox="1"/>
          <p:nvPr>
            <p:ph idx="1" type="body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Please write a 10-20 page script based on the writing exercise.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t/>
            </a:r>
            <a:endParaRPr/>
          </a:p>
          <a:p>
            <a:pPr indent="-87629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Next week – Greek Theatre</a:t>
            </a:r>
            <a:endParaRPr/>
          </a:p>
          <a:p>
            <a:pPr indent="-87629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87629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237171" lvl="5" marL="2514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u="sng">
                <a:solidFill>
                  <a:schemeClr val="hlink"/>
                </a:solidFill>
                <a:hlinkClick r:id="rId3"/>
              </a:rPr>
              <a:t>www.martinkeaveney.com</a:t>
            </a:r>
            <a:r>
              <a:rPr lang="en-US"/>
              <a:t>.  2023</a:t>
            </a:r>
            <a:endParaRPr/>
          </a:p>
        </p:txBody>
      </p:sp>
      <p:pic>
        <p:nvPicPr>
          <p:cNvPr id="197" name="Google Shape;197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74250" y="3319875"/>
            <a:ext cx="4306624" cy="238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ccentBoxVTI">
  <a:themeElements>
    <a:clrScheme name="AccentBoxVTI">
      <a:dk1>
        <a:srgbClr val="000000"/>
      </a:dk1>
      <a:lt1>
        <a:srgbClr val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AccentBoxVTI">
  <a:themeElements>
    <a:clrScheme name="AccentBoxVTI">
      <a:dk1>
        <a:srgbClr val="000000"/>
      </a:dk1>
      <a:lt1>
        <a:srgbClr val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2022-09-12T16:00:50Z</dcterms:created>
  <dc:creator>Keaveney, Martin</dc:creator>
</cp:coreProperties>
</file>