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Garamond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iJjYWQuUHj4Luj/x22h8KgmNad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Garamond-regular.fntdata"/><Relationship Id="rId14" Type="http://schemas.openxmlformats.org/officeDocument/2006/relationships/slide" Target="slides/slide10.xml"/><Relationship Id="rId17" Type="http://schemas.openxmlformats.org/officeDocument/2006/relationships/font" Target="fonts/Garamond-italic.fntdata"/><Relationship Id="rId16" Type="http://schemas.openxmlformats.org/officeDocument/2006/relationships/font" Target="fonts/Garamond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Garamond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18" name="Google Shape;18;p1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16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Title-UniformTrim.png" id="20" name="Google Shape;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1" name="Google Shape;21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16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27" name="Google Shape;27;p16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1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1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41" name="Google Shape;41;p18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1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1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9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3" name="Google Shape;53;p20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20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5" name="Google Shape;55;p20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59" name="Google Shape;59;p20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65" name="Google Shape;65;p2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4" name="Google Shape;74;p2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77" name="Google Shape;77;p23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24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2" name="Google Shape;82;p2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5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25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6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6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2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98" name="Google Shape;98;p26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7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06" name="Google Shape;106;p27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7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" name="Google Shape;108;p27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2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22" name="Google Shape;122;p29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9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p29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30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3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2" name="Google Shape;132;p30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1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9" name="Google Shape;139;p3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2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3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46" name="Google Shape;146;p32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9.jp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5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7" name="Google Shape;7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1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Content-UniformTrim.png" id="9" name="Google Shape;9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1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1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</a:pPr>
            <a:r>
              <a:rPr lang="en-IE"/>
              <a:t>MKCW</a:t>
            </a:r>
            <a:endParaRPr/>
          </a:p>
        </p:txBody>
      </p:sp>
      <p:sp>
        <p:nvSpPr>
          <p:cNvPr id="152" name="Google Shape;152;p1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PLAYWRITING: INTRODUCTION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WEEK 4: CHARACTER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OUTLINE</a:t>
            </a:r>
            <a:endParaRPr/>
          </a:p>
        </p:txBody>
      </p:sp>
      <p:sp>
        <p:nvSpPr>
          <p:cNvPr id="158" name="Google Shape;158;p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9357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59" name="Google Shape;15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4938" y="3149600"/>
            <a:ext cx="2143125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CHARACTER</a:t>
            </a:r>
            <a:endParaRPr/>
          </a:p>
        </p:txBody>
      </p:sp>
      <p:sp>
        <p:nvSpPr>
          <p:cNvPr id="165" name="Google Shape;165;p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Approaches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Meeting Your Character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Writing Exercise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Writing for this week</a:t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66" name="Google Shape;16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5806" y="2830000"/>
            <a:ext cx="3376201" cy="312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b="1" lang="en-IE" u="sng"/>
              <a:t>Meeting your character</a:t>
            </a:r>
            <a:br>
              <a:rPr lang="en-IE"/>
            </a:br>
            <a:endParaRPr/>
          </a:p>
        </p:txBody>
      </p:sp>
      <p:sp>
        <p:nvSpPr>
          <p:cNvPr id="172" name="Google Shape;172;p8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 u="sng"/>
              <a:t>Genre Characters (Fully formed)</a:t>
            </a: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Date of birth?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Education?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Work?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Family?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73" name="Google Shape;1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5049" y="3191951"/>
            <a:ext cx="4875552" cy="227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b="1" lang="en-IE" u="sng"/>
              <a:t>Meeting your character</a:t>
            </a:r>
            <a:br>
              <a:rPr lang="en-IE"/>
            </a:br>
            <a:endParaRPr/>
          </a:p>
        </p:txBody>
      </p:sp>
      <p:sp>
        <p:nvSpPr>
          <p:cNvPr id="179" name="Google Shape;179;p9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Known associates?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Religion?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Convictions?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Finances?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Politics?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80" name="Google Shape;18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9275" y="2805024"/>
            <a:ext cx="3944775" cy="263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IE" u="sng"/>
              <a:t>Meeting your character</a:t>
            </a:r>
            <a:endParaRPr/>
          </a:p>
        </p:txBody>
      </p:sp>
      <p:sp>
        <p:nvSpPr>
          <p:cNvPr id="186" name="Google Shape;186;p10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 u="sng"/>
              <a:t>Non-genre Characters (Partly formed)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Allow character to explain itself to you.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Answer questions later.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lang="en-IE"/>
              <a:t>LISTEN, LISTEN, LISTEN!</a:t>
            </a:r>
            <a:br>
              <a:rPr lang="en-IE"/>
            </a:br>
            <a:endParaRPr/>
          </a:p>
        </p:txBody>
      </p:sp>
      <p:sp>
        <p:nvSpPr>
          <p:cNvPr id="192" name="Google Shape;192;p11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What voice comes into your head?</a:t>
            </a:r>
            <a:endParaRPr/>
          </a:p>
          <a:p>
            <a:pPr indent="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Crystallise it on the page.</a:t>
            </a:r>
            <a:endParaRPr/>
          </a:p>
          <a:p>
            <a:pPr indent="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EXERCISE 1</a:t>
            </a:r>
            <a:endParaRPr/>
          </a:p>
        </p:txBody>
      </p:sp>
      <p:sp>
        <p:nvSpPr>
          <p:cNvPr id="198" name="Google Shape;198;p1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Fill Sheet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EXERCISE 2</a:t>
            </a:r>
            <a:endParaRPr/>
          </a:p>
        </p:txBody>
      </p:sp>
      <p:sp>
        <p:nvSpPr>
          <p:cNvPr id="204" name="Google Shape;204;p1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Now, choose a DIFFERENT CHARACTER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Spend 3 minutes waiting.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The listen to the character talking directly to you. Write everything they say for 3 minutes.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THIS WEEK:</a:t>
            </a:r>
            <a:endParaRPr/>
          </a:p>
        </p:txBody>
      </p:sp>
      <p:sp>
        <p:nvSpPr>
          <p:cNvPr id="210" name="Google Shape;210;p1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None/>
            </a:pPr>
            <a:r>
              <a:rPr lang="en-IE"/>
              <a:t>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Write a 500 word monologue of your character as they describe the most significant moment in their life.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Next week: </a:t>
            </a:r>
            <a:r>
              <a:rPr lang="en-IE"/>
              <a:t>Renaissance</a:t>
            </a:r>
            <a:r>
              <a:rPr lang="en-IE"/>
              <a:t> Theatre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2022-05-19T07:52:28Z</dcterms:created>
  <dc:creator>Keaveney, Martin</dc:creator>
</cp:coreProperties>
</file>