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Lst>
  <p:sldSz cy="5143500" cx="9144000"/>
  <p:notesSz cx="6858000" cy="9144000"/>
  <p:embeddedFontLst>
    <p:embeddedFont>
      <p:font typeface="Roboto"/>
      <p:regular r:id="rId13"/>
      <p:bold r:id="rId14"/>
      <p:italic r:id="rId15"/>
      <p:boldItalic r:id="rId1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font" Target="fonts/Roboto-regular.fntdata"/><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font" Target="fonts/Roboto-italic.fntdata"/><Relationship Id="rId14" Type="http://schemas.openxmlformats.org/officeDocument/2006/relationships/font" Target="fonts/Roboto-bold.fntdata"/><Relationship Id="rId16" Type="http://schemas.openxmlformats.org/officeDocument/2006/relationships/font" Target="fonts/Roboto-bold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83" name="Google Shape;83;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g22c4aa1e08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 name="Google Shape;90;g22c4aa1e08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g22c4aa1e087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 name="Google Shape;97;g22c4aa1e087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g22c4aa1e087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 name="Google Shape;102;g22c4aa1e087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g22c4aa1e087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 name="Google Shape;107;g22c4aa1e087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g22c4aa1e087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 name="Google Shape;112;g22c4aa1e087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g22c4aa1e087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 name="Google Shape;118;g22c4aa1e087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dk1"/>
        </a:solidFill>
      </p:bgPr>
    </p:bg>
    <p:spTree>
      <p:nvGrpSpPr>
        <p:cNvPr id="9" name="Shape 9"/>
        <p:cNvGrpSpPr/>
        <p:nvPr/>
      </p:nvGrpSpPr>
      <p:grpSpPr>
        <a:xfrm>
          <a:off x="0" y="0"/>
          <a:ext cx="0" cy="0"/>
          <a:chOff x="0" y="0"/>
          <a:chExt cx="0" cy="0"/>
        </a:xfrm>
      </p:grpSpPr>
      <p:grpSp>
        <p:nvGrpSpPr>
          <p:cNvPr id="10" name="Google Shape;10;p2"/>
          <p:cNvGrpSpPr/>
          <p:nvPr/>
        </p:nvGrpSpPr>
        <p:grpSpPr>
          <a:xfrm>
            <a:off x="6098378" y="5"/>
            <a:ext cx="3045625" cy="2030570"/>
            <a:chOff x="6098378" y="5"/>
            <a:chExt cx="3045625" cy="2030570"/>
          </a:xfrm>
        </p:grpSpPr>
        <p:sp>
          <p:nvSpPr>
            <p:cNvPr id="11" name="Google Shape;11;p2"/>
            <p:cNvSpPr/>
            <p:nvPr/>
          </p:nvSpPr>
          <p:spPr>
            <a:xfrm>
              <a:off x="8128803" y="16"/>
              <a:ext cx="1015200" cy="1015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p:nvPr/>
          </p:nvSpPr>
          <p:spPr>
            <a:xfrm flipH="1">
              <a:off x="7113463" y="5"/>
              <a:ext cx="1015200" cy="1015200"/>
            </a:xfrm>
            <a:prstGeom prst="rtTriangle">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flipH="1" rot="10800000">
              <a:off x="7113588" y="107"/>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 name="Google Shape;14;p2"/>
            <p:cNvSpPr/>
            <p:nvPr/>
          </p:nvSpPr>
          <p:spPr>
            <a:xfrm rot="10800000">
              <a:off x="6098378" y="97"/>
              <a:ext cx="1015200" cy="10152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2"/>
            <p:cNvSpPr/>
            <p:nvPr/>
          </p:nvSpPr>
          <p:spPr>
            <a:xfrm rot="10800000">
              <a:off x="8128789" y="1015375"/>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 name="Google Shape;16;p2"/>
          <p:cNvSpPr txBox="1"/>
          <p:nvPr>
            <p:ph type="ctrTitle"/>
          </p:nvPr>
        </p:nvSpPr>
        <p:spPr>
          <a:xfrm>
            <a:off x="598100" y="1775222"/>
            <a:ext cx="8222100" cy="838800"/>
          </a:xfrm>
          <a:prstGeom prst="rect">
            <a:avLst/>
          </a:prstGeom>
        </p:spPr>
        <p:txBody>
          <a:bodyPr anchorCtr="0" anchor="b" bIns="91425" lIns="91425" spcFirstLastPara="1" rIns="91425" wrap="square" tIns="91425">
            <a:normAutofit/>
          </a:bodyPr>
          <a:lstStyle>
            <a:lvl1pPr lvl="0">
              <a:spcBef>
                <a:spcPts val="0"/>
              </a:spcBef>
              <a:spcAft>
                <a:spcPts val="0"/>
              </a:spcAft>
              <a:buClr>
                <a:schemeClr val="lt1"/>
              </a:buClr>
              <a:buSzPts val="4200"/>
              <a:buNone/>
              <a:defRPr sz="4200">
                <a:solidFill>
                  <a:schemeClr val="lt1"/>
                </a:solidFill>
              </a:defRPr>
            </a:lvl1pPr>
            <a:lvl2pPr lvl="1">
              <a:spcBef>
                <a:spcPts val="0"/>
              </a:spcBef>
              <a:spcAft>
                <a:spcPts val="0"/>
              </a:spcAft>
              <a:buClr>
                <a:schemeClr val="lt1"/>
              </a:buClr>
              <a:buSzPts val="4200"/>
              <a:buNone/>
              <a:defRPr sz="4200">
                <a:solidFill>
                  <a:schemeClr val="lt1"/>
                </a:solidFill>
              </a:defRPr>
            </a:lvl2pPr>
            <a:lvl3pPr lvl="2">
              <a:spcBef>
                <a:spcPts val="0"/>
              </a:spcBef>
              <a:spcAft>
                <a:spcPts val="0"/>
              </a:spcAft>
              <a:buClr>
                <a:schemeClr val="lt1"/>
              </a:buClr>
              <a:buSzPts val="4200"/>
              <a:buNone/>
              <a:defRPr sz="4200">
                <a:solidFill>
                  <a:schemeClr val="lt1"/>
                </a:solidFill>
              </a:defRPr>
            </a:lvl3pPr>
            <a:lvl4pPr lvl="3">
              <a:spcBef>
                <a:spcPts val="0"/>
              </a:spcBef>
              <a:spcAft>
                <a:spcPts val="0"/>
              </a:spcAft>
              <a:buClr>
                <a:schemeClr val="lt1"/>
              </a:buClr>
              <a:buSzPts val="4200"/>
              <a:buNone/>
              <a:defRPr sz="4200">
                <a:solidFill>
                  <a:schemeClr val="lt1"/>
                </a:solidFill>
              </a:defRPr>
            </a:lvl4pPr>
            <a:lvl5pPr lvl="4">
              <a:spcBef>
                <a:spcPts val="0"/>
              </a:spcBef>
              <a:spcAft>
                <a:spcPts val="0"/>
              </a:spcAft>
              <a:buClr>
                <a:schemeClr val="lt1"/>
              </a:buClr>
              <a:buSzPts val="4200"/>
              <a:buNone/>
              <a:defRPr sz="4200">
                <a:solidFill>
                  <a:schemeClr val="lt1"/>
                </a:solidFill>
              </a:defRPr>
            </a:lvl5pPr>
            <a:lvl6pPr lvl="5">
              <a:spcBef>
                <a:spcPts val="0"/>
              </a:spcBef>
              <a:spcAft>
                <a:spcPts val="0"/>
              </a:spcAft>
              <a:buClr>
                <a:schemeClr val="lt1"/>
              </a:buClr>
              <a:buSzPts val="4200"/>
              <a:buNone/>
              <a:defRPr sz="4200">
                <a:solidFill>
                  <a:schemeClr val="lt1"/>
                </a:solidFill>
              </a:defRPr>
            </a:lvl6pPr>
            <a:lvl7pPr lvl="6">
              <a:spcBef>
                <a:spcPts val="0"/>
              </a:spcBef>
              <a:spcAft>
                <a:spcPts val="0"/>
              </a:spcAft>
              <a:buClr>
                <a:schemeClr val="lt1"/>
              </a:buClr>
              <a:buSzPts val="4200"/>
              <a:buNone/>
              <a:defRPr sz="4200">
                <a:solidFill>
                  <a:schemeClr val="lt1"/>
                </a:solidFill>
              </a:defRPr>
            </a:lvl7pPr>
            <a:lvl8pPr lvl="7">
              <a:spcBef>
                <a:spcPts val="0"/>
              </a:spcBef>
              <a:spcAft>
                <a:spcPts val="0"/>
              </a:spcAft>
              <a:buClr>
                <a:schemeClr val="lt1"/>
              </a:buClr>
              <a:buSzPts val="4200"/>
              <a:buNone/>
              <a:defRPr sz="4200">
                <a:solidFill>
                  <a:schemeClr val="lt1"/>
                </a:solidFill>
              </a:defRPr>
            </a:lvl8pPr>
            <a:lvl9pPr lvl="8">
              <a:spcBef>
                <a:spcPts val="0"/>
              </a:spcBef>
              <a:spcAft>
                <a:spcPts val="0"/>
              </a:spcAft>
              <a:buClr>
                <a:schemeClr val="lt1"/>
              </a:buClr>
              <a:buSzPts val="4200"/>
              <a:buNone/>
              <a:defRPr sz="4200">
                <a:solidFill>
                  <a:schemeClr val="lt1"/>
                </a:solidFill>
              </a:defRPr>
            </a:lvl9pPr>
          </a:lstStyle>
          <a:p/>
        </p:txBody>
      </p:sp>
      <p:sp>
        <p:nvSpPr>
          <p:cNvPr id="17" name="Google Shape;17;p2"/>
          <p:cNvSpPr txBox="1"/>
          <p:nvPr>
            <p:ph idx="1" type="subTitle"/>
          </p:nvPr>
        </p:nvSpPr>
        <p:spPr>
          <a:xfrm>
            <a:off x="598088" y="2715913"/>
            <a:ext cx="8222100" cy="4329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Clr>
                <a:schemeClr val="lt1"/>
              </a:buClr>
              <a:buSzPts val="2100"/>
              <a:buNone/>
              <a:defRPr sz="2100">
                <a:solidFill>
                  <a:schemeClr val="lt1"/>
                </a:solidFill>
              </a:defRPr>
            </a:lvl1pPr>
            <a:lvl2pPr lvl="1">
              <a:lnSpc>
                <a:spcPct val="100000"/>
              </a:lnSpc>
              <a:spcBef>
                <a:spcPts val="0"/>
              </a:spcBef>
              <a:spcAft>
                <a:spcPts val="0"/>
              </a:spcAft>
              <a:buClr>
                <a:schemeClr val="lt1"/>
              </a:buClr>
              <a:buSzPts val="2100"/>
              <a:buNone/>
              <a:defRPr sz="2100">
                <a:solidFill>
                  <a:schemeClr val="lt1"/>
                </a:solidFill>
              </a:defRPr>
            </a:lvl2pPr>
            <a:lvl3pPr lvl="2">
              <a:lnSpc>
                <a:spcPct val="100000"/>
              </a:lnSpc>
              <a:spcBef>
                <a:spcPts val="0"/>
              </a:spcBef>
              <a:spcAft>
                <a:spcPts val="0"/>
              </a:spcAft>
              <a:buClr>
                <a:schemeClr val="lt1"/>
              </a:buClr>
              <a:buSzPts val="2100"/>
              <a:buNone/>
              <a:defRPr sz="2100">
                <a:solidFill>
                  <a:schemeClr val="lt1"/>
                </a:solidFill>
              </a:defRPr>
            </a:lvl3pPr>
            <a:lvl4pPr lvl="3">
              <a:lnSpc>
                <a:spcPct val="100000"/>
              </a:lnSpc>
              <a:spcBef>
                <a:spcPts val="0"/>
              </a:spcBef>
              <a:spcAft>
                <a:spcPts val="0"/>
              </a:spcAft>
              <a:buClr>
                <a:schemeClr val="lt1"/>
              </a:buClr>
              <a:buSzPts val="2100"/>
              <a:buNone/>
              <a:defRPr sz="2100">
                <a:solidFill>
                  <a:schemeClr val="lt1"/>
                </a:solidFill>
              </a:defRPr>
            </a:lvl4pPr>
            <a:lvl5pPr lvl="4">
              <a:lnSpc>
                <a:spcPct val="100000"/>
              </a:lnSpc>
              <a:spcBef>
                <a:spcPts val="0"/>
              </a:spcBef>
              <a:spcAft>
                <a:spcPts val="0"/>
              </a:spcAft>
              <a:buClr>
                <a:schemeClr val="lt1"/>
              </a:buClr>
              <a:buSzPts val="2100"/>
              <a:buNone/>
              <a:defRPr sz="2100">
                <a:solidFill>
                  <a:schemeClr val="lt1"/>
                </a:solidFill>
              </a:defRPr>
            </a:lvl5pPr>
            <a:lvl6pPr lvl="5">
              <a:lnSpc>
                <a:spcPct val="100000"/>
              </a:lnSpc>
              <a:spcBef>
                <a:spcPts val="0"/>
              </a:spcBef>
              <a:spcAft>
                <a:spcPts val="0"/>
              </a:spcAft>
              <a:buClr>
                <a:schemeClr val="lt1"/>
              </a:buClr>
              <a:buSzPts val="2100"/>
              <a:buNone/>
              <a:defRPr sz="2100">
                <a:solidFill>
                  <a:schemeClr val="lt1"/>
                </a:solidFill>
              </a:defRPr>
            </a:lvl6pPr>
            <a:lvl7pPr lvl="6">
              <a:lnSpc>
                <a:spcPct val="100000"/>
              </a:lnSpc>
              <a:spcBef>
                <a:spcPts val="0"/>
              </a:spcBef>
              <a:spcAft>
                <a:spcPts val="0"/>
              </a:spcAft>
              <a:buClr>
                <a:schemeClr val="lt1"/>
              </a:buClr>
              <a:buSzPts val="2100"/>
              <a:buNone/>
              <a:defRPr sz="2100">
                <a:solidFill>
                  <a:schemeClr val="lt1"/>
                </a:solidFill>
              </a:defRPr>
            </a:lvl7pPr>
            <a:lvl8pPr lvl="7">
              <a:lnSpc>
                <a:spcPct val="100000"/>
              </a:lnSpc>
              <a:spcBef>
                <a:spcPts val="0"/>
              </a:spcBef>
              <a:spcAft>
                <a:spcPts val="0"/>
              </a:spcAft>
              <a:buClr>
                <a:schemeClr val="lt1"/>
              </a:buClr>
              <a:buSzPts val="2100"/>
              <a:buNone/>
              <a:defRPr sz="2100">
                <a:solidFill>
                  <a:schemeClr val="lt1"/>
                </a:solidFill>
              </a:defRPr>
            </a:lvl8pPr>
            <a:lvl9pPr lvl="8">
              <a:lnSpc>
                <a:spcPct val="100000"/>
              </a:lnSpc>
              <a:spcBef>
                <a:spcPts val="0"/>
              </a:spcBef>
              <a:spcAft>
                <a:spcPts val="0"/>
              </a:spcAft>
              <a:buClr>
                <a:schemeClr val="lt1"/>
              </a:buClr>
              <a:buSzPts val="2100"/>
              <a:buNone/>
              <a:defRPr sz="2100">
                <a:solidFill>
                  <a:schemeClr val="lt1"/>
                </a:solidFill>
              </a:defRPr>
            </a:lvl9pPr>
          </a:lstStyle>
          <a:p/>
        </p:txBody>
      </p:sp>
      <p:sp>
        <p:nvSpPr>
          <p:cNvPr id="18" name="Google Shape;18;p2"/>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9" name="Shape 19"/>
        <p:cNvGrpSpPr/>
        <p:nvPr/>
      </p:nvGrpSpPr>
      <p:grpSpPr>
        <a:xfrm>
          <a:off x="0" y="0"/>
          <a:ext cx="0" cy="0"/>
          <a:chOff x="0" y="0"/>
          <a:chExt cx="0" cy="0"/>
        </a:xfrm>
      </p:grpSpPr>
      <p:grpSp>
        <p:nvGrpSpPr>
          <p:cNvPr id="20" name="Google Shape;20;p3"/>
          <p:cNvGrpSpPr/>
          <p:nvPr/>
        </p:nvGrpSpPr>
        <p:grpSpPr>
          <a:xfrm>
            <a:off x="6098378" y="5"/>
            <a:ext cx="3045625" cy="2030570"/>
            <a:chOff x="6098378" y="5"/>
            <a:chExt cx="3045625" cy="2030570"/>
          </a:xfrm>
        </p:grpSpPr>
        <p:sp>
          <p:nvSpPr>
            <p:cNvPr id="21" name="Google Shape;21;p3"/>
            <p:cNvSpPr/>
            <p:nvPr/>
          </p:nvSpPr>
          <p:spPr>
            <a:xfrm>
              <a:off x="8128803" y="16"/>
              <a:ext cx="1015200" cy="1015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3"/>
            <p:cNvSpPr/>
            <p:nvPr/>
          </p:nvSpPr>
          <p:spPr>
            <a:xfrm flipH="1">
              <a:off x="7113463" y="5"/>
              <a:ext cx="1015200" cy="1015200"/>
            </a:xfrm>
            <a:prstGeom prst="rtTriangle">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3"/>
            <p:cNvSpPr/>
            <p:nvPr/>
          </p:nvSpPr>
          <p:spPr>
            <a:xfrm flipH="1" rot="10800000">
              <a:off x="7113588" y="107"/>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3"/>
            <p:cNvSpPr/>
            <p:nvPr/>
          </p:nvSpPr>
          <p:spPr>
            <a:xfrm rot="10800000">
              <a:off x="6098378" y="97"/>
              <a:ext cx="1015200" cy="10152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3"/>
            <p:cNvSpPr/>
            <p:nvPr/>
          </p:nvSpPr>
          <p:spPr>
            <a:xfrm rot="10800000">
              <a:off x="8128789" y="1015375"/>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6" name="Google Shape;26;p3"/>
          <p:cNvSpPr txBox="1"/>
          <p:nvPr>
            <p:ph type="title"/>
          </p:nvPr>
        </p:nvSpPr>
        <p:spPr>
          <a:xfrm>
            <a:off x="598100" y="2152347"/>
            <a:ext cx="8222100" cy="8388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4200"/>
              <a:buNone/>
              <a:defRPr sz="4200">
                <a:solidFill>
                  <a:schemeClr val="lt1"/>
                </a:solidFill>
              </a:defRPr>
            </a:lvl1pPr>
            <a:lvl2pPr lvl="1">
              <a:spcBef>
                <a:spcPts val="0"/>
              </a:spcBef>
              <a:spcAft>
                <a:spcPts val="0"/>
              </a:spcAft>
              <a:buClr>
                <a:schemeClr val="lt1"/>
              </a:buClr>
              <a:buSzPts val="4200"/>
              <a:buNone/>
              <a:defRPr sz="4200">
                <a:solidFill>
                  <a:schemeClr val="lt1"/>
                </a:solidFill>
              </a:defRPr>
            </a:lvl2pPr>
            <a:lvl3pPr lvl="2">
              <a:spcBef>
                <a:spcPts val="0"/>
              </a:spcBef>
              <a:spcAft>
                <a:spcPts val="0"/>
              </a:spcAft>
              <a:buClr>
                <a:schemeClr val="lt1"/>
              </a:buClr>
              <a:buSzPts val="4200"/>
              <a:buNone/>
              <a:defRPr sz="4200">
                <a:solidFill>
                  <a:schemeClr val="lt1"/>
                </a:solidFill>
              </a:defRPr>
            </a:lvl3pPr>
            <a:lvl4pPr lvl="3">
              <a:spcBef>
                <a:spcPts val="0"/>
              </a:spcBef>
              <a:spcAft>
                <a:spcPts val="0"/>
              </a:spcAft>
              <a:buClr>
                <a:schemeClr val="lt1"/>
              </a:buClr>
              <a:buSzPts val="4200"/>
              <a:buNone/>
              <a:defRPr sz="4200">
                <a:solidFill>
                  <a:schemeClr val="lt1"/>
                </a:solidFill>
              </a:defRPr>
            </a:lvl4pPr>
            <a:lvl5pPr lvl="4">
              <a:spcBef>
                <a:spcPts val="0"/>
              </a:spcBef>
              <a:spcAft>
                <a:spcPts val="0"/>
              </a:spcAft>
              <a:buClr>
                <a:schemeClr val="lt1"/>
              </a:buClr>
              <a:buSzPts val="4200"/>
              <a:buNone/>
              <a:defRPr sz="4200">
                <a:solidFill>
                  <a:schemeClr val="lt1"/>
                </a:solidFill>
              </a:defRPr>
            </a:lvl5pPr>
            <a:lvl6pPr lvl="5">
              <a:spcBef>
                <a:spcPts val="0"/>
              </a:spcBef>
              <a:spcAft>
                <a:spcPts val="0"/>
              </a:spcAft>
              <a:buClr>
                <a:schemeClr val="lt1"/>
              </a:buClr>
              <a:buSzPts val="4200"/>
              <a:buNone/>
              <a:defRPr sz="4200">
                <a:solidFill>
                  <a:schemeClr val="lt1"/>
                </a:solidFill>
              </a:defRPr>
            </a:lvl6pPr>
            <a:lvl7pPr lvl="6">
              <a:spcBef>
                <a:spcPts val="0"/>
              </a:spcBef>
              <a:spcAft>
                <a:spcPts val="0"/>
              </a:spcAft>
              <a:buClr>
                <a:schemeClr val="lt1"/>
              </a:buClr>
              <a:buSzPts val="4200"/>
              <a:buNone/>
              <a:defRPr sz="4200">
                <a:solidFill>
                  <a:schemeClr val="lt1"/>
                </a:solidFill>
              </a:defRPr>
            </a:lvl7pPr>
            <a:lvl8pPr lvl="7">
              <a:spcBef>
                <a:spcPts val="0"/>
              </a:spcBef>
              <a:spcAft>
                <a:spcPts val="0"/>
              </a:spcAft>
              <a:buClr>
                <a:schemeClr val="lt1"/>
              </a:buClr>
              <a:buSzPts val="4200"/>
              <a:buNone/>
              <a:defRPr sz="4200">
                <a:solidFill>
                  <a:schemeClr val="lt1"/>
                </a:solidFill>
              </a:defRPr>
            </a:lvl8pPr>
            <a:lvl9pPr lvl="8">
              <a:spcBef>
                <a:spcPts val="0"/>
              </a:spcBef>
              <a:spcAft>
                <a:spcPts val="0"/>
              </a:spcAft>
              <a:buClr>
                <a:schemeClr val="lt1"/>
              </a:buClr>
              <a:buSzPts val="4200"/>
              <a:buNone/>
              <a:defRPr sz="4200">
                <a:solidFill>
                  <a:schemeClr val="lt1"/>
                </a:solidFill>
              </a:defRPr>
            </a:lvl9pPr>
          </a:lstStyle>
          <a:p/>
        </p:txBody>
      </p:sp>
      <p:sp>
        <p:nvSpPr>
          <p:cNvPr id="27" name="Google Shape;27;p3"/>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8" name="Shape 28"/>
        <p:cNvGrpSpPr/>
        <p:nvPr/>
      </p:nvGrpSpPr>
      <p:grpSpPr>
        <a:xfrm>
          <a:off x="0" y="0"/>
          <a:ext cx="0" cy="0"/>
          <a:chOff x="0" y="0"/>
          <a:chExt cx="0" cy="0"/>
        </a:xfrm>
      </p:grpSpPr>
      <p:grpSp>
        <p:nvGrpSpPr>
          <p:cNvPr id="29" name="Google Shape;29;p4"/>
          <p:cNvGrpSpPr/>
          <p:nvPr/>
        </p:nvGrpSpPr>
        <p:grpSpPr>
          <a:xfrm>
            <a:off x="0" y="3903669"/>
            <a:ext cx="9144000" cy="1239925"/>
            <a:chOff x="0" y="3903669"/>
            <a:chExt cx="9144000" cy="1239925"/>
          </a:xfrm>
        </p:grpSpPr>
        <p:sp>
          <p:nvSpPr>
            <p:cNvPr id="30" name="Google Shape;30;p4"/>
            <p:cNvSpPr/>
            <p:nvPr/>
          </p:nvSpPr>
          <p:spPr>
            <a:xfrm>
              <a:off x="8154895" y="3903669"/>
              <a:ext cx="989100" cy="9879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4"/>
            <p:cNvSpPr/>
            <p:nvPr/>
          </p:nvSpPr>
          <p:spPr>
            <a:xfrm flipH="1">
              <a:off x="6181163" y="3903669"/>
              <a:ext cx="989100" cy="9879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4"/>
            <p:cNvSpPr/>
            <p:nvPr/>
          </p:nvSpPr>
          <p:spPr>
            <a:xfrm>
              <a:off x="7170274" y="3903669"/>
              <a:ext cx="989100" cy="9879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4"/>
            <p:cNvSpPr/>
            <p:nvPr/>
          </p:nvSpPr>
          <p:spPr>
            <a:xfrm rot="10800000">
              <a:off x="8154757" y="3903682"/>
              <a:ext cx="989100" cy="9879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4"/>
            <p:cNvSpPr/>
            <p:nvPr/>
          </p:nvSpPr>
          <p:spPr>
            <a:xfrm>
              <a:off x="0" y="4891594"/>
              <a:ext cx="9144000" cy="2520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5" name="Google Shape;35;p4"/>
          <p:cNvSpPr txBox="1"/>
          <p:nvPr>
            <p:ph type="title"/>
          </p:nvPr>
        </p:nvSpPr>
        <p:spPr>
          <a:xfrm>
            <a:off x="311700" y="410000"/>
            <a:ext cx="8520600" cy="6078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6" name="Google Shape;36;p4"/>
          <p:cNvSpPr txBox="1"/>
          <p:nvPr>
            <p:ph idx="1" type="body"/>
          </p:nvPr>
        </p:nvSpPr>
        <p:spPr>
          <a:xfrm>
            <a:off x="311700" y="1229875"/>
            <a:ext cx="8520600" cy="33390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37" name="Google Shape;37;p4"/>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8" name="Shape 38"/>
        <p:cNvGrpSpPr/>
        <p:nvPr/>
      </p:nvGrpSpPr>
      <p:grpSpPr>
        <a:xfrm>
          <a:off x="0" y="0"/>
          <a:ext cx="0" cy="0"/>
          <a:chOff x="0" y="0"/>
          <a:chExt cx="0" cy="0"/>
        </a:xfrm>
      </p:grpSpPr>
      <p:sp>
        <p:nvSpPr>
          <p:cNvPr id="39" name="Google Shape;39;p5"/>
          <p:cNvSpPr txBox="1"/>
          <p:nvPr>
            <p:ph type="title"/>
          </p:nvPr>
        </p:nvSpPr>
        <p:spPr>
          <a:xfrm>
            <a:off x="311700" y="410000"/>
            <a:ext cx="8520600" cy="6078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40" name="Google Shape;40;p5"/>
          <p:cNvSpPr txBox="1"/>
          <p:nvPr>
            <p:ph idx="1" type="body"/>
          </p:nvPr>
        </p:nvSpPr>
        <p:spPr>
          <a:xfrm>
            <a:off x="311700" y="1229975"/>
            <a:ext cx="3999900" cy="33390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41" name="Google Shape;41;p5"/>
          <p:cNvSpPr txBox="1"/>
          <p:nvPr>
            <p:ph idx="2" type="body"/>
          </p:nvPr>
        </p:nvSpPr>
        <p:spPr>
          <a:xfrm>
            <a:off x="4832400" y="1229975"/>
            <a:ext cx="3999900" cy="33390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42" name="Google Shape;42;p5"/>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3" name="Shape 43"/>
        <p:cNvGrpSpPr/>
        <p:nvPr/>
      </p:nvGrpSpPr>
      <p:grpSpPr>
        <a:xfrm>
          <a:off x="0" y="0"/>
          <a:ext cx="0" cy="0"/>
          <a:chOff x="0" y="0"/>
          <a:chExt cx="0" cy="0"/>
        </a:xfrm>
      </p:grpSpPr>
      <p:sp>
        <p:nvSpPr>
          <p:cNvPr id="44" name="Google Shape;44;p6"/>
          <p:cNvSpPr txBox="1"/>
          <p:nvPr>
            <p:ph type="title"/>
          </p:nvPr>
        </p:nvSpPr>
        <p:spPr>
          <a:xfrm>
            <a:off x="311700" y="410000"/>
            <a:ext cx="8520600" cy="6078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45" name="Google Shape;45;p6"/>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46" name="Shape 46"/>
        <p:cNvGrpSpPr/>
        <p:nvPr/>
      </p:nvGrpSpPr>
      <p:grpSpPr>
        <a:xfrm>
          <a:off x="0" y="0"/>
          <a:ext cx="0" cy="0"/>
          <a:chOff x="0" y="0"/>
          <a:chExt cx="0" cy="0"/>
        </a:xfrm>
      </p:grpSpPr>
      <p:sp>
        <p:nvSpPr>
          <p:cNvPr id="47" name="Google Shape;47;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48" name="Google Shape;48;p7"/>
          <p:cNvSpPr txBox="1"/>
          <p:nvPr>
            <p:ph idx="1" type="body"/>
          </p:nvPr>
        </p:nvSpPr>
        <p:spPr>
          <a:xfrm>
            <a:off x="311700" y="1465804"/>
            <a:ext cx="2808000" cy="31032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49" name="Google Shape;49;p7"/>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4"/>
        </a:solidFill>
      </p:bgPr>
    </p:bg>
    <p:spTree>
      <p:nvGrpSpPr>
        <p:cNvPr id="50" name="Shape 50"/>
        <p:cNvGrpSpPr/>
        <p:nvPr/>
      </p:nvGrpSpPr>
      <p:grpSpPr>
        <a:xfrm>
          <a:off x="0" y="0"/>
          <a:ext cx="0" cy="0"/>
          <a:chOff x="0" y="0"/>
          <a:chExt cx="0" cy="0"/>
        </a:xfrm>
      </p:grpSpPr>
      <p:grpSp>
        <p:nvGrpSpPr>
          <p:cNvPr id="51" name="Google Shape;51;p8"/>
          <p:cNvGrpSpPr/>
          <p:nvPr/>
        </p:nvGrpSpPr>
        <p:grpSpPr>
          <a:xfrm>
            <a:off x="6098378" y="5"/>
            <a:ext cx="3045625" cy="2030570"/>
            <a:chOff x="6098378" y="5"/>
            <a:chExt cx="3045625" cy="2030570"/>
          </a:xfrm>
        </p:grpSpPr>
        <p:sp>
          <p:nvSpPr>
            <p:cNvPr id="52" name="Google Shape;52;p8"/>
            <p:cNvSpPr/>
            <p:nvPr/>
          </p:nvSpPr>
          <p:spPr>
            <a:xfrm>
              <a:off x="8128803" y="16"/>
              <a:ext cx="1015200" cy="1015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8"/>
            <p:cNvSpPr/>
            <p:nvPr/>
          </p:nvSpPr>
          <p:spPr>
            <a:xfrm flipH="1">
              <a:off x="7113463" y="5"/>
              <a:ext cx="1015200" cy="10152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8"/>
            <p:cNvSpPr/>
            <p:nvPr/>
          </p:nvSpPr>
          <p:spPr>
            <a:xfrm flipH="1" rot="10800000">
              <a:off x="7113588" y="107"/>
              <a:ext cx="1015200" cy="10152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8"/>
            <p:cNvSpPr/>
            <p:nvPr/>
          </p:nvSpPr>
          <p:spPr>
            <a:xfrm rot="10800000">
              <a:off x="6098378" y="97"/>
              <a:ext cx="1015200" cy="10152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8"/>
            <p:cNvSpPr/>
            <p:nvPr/>
          </p:nvSpPr>
          <p:spPr>
            <a:xfrm rot="10800000">
              <a:off x="8128789" y="1015375"/>
              <a:ext cx="1015200" cy="10152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7" name="Google Shape;57;p8"/>
          <p:cNvSpPr txBox="1"/>
          <p:nvPr>
            <p:ph type="title"/>
          </p:nvPr>
        </p:nvSpPr>
        <p:spPr>
          <a:xfrm>
            <a:off x="490250" y="526350"/>
            <a:ext cx="5618700" cy="40908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58" name="Google Shape;58;p8"/>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59" name="Shape 59"/>
        <p:cNvGrpSpPr/>
        <p:nvPr/>
      </p:nvGrpSpPr>
      <p:grpSpPr>
        <a:xfrm>
          <a:off x="0" y="0"/>
          <a:ext cx="0" cy="0"/>
          <a:chOff x="0" y="0"/>
          <a:chExt cx="0" cy="0"/>
        </a:xfrm>
      </p:grpSpPr>
      <p:sp>
        <p:nvSpPr>
          <p:cNvPr id="60" name="Google Shape;60;p9"/>
          <p:cNvSpPr/>
          <p:nvPr/>
        </p:nvSpPr>
        <p:spPr>
          <a:xfrm>
            <a:off x="4572000" y="-17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61" name="Google Shape;61;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62" name="Google Shape;62;p9"/>
          <p:cNvSpPr txBox="1"/>
          <p:nvPr>
            <p:ph type="title"/>
          </p:nvPr>
        </p:nvSpPr>
        <p:spPr>
          <a:xfrm>
            <a:off x="265500" y="1151100"/>
            <a:ext cx="4045200" cy="15645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63" name="Google Shape;63;p9"/>
          <p:cNvSpPr txBox="1"/>
          <p:nvPr>
            <p:ph idx="1" type="subTitle"/>
          </p:nvPr>
        </p:nvSpPr>
        <p:spPr>
          <a:xfrm>
            <a:off x="265500" y="2769001"/>
            <a:ext cx="4045200" cy="12693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64" name="Google Shape;64;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0"/>
              </a:spcBef>
              <a:spcAft>
                <a:spcPts val="0"/>
              </a:spcAft>
              <a:buClr>
                <a:schemeClr val="lt1"/>
              </a:buClr>
              <a:buSzPts val="1400"/>
              <a:buChar char="○"/>
              <a:defRPr>
                <a:solidFill>
                  <a:schemeClr val="lt1"/>
                </a:solidFill>
              </a:defRPr>
            </a:lvl2pPr>
            <a:lvl3pPr indent="-317500" lvl="2" marL="1371600">
              <a:spcBef>
                <a:spcPts val="0"/>
              </a:spcBef>
              <a:spcAft>
                <a:spcPts val="0"/>
              </a:spcAft>
              <a:buClr>
                <a:schemeClr val="lt1"/>
              </a:buClr>
              <a:buSzPts val="1400"/>
              <a:buChar char="■"/>
              <a:defRPr>
                <a:solidFill>
                  <a:schemeClr val="lt1"/>
                </a:solidFill>
              </a:defRPr>
            </a:lvl3pPr>
            <a:lvl4pPr indent="-317500" lvl="3" marL="1828800">
              <a:spcBef>
                <a:spcPts val="0"/>
              </a:spcBef>
              <a:spcAft>
                <a:spcPts val="0"/>
              </a:spcAft>
              <a:buClr>
                <a:schemeClr val="lt1"/>
              </a:buClr>
              <a:buSzPts val="1400"/>
              <a:buChar char="●"/>
              <a:defRPr>
                <a:solidFill>
                  <a:schemeClr val="lt1"/>
                </a:solidFill>
              </a:defRPr>
            </a:lvl4pPr>
            <a:lvl5pPr indent="-317500" lvl="4" marL="2286000">
              <a:spcBef>
                <a:spcPts val="0"/>
              </a:spcBef>
              <a:spcAft>
                <a:spcPts val="0"/>
              </a:spcAft>
              <a:buClr>
                <a:schemeClr val="lt1"/>
              </a:buClr>
              <a:buSzPts val="1400"/>
              <a:buChar char="○"/>
              <a:defRPr>
                <a:solidFill>
                  <a:schemeClr val="lt1"/>
                </a:solidFill>
              </a:defRPr>
            </a:lvl5pPr>
            <a:lvl6pPr indent="-317500" lvl="5" marL="2743200">
              <a:spcBef>
                <a:spcPts val="0"/>
              </a:spcBef>
              <a:spcAft>
                <a:spcPts val="0"/>
              </a:spcAft>
              <a:buClr>
                <a:schemeClr val="lt1"/>
              </a:buClr>
              <a:buSzPts val="1400"/>
              <a:buChar char="■"/>
              <a:defRPr>
                <a:solidFill>
                  <a:schemeClr val="lt1"/>
                </a:solidFill>
              </a:defRPr>
            </a:lvl6pPr>
            <a:lvl7pPr indent="-317500" lvl="6" marL="3200400">
              <a:spcBef>
                <a:spcPts val="0"/>
              </a:spcBef>
              <a:spcAft>
                <a:spcPts val="0"/>
              </a:spcAft>
              <a:buClr>
                <a:schemeClr val="lt1"/>
              </a:buClr>
              <a:buSzPts val="1400"/>
              <a:buChar char="●"/>
              <a:defRPr>
                <a:solidFill>
                  <a:schemeClr val="lt1"/>
                </a:solidFill>
              </a:defRPr>
            </a:lvl7pPr>
            <a:lvl8pPr indent="-317500" lvl="7" marL="3657600">
              <a:spcBef>
                <a:spcPts val="0"/>
              </a:spcBef>
              <a:spcAft>
                <a:spcPts val="0"/>
              </a:spcAft>
              <a:buClr>
                <a:schemeClr val="lt1"/>
              </a:buClr>
              <a:buSzPts val="1400"/>
              <a:buChar char="○"/>
              <a:defRPr>
                <a:solidFill>
                  <a:schemeClr val="lt1"/>
                </a:solidFill>
              </a:defRPr>
            </a:lvl8pPr>
            <a:lvl9pPr indent="-317500" lvl="8" marL="4114800">
              <a:spcBef>
                <a:spcPts val="0"/>
              </a:spcBef>
              <a:spcAft>
                <a:spcPts val="0"/>
              </a:spcAft>
              <a:buClr>
                <a:schemeClr val="lt1"/>
              </a:buClr>
              <a:buSzPts val="1400"/>
              <a:buChar char="■"/>
              <a:defRPr>
                <a:solidFill>
                  <a:schemeClr val="lt1"/>
                </a:solidFill>
              </a:defRPr>
            </a:lvl9pPr>
          </a:lstStyle>
          <a:p/>
        </p:txBody>
      </p:sp>
      <p:sp>
        <p:nvSpPr>
          <p:cNvPr id="65" name="Google Shape;65;p9"/>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66" name="Shape 66"/>
        <p:cNvGrpSpPr/>
        <p:nvPr/>
      </p:nvGrpSpPr>
      <p:grpSpPr>
        <a:xfrm>
          <a:off x="0" y="0"/>
          <a:ext cx="0" cy="0"/>
          <a:chOff x="0" y="0"/>
          <a:chExt cx="0" cy="0"/>
        </a:xfrm>
      </p:grpSpPr>
      <p:sp>
        <p:nvSpPr>
          <p:cNvPr id="67" name="Google Shape;67;p10"/>
          <p:cNvSpPr txBox="1"/>
          <p:nvPr>
            <p:ph idx="1" type="body"/>
          </p:nvPr>
        </p:nvSpPr>
        <p:spPr>
          <a:xfrm>
            <a:off x="319500" y="4230575"/>
            <a:ext cx="5998800" cy="5988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68" name="Google Shape;68;p10"/>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dk1"/>
        </a:solidFill>
      </p:bgPr>
    </p:bg>
    <p:spTree>
      <p:nvGrpSpPr>
        <p:cNvPr id="69" name="Shape 69"/>
        <p:cNvGrpSpPr/>
        <p:nvPr/>
      </p:nvGrpSpPr>
      <p:grpSpPr>
        <a:xfrm>
          <a:off x="0" y="0"/>
          <a:ext cx="0" cy="0"/>
          <a:chOff x="0" y="0"/>
          <a:chExt cx="0" cy="0"/>
        </a:xfrm>
      </p:grpSpPr>
      <p:grpSp>
        <p:nvGrpSpPr>
          <p:cNvPr id="70" name="Google Shape;70;p11"/>
          <p:cNvGrpSpPr/>
          <p:nvPr/>
        </p:nvGrpSpPr>
        <p:grpSpPr>
          <a:xfrm>
            <a:off x="6098378" y="5"/>
            <a:ext cx="3045625" cy="2030570"/>
            <a:chOff x="6098378" y="5"/>
            <a:chExt cx="3045625" cy="2030570"/>
          </a:xfrm>
        </p:grpSpPr>
        <p:sp>
          <p:nvSpPr>
            <p:cNvPr id="71" name="Google Shape;71;p11"/>
            <p:cNvSpPr/>
            <p:nvPr/>
          </p:nvSpPr>
          <p:spPr>
            <a:xfrm>
              <a:off x="8128803" y="16"/>
              <a:ext cx="1015200" cy="1015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11"/>
            <p:cNvSpPr/>
            <p:nvPr/>
          </p:nvSpPr>
          <p:spPr>
            <a:xfrm flipH="1">
              <a:off x="7113463" y="5"/>
              <a:ext cx="1015200" cy="1015200"/>
            </a:xfrm>
            <a:prstGeom prst="rtTriangle">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11"/>
            <p:cNvSpPr/>
            <p:nvPr/>
          </p:nvSpPr>
          <p:spPr>
            <a:xfrm flipH="1" rot="10800000">
              <a:off x="7113588" y="107"/>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11"/>
            <p:cNvSpPr/>
            <p:nvPr/>
          </p:nvSpPr>
          <p:spPr>
            <a:xfrm rot="10800000">
              <a:off x="6098378" y="97"/>
              <a:ext cx="1015200" cy="10152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11"/>
            <p:cNvSpPr/>
            <p:nvPr/>
          </p:nvSpPr>
          <p:spPr>
            <a:xfrm rot="10800000">
              <a:off x="8128789" y="1015375"/>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6" name="Google Shape;76;p11"/>
          <p:cNvSpPr txBox="1"/>
          <p:nvPr>
            <p:ph hasCustomPrompt="1" type="title"/>
          </p:nvPr>
        </p:nvSpPr>
        <p:spPr>
          <a:xfrm>
            <a:off x="311700" y="1256050"/>
            <a:ext cx="8520600" cy="2030700"/>
          </a:xfrm>
          <a:prstGeom prst="rect">
            <a:avLst/>
          </a:prstGeom>
        </p:spPr>
        <p:txBody>
          <a:bodyPr anchorCtr="0" anchor="b" bIns="91425" lIns="91425" spcFirstLastPara="1" rIns="91425" wrap="square" tIns="91425">
            <a:normAutofit/>
          </a:bodyPr>
          <a:lstStyle>
            <a:lvl1pPr lvl="0" algn="ctr">
              <a:spcBef>
                <a:spcPts val="0"/>
              </a:spcBef>
              <a:spcAft>
                <a:spcPts val="0"/>
              </a:spcAft>
              <a:buClr>
                <a:schemeClr val="lt1"/>
              </a:buClr>
              <a:buSzPts val="12000"/>
              <a:buNone/>
              <a:defRPr sz="12000">
                <a:solidFill>
                  <a:schemeClr val="lt1"/>
                </a:solidFill>
              </a:defRPr>
            </a:lvl1pPr>
            <a:lvl2pPr lvl="1" algn="ctr">
              <a:spcBef>
                <a:spcPts val="0"/>
              </a:spcBef>
              <a:spcAft>
                <a:spcPts val="0"/>
              </a:spcAft>
              <a:buClr>
                <a:schemeClr val="lt1"/>
              </a:buClr>
              <a:buSzPts val="12000"/>
              <a:buNone/>
              <a:defRPr sz="12000">
                <a:solidFill>
                  <a:schemeClr val="lt1"/>
                </a:solidFill>
              </a:defRPr>
            </a:lvl2pPr>
            <a:lvl3pPr lvl="2" algn="ctr">
              <a:spcBef>
                <a:spcPts val="0"/>
              </a:spcBef>
              <a:spcAft>
                <a:spcPts val="0"/>
              </a:spcAft>
              <a:buClr>
                <a:schemeClr val="lt1"/>
              </a:buClr>
              <a:buSzPts val="12000"/>
              <a:buNone/>
              <a:defRPr sz="12000">
                <a:solidFill>
                  <a:schemeClr val="lt1"/>
                </a:solidFill>
              </a:defRPr>
            </a:lvl3pPr>
            <a:lvl4pPr lvl="3" algn="ctr">
              <a:spcBef>
                <a:spcPts val="0"/>
              </a:spcBef>
              <a:spcAft>
                <a:spcPts val="0"/>
              </a:spcAft>
              <a:buClr>
                <a:schemeClr val="lt1"/>
              </a:buClr>
              <a:buSzPts val="12000"/>
              <a:buNone/>
              <a:defRPr sz="12000">
                <a:solidFill>
                  <a:schemeClr val="lt1"/>
                </a:solidFill>
              </a:defRPr>
            </a:lvl4pPr>
            <a:lvl5pPr lvl="4" algn="ctr">
              <a:spcBef>
                <a:spcPts val="0"/>
              </a:spcBef>
              <a:spcAft>
                <a:spcPts val="0"/>
              </a:spcAft>
              <a:buClr>
                <a:schemeClr val="lt1"/>
              </a:buClr>
              <a:buSzPts val="12000"/>
              <a:buNone/>
              <a:defRPr sz="12000">
                <a:solidFill>
                  <a:schemeClr val="lt1"/>
                </a:solidFill>
              </a:defRPr>
            </a:lvl5pPr>
            <a:lvl6pPr lvl="5" algn="ctr">
              <a:spcBef>
                <a:spcPts val="0"/>
              </a:spcBef>
              <a:spcAft>
                <a:spcPts val="0"/>
              </a:spcAft>
              <a:buClr>
                <a:schemeClr val="lt1"/>
              </a:buClr>
              <a:buSzPts val="12000"/>
              <a:buNone/>
              <a:defRPr sz="12000">
                <a:solidFill>
                  <a:schemeClr val="lt1"/>
                </a:solidFill>
              </a:defRPr>
            </a:lvl6pPr>
            <a:lvl7pPr lvl="6" algn="ctr">
              <a:spcBef>
                <a:spcPts val="0"/>
              </a:spcBef>
              <a:spcAft>
                <a:spcPts val="0"/>
              </a:spcAft>
              <a:buClr>
                <a:schemeClr val="lt1"/>
              </a:buClr>
              <a:buSzPts val="12000"/>
              <a:buNone/>
              <a:defRPr sz="12000">
                <a:solidFill>
                  <a:schemeClr val="lt1"/>
                </a:solidFill>
              </a:defRPr>
            </a:lvl7pPr>
            <a:lvl8pPr lvl="7" algn="ctr">
              <a:spcBef>
                <a:spcPts val="0"/>
              </a:spcBef>
              <a:spcAft>
                <a:spcPts val="0"/>
              </a:spcAft>
              <a:buClr>
                <a:schemeClr val="lt1"/>
              </a:buClr>
              <a:buSzPts val="12000"/>
              <a:buNone/>
              <a:defRPr sz="12000">
                <a:solidFill>
                  <a:schemeClr val="lt1"/>
                </a:solidFill>
              </a:defRPr>
            </a:lvl8pPr>
            <a:lvl9pPr lvl="8" algn="ctr">
              <a:spcBef>
                <a:spcPts val="0"/>
              </a:spcBef>
              <a:spcAft>
                <a:spcPts val="0"/>
              </a:spcAft>
              <a:buClr>
                <a:schemeClr val="lt1"/>
              </a:buClr>
              <a:buSzPts val="12000"/>
              <a:buNone/>
              <a:defRPr sz="12000">
                <a:solidFill>
                  <a:schemeClr val="lt1"/>
                </a:solidFill>
              </a:defRPr>
            </a:lvl9pPr>
          </a:lstStyle>
          <a:p>
            <a:r>
              <a:t>xx%</a:t>
            </a:r>
          </a:p>
        </p:txBody>
      </p:sp>
      <p:sp>
        <p:nvSpPr>
          <p:cNvPr id="77" name="Google Shape;77;p11"/>
          <p:cNvSpPr txBox="1"/>
          <p:nvPr>
            <p:ph idx="1" type="body"/>
          </p:nvPr>
        </p:nvSpPr>
        <p:spPr>
          <a:xfrm>
            <a:off x="311700" y="3369225"/>
            <a:ext cx="8520600" cy="12819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Clr>
                <a:schemeClr val="lt1"/>
              </a:buClr>
              <a:buSzPts val="1800"/>
              <a:buChar char="●"/>
              <a:defRPr>
                <a:solidFill>
                  <a:schemeClr val="lt1"/>
                </a:solidFill>
              </a:defRPr>
            </a:lvl1pPr>
            <a:lvl2pPr indent="-317500" lvl="1" marL="914400" algn="ctr">
              <a:spcBef>
                <a:spcPts val="0"/>
              </a:spcBef>
              <a:spcAft>
                <a:spcPts val="0"/>
              </a:spcAft>
              <a:buClr>
                <a:schemeClr val="lt1"/>
              </a:buClr>
              <a:buSzPts val="1400"/>
              <a:buChar char="○"/>
              <a:defRPr>
                <a:solidFill>
                  <a:schemeClr val="lt1"/>
                </a:solidFill>
              </a:defRPr>
            </a:lvl2pPr>
            <a:lvl3pPr indent="-317500" lvl="2" marL="1371600" algn="ctr">
              <a:spcBef>
                <a:spcPts val="0"/>
              </a:spcBef>
              <a:spcAft>
                <a:spcPts val="0"/>
              </a:spcAft>
              <a:buClr>
                <a:schemeClr val="lt1"/>
              </a:buClr>
              <a:buSzPts val="1400"/>
              <a:buChar char="■"/>
              <a:defRPr>
                <a:solidFill>
                  <a:schemeClr val="lt1"/>
                </a:solidFill>
              </a:defRPr>
            </a:lvl3pPr>
            <a:lvl4pPr indent="-317500" lvl="3" marL="1828800" algn="ctr">
              <a:spcBef>
                <a:spcPts val="0"/>
              </a:spcBef>
              <a:spcAft>
                <a:spcPts val="0"/>
              </a:spcAft>
              <a:buClr>
                <a:schemeClr val="lt1"/>
              </a:buClr>
              <a:buSzPts val="1400"/>
              <a:buChar char="●"/>
              <a:defRPr>
                <a:solidFill>
                  <a:schemeClr val="lt1"/>
                </a:solidFill>
              </a:defRPr>
            </a:lvl4pPr>
            <a:lvl5pPr indent="-317500" lvl="4" marL="2286000" algn="ctr">
              <a:spcBef>
                <a:spcPts val="0"/>
              </a:spcBef>
              <a:spcAft>
                <a:spcPts val="0"/>
              </a:spcAft>
              <a:buClr>
                <a:schemeClr val="lt1"/>
              </a:buClr>
              <a:buSzPts val="1400"/>
              <a:buChar char="○"/>
              <a:defRPr>
                <a:solidFill>
                  <a:schemeClr val="lt1"/>
                </a:solidFill>
              </a:defRPr>
            </a:lvl5pPr>
            <a:lvl6pPr indent="-317500" lvl="5" marL="2743200" algn="ctr">
              <a:spcBef>
                <a:spcPts val="0"/>
              </a:spcBef>
              <a:spcAft>
                <a:spcPts val="0"/>
              </a:spcAft>
              <a:buClr>
                <a:schemeClr val="lt1"/>
              </a:buClr>
              <a:buSzPts val="1400"/>
              <a:buChar char="■"/>
              <a:defRPr>
                <a:solidFill>
                  <a:schemeClr val="lt1"/>
                </a:solidFill>
              </a:defRPr>
            </a:lvl6pPr>
            <a:lvl7pPr indent="-317500" lvl="6" marL="3200400" algn="ctr">
              <a:spcBef>
                <a:spcPts val="0"/>
              </a:spcBef>
              <a:spcAft>
                <a:spcPts val="0"/>
              </a:spcAft>
              <a:buClr>
                <a:schemeClr val="lt1"/>
              </a:buClr>
              <a:buSzPts val="1400"/>
              <a:buChar char="●"/>
              <a:defRPr>
                <a:solidFill>
                  <a:schemeClr val="lt1"/>
                </a:solidFill>
              </a:defRPr>
            </a:lvl7pPr>
            <a:lvl8pPr indent="-317500" lvl="7" marL="3657600" algn="ctr">
              <a:spcBef>
                <a:spcPts val="0"/>
              </a:spcBef>
              <a:spcAft>
                <a:spcPts val="0"/>
              </a:spcAft>
              <a:buClr>
                <a:schemeClr val="lt1"/>
              </a:buClr>
              <a:buSzPts val="1400"/>
              <a:buChar char="○"/>
              <a:defRPr>
                <a:solidFill>
                  <a:schemeClr val="lt1"/>
                </a:solidFill>
              </a:defRPr>
            </a:lvl8pPr>
            <a:lvl9pPr indent="-317500" lvl="8" marL="4114800" algn="ctr">
              <a:spcBef>
                <a:spcPts val="0"/>
              </a:spcBef>
              <a:spcAft>
                <a:spcPts val="0"/>
              </a:spcAft>
              <a:buClr>
                <a:schemeClr val="lt1"/>
              </a:buClr>
              <a:buSzPts val="1400"/>
              <a:buChar char="■"/>
              <a:defRPr>
                <a:solidFill>
                  <a:schemeClr val="lt1"/>
                </a:solidFill>
              </a:defRPr>
            </a:lvl9pPr>
          </a:lstStyle>
          <a:p/>
        </p:txBody>
      </p:sp>
      <p:sp>
        <p:nvSpPr>
          <p:cNvPr id="78" name="Google Shape;78;p11"/>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79" name="Shape 79"/>
        <p:cNvGrpSpPr/>
        <p:nvPr/>
      </p:nvGrpSpPr>
      <p:grpSpPr>
        <a:xfrm>
          <a:off x="0" y="0"/>
          <a:ext cx="0" cy="0"/>
          <a:chOff x="0" y="0"/>
          <a:chExt cx="0" cy="0"/>
        </a:xfrm>
      </p:grpSpPr>
      <p:sp>
        <p:nvSpPr>
          <p:cNvPr id="80" name="Google Shape;80;p12"/>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geometric">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10000"/>
            <a:ext cx="8520600" cy="6078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1pPr>
            <a:lvl2pPr lvl="1">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2pPr>
            <a:lvl3pPr lvl="2">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3pPr>
            <a:lvl4pPr lvl="3">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4pPr>
            <a:lvl5pPr lvl="4">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5pPr>
            <a:lvl6pPr lvl="5">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6pPr>
            <a:lvl7pPr lvl="6">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7pPr>
            <a:lvl8pPr lvl="7">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8pPr>
            <a:lvl9pPr lvl="8">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9pPr>
          </a:lstStyle>
          <a:p/>
        </p:txBody>
      </p:sp>
      <p:sp>
        <p:nvSpPr>
          <p:cNvPr id="7" name="Google Shape;7;p1"/>
          <p:cNvSpPr txBox="1"/>
          <p:nvPr>
            <p:ph idx="1" type="body"/>
          </p:nvPr>
        </p:nvSpPr>
        <p:spPr>
          <a:xfrm>
            <a:off x="311700" y="1229875"/>
            <a:ext cx="8520600" cy="33390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Roboto"/>
              <a:buChar char="●"/>
              <a:defRPr sz="1800">
                <a:solidFill>
                  <a:schemeClr val="dk2"/>
                </a:solidFill>
                <a:latin typeface="Roboto"/>
                <a:ea typeface="Roboto"/>
                <a:cs typeface="Roboto"/>
                <a:sym typeface="Roboto"/>
              </a:defRPr>
            </a:lvl1pPr>
            <a:lvl2pPr indent="-317500" lvl="1" marL="9144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2pPr>
            <a:lvl3pPr indent="-317500" lvl="2" marL="13716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3pPr>
            <a:lvl4pPr indent="-317500" lvl="3" marL="18288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4pPr>
            <a:lvl5pPr indent="-317500" lvl="4" marL="22860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5pPr>
            <a:lvl6pPr indent="-317500" lvl="5" marL="27432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6pPr>
            <a:lvl7pPr indent="-317500" lvl="6" marL="32004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7pPr>
            <a:lvl8pPr indent="-317500" lvl="7" marL="36576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8pPr>
            <a:lvl9pPr indent="-317500" lvl="8" marL="41148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9pPr>
          </a:lstStyle>
          <a:p/>
        </p:txBody>
      </p:sp>
      <p:sp>
        <p:nvSpPr>
          <p:cNvPr id="8" name="Google Shape;8;p1"/>
          <p:cNvSpPr txBox="1"/>
          <p:nvPr>
            <p:ph idx="12" type="sldNum"/>
          </p:nvPr>
        </p:nvSpPr>
        <p:spPr>
          <a:xfrm>
            <a:off x="8460431" y="4651190"/>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lt1"/>
                </a:solidFill>
                <a:latin typeface="Roboto"/>
                <a:ea typeface="Roboto"/>
                <a:cs typeface="Roboto"/>
                <a:sym typeface="Roboto"/>
              </a:defRPr>
            </a:lvl1pPr>
            <a:lvl2pPr lvl="1" algn="r">
              <a:buNone/>
              <a:defRPr sz="1000">
                <a:solidFill>
                  <a:schemeClr val="lt1"/>
                </a:solidFill>
                <a:latin typeface="Roboto"/>
                <a:ea typeface="Roboto"/>
                <a:cs typeface="Roboto"/>
                <a:sym typeface="Roboto"/>
              </a:defRPr>
            </a:lvl2pPr>
            <a:lvl3pPr lvl="2" algn="r">
              <a:buNone/>
              <a:defRPr sz="1000">
                <a:solidFill>
                  <a:schemeClr val="lt1"/>
                </a:solidFill>
                <a:latin typeface="Roboto"/>
                <a:ea typeface="Roboto"/>
                <a:cs typeface="Roboto"/>
                <a:sym typeface="Roboto"/>
              </a:defRPr>
            </a:lvl3pPr>
            <a:lvl4pPr lvl="3" algn="r">
              <a:buNone/>
              <a:defRPr sz="1000">
                <a:solidFill>
                  <a:schemeClr val="lt1"/>
                </a:solidFill>
                <a:latin typeface="Roboto"/>
                <a:ea typeface="Roboto"/>
                <a:cs typeface="Roboto"/>
                <a:sym typeface="Roboto"/>
              </a:defRPr>
            </a:lvl4pPr>
            <a:lvl5pPr lvl="4" algn="r">
              <a:buNone/>
              <a:defRPr sz="1000">
                <a:solidFill>
                  <a:schemeClr val="lt1"/>
                </a:solidFill>
                <a:latin typeface="Roboto"/>
                <a:ea typeface="Roboto"/>
                <a:cs typeface="Roboto"/>
                <a:sym typeface="Roboto"/>
              </a:defRPr>
            </a:lvl5pPr>
            <a:lvl6pPr lvl="5" algn="r">
              <a:buNone/>
              <a:defRPr sz="1000">
                <a:solidFill>
                  <a:schemeClr val="lt1"/>
                </a:solidFill>
                <a:latin typeface="Roboto"/>
                <a:ea typeface="Roboto"/>
                <a:cs typeface="Roboto"/>
                <a:sym typeface="Roboto"/>
              </a:defRPr>
            </a:lvl6pPr>
            <a:lvl7pPr lvl="6" algn="r">
              <a:buNone/>
              <a:defRPr sz="1000">
                <a:solidFill>
                  <a:schemeClr val="lt1"/>
                </a:solidFill>
                <a:latin typeface="Roboto"/>
                <a:ea typeface="Roboto"/>
                <a:cs typeface="Roboto"/>
                <a:sym typeface="Roboto"/>
              </a:defRPr>
            </a:lvl7pPr>
            <a:lvl8pPr lvl="7" algn="r">
              <a:buNone/>
              <a:defRPr sz="1000">
                <a:solidFill>
                  <a:schemeClr val="lt1"/>
                </a:solidFill>
                <a:latin typeface="Roboto"/>
                <a:ea typeface="Roboto"/>
                <a:cs typeface="Roboto"/>
                <a:sym typeface="Roboto"/>
              </a:defRPr>
            </a:lvl8pPr>
            <a:lvl9pPr lvl="8" algn="r">
              <a:buNone/>
              <a:defRPr sz="1000">
                <a:solidFill>
                  <a:schemeClr val="lt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hyperlink" Target="http://www.martinkeaveney.com"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 name="Shape 84"/>
        <p:cNvGrpSpPr/>
        <p:nvPr/>
      </p:nvGrpSpPr>
      <p:grpSpPr>
        <a:xfrm>
          <a:off x="0" y="0"/>
          <a:ext cx="0" cy="0"/>
          <a:chOff x="0" y="0"/>
          <a:chExt cx="0" cy="0"/>
        </a:xfrm>
      </p:grpSpPr>
      <p:sp>
        <p:nvSpPr>
          <p:cNvPr id="85" name="Google Shape;85;p13"/>
          <p:cNvSpPr txBox="1"/>
          <p:nvPr>
            <p:ph type="ctrTitle"/>
          </p:nvPr>
        </p:nvSpPr>
        <p:spPr>
          <a:xfrm>
            <a:off x="598100" y="1775222"/>
            <a:ext cx="8222100" cy="8388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GB"/>
              <a:t>TEEN LIVES</a:t>
            </a:r>
            <a:endParaRPr/>
          </a:p>
        </p:txBody>
      </p:sp>
      <p:sp>
        <p:nvSpPr>
          <p:cNvPr id="86" name="Google Shape;86;p13"/>
          <p:cNvSpPr txBox="1"/>
          <p:nvPr>
            <p:ph idx="1" type="subTitle"/>
          </p:nvPr>
        </p:nvSpPr>
        <p:spPr>
          <a:xfrm>
            <a:off x="598088" y="2715913"/>
            <a:ext cx="8222100" cy="432900"/>
          </a:xfrm>
          <a:prstGeom prst="rect">
            <a:avLst/>
          </a:prstGeom>
        </p:spPr>
        <p:txBody>
          <a:bodyPr anchorCtr="0" anchor="t" bIns="91425" lIns="91425" spcFirstLastPara="1" rIns="91425" wrap="square" tIns="91425">
            <a:normAutofit fontScale="47500" lnSpcReduction="20000"/>
          </a:bodyPr>
          <a:lstStyle/>
          <a:p>
            <a:pPr indent="0" lvl="0" marL="0" rtl="0" algn="l">
              <a:spcBef>
                <a:spcPts val="0"/>
              </a:spcBef>
              <a:spcAft>
                <a:spcPts val="0"/>
              </a:spcAft>
              <a:buNone/>
            </a:pPr>
            <a:r>
              <a:rPr lang="en-GB"/>
              <a:t>APRIL IN PARIS</a:t>
            </a:r>
            <a:endParaRPr/>
          </a:p>
          <a:p>
            <a:pPr indent="0" lvl="0" marL="0" rtl="0" algn="l">
              <a:spcBef>
                <a:spcPts val="0"/>
              </a:spcBef>
              <a:spcAft>
                <a:spcPts val="0"/>
              </a:spcAft>
              <a:buNone/>
            </a:pPr>
            <a:r>
              <a:rPr lang="en-GB"/>
              <a:t>MKCW</a:t>
            </a:r>
            <a:endParaRPr/>
          </a:p>
        </p:txBody>
      </p:sp>
      <p:pic>
        <p:nvPicPr>
          <p:cNvPr id="87" name="Google Shape;87;p13"/>
          <p:cNvPicPr preferRelativeResize="0"/>
          <p:nvPr/>
        </p:nvPicPr>
        <p:blipFill rotWithShape="1">
          <a:blip r:embed="rId3">
            <a:alphaModFix/>
          </a:blip>
          <a:srcRect b="0" l="0" r="0" t="0"/>
          <a:stretch/>
        </p:blipFill>
        <p:spPr>
          <a:xfrm>
            <a:off x="4895675" y="2266372"/>
            <a:ext cx="3086300" cy="2058524"/>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14"/>
          <p:cNvSpPr txBox="1"/>
          <p:nvPr>
            <p:ph type="title"/>
          </p:nvPr>
        </p:nvSpPr>
        <p:spPr>
          <a:xfrm>
            <a:off x="311700" y="410000"/>
            <a:ext cx="8520600" cy="6078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93" name="Google Shape;93;p14"/>
          <p:cNvSpPr txBox="1"/>
          <p:nvPr>
            <p:ph idx="1" type="body"/>
          </p:nvPr>
        </p:nvSpPr>
        <p:spPr>
          <a:xfrm>
            <a:off x="311700" y="1229875"/>
            <a:ext cx="8520600" cy="3339000"/>
          </a:xfrm>
          <a:prstGeom prst="rect">
            <a:avLst/>
          </a:prstGeom>
        </p:spPr>
        <p:txBody>
          <a:bodyPr anchorCtr="0" anchor="t" bIns="91425" lIns="91425" spcFirstLastPara="1" rIns="91425" wrap="square" tIns="91425">
            <a:normAutofit/>
          </a:bodyPr>
          <a:lstStyle/>
          <a:p>
            <a:pPr indent="-381000" lvl="0" marL="457200" rtl="0" algn="l">
              <a:lnSpc>
                <a:spcPct val="90000"/>
              </a:lnSpc>
              <a:spcBef>
                <a:spcPts val="0"/>
              </a:spcBef>
              <a:spcAft>
                <a:spcPts val="0"/>
              </a:spcAft>
              <a:buClr>
                <a:srgbClr val="000000"/>
              </a:buClr>
              <a:buSzPts val="2400"/>
              <a:buFont typeface="Arial"/>
              <a:buChar char="•"/>
            </a:pPr>
            <a:r>
              <a:rPr lang="en-GB" sz="2400">
                <a:solidFill>
                  <a:srgbClr val="000000"/>
                </a:solidFill>
                <a:latin typeface="Arial"/>
                <a:ea typeface="Arial"/>
                <a:cs typeface="Arial"/>
                <a:sym typeface="Arial"/>
              </a:rPr>
              <a:t>Shock Horror!</a:t>
            </a:r>
            <a:endParaRPr sz="2400">
              <a:solidFill>
                <a:srgbClr val="000000"/>
              </a:solidFill>
              <a:latin typeface="Arial"/>
              <a:ea typeface="Arial"/>
              <a:cs typeface="Arial"/>
              <a:sym typeface="Arial"/>
            </a:endParaRPr>
          </a:p>
          <a:p>
            <a:pPr indent="-342900" lvl="0" marL="457200" rtl="0" algn="l">
              <a:lnSpc>
                <a:spcPct val="90000"/>
              </a:lnSpc>
              <a:spcBef>
                <a:spcPts val="0"/>
              </a:spcBef>
              <a:spcAft>
                <a:spcPts val="0"/>
              </a:spcAft>
              <a:buClr>
                <a:srgbClr val="000000"/>
              </a:buClr>
              <a:buSzPts val="1800"/>
              <a:buFont typeface="Arial"/>
              <a:buChar char="•"/>
            </a:pPr>
            <a:r>
              <a:rPr lang="en-GB" sz="2400">
                <a:solidFill>
                  <a:srgbClr val="000000"/>
                </a:solidFill>
                <a:latin typeface="Arial"/>
                <a:ea typeface="Arial"/>
                <a:cs typeface="Arial"/>
                <a:sym typeface="Arial"/>
              </a:rPr>
              <a:t>Cliques</a:t>
            </a:r>
            <a:endParaRPr sz="2400">
              <a:solidFill>
                <a:srgbClr val="000000"/>
              </a:solidFill>
              <a:latin typeface="Arial"/>
              <a:ea typeface="Arial"/>
              <a:cs typeface="Arial"/>
              <a:sym typeface="Arial"/>
            </a:endParaRPr>
          </a:p>
          <a:p>
            <a:pPr indent="-342900" lvl="0" marL="457200" rtl="0" algn="l">
              <a:lnSpc>
                <a:spcPct val="90000"/>
              </a:lnSpc>
              <a:spcBef>
                <a:spcPts val="0"/>
              </a:spcBef>
              <a:spcAft>
                <a:spcPts val="0"/>
              </a:spcAft>
              <a:buClr>
                <a:srgbClr val="000000"/>
              </a:buClr>
              <a:buSzPts val="1800"/>
              <a:buFont typeface="Arial"/>
              <a:buChar char="•"/>
            </a:pPr>
            <a:r>
              <a:rPr lang="en-GB" sz="2400">
                <a:solidFill>
                  <a:srgbClr val="000000"/>
                </a:solidFill>
                <a:latin typeface="Arial"/>
                <a:ea typeface="Arial"/>
                <a:cs typeface="Arial"/>
                <a:sym typeface="Arial"/>
              </a:rPr>
              <a:t>Hierarchies</a:t>
            </a:r>
            <a:endParaRPr sz="2400">
              <a:solidFill>
                <a:srgbClr val="000000"/>
              </a:solidFill>
              <a:latin typeface="Arial"/>
              <a:ea typeface="Arial"/>
              <a:cs typeface="Arial"/>
              <a:sym typeface="Arial"/>
            </a:endParaRPr>
          </a:p>
          <a:p>
            <a:pPr indent="-342900" lvl="0" marL="457200" rtl="0" algn="l">
              <a:lnSpc>
                <a:spcPct val="90000"/>
              </a:lnSpc>
              <a:spcBef>
                <a:spcPts val="0"/>
              </a:spcBef>
              <a:spcAft>
                <a:spcPts val="0"/>
              </a:spcAft>
              <a:buClr>
                <a:srgbClr val="000000"/>
              </a:buClr>
              <a:buSzPts val="1800"/>
              <a:buFont typeface="Arial"/>
              <a:buChar char="•"/>
            </a:pPr>
            <a:r>
              <a:rPr lang="en-GB" sz="2400">
                <a:solidFill>
                  <a:srgbClr val="000000"/>
                </a:solidFill>
                <a:latin typeface="Arial"/>
                <a:ea typeface="Arial"/>
                <a:cs typeface="Arial"/>
                <a:sym typeface="Arial"/>
              </a:rPr>
              <a:t>Lads &amp; Ladies</a:t>
            </a:r>
            <a:endParaRPr sz="2400">
              <a:solidFill>
                <a:srgbClr val="000000"/>
              </a:solidFill>
              <a:latin typeface="Arial"/>
              <a:ea typeface="Arial"/>
              <a:cs typeface="Arial"/>
              <a:sym typeface="Arial"/>
            </a:endParaRPr>
          </a:p>
          <a:p>
            <a:pPr indent="-342900" lvl="0" marL="457200" rtl="0" algn="l">
              <a:lnSpc>
                <a:spcPct val="90000"/>
              </a:lnSpc>
              <a:spcBef>
                <a:spcPts val="0"/>
              </a:spcBef>
              <a:spcAft>
                <a:spcPts val="0"/>
              </a:spcAft>
              <a:buClr>
                <a:srgbClr val="000000"/>
              </a:buClr>
              <a:buSzPts val="1800"/>
              <a:buFont typeface="Arial"/>
              <a:buChar char="•"/>
            </a:pPr>
            <a:r>
              <a:rPr lang="en-GB" sz="2400">
                <a:solidFill>
                  <a:srgbClr val="000000"/>
                </a:solidFill>
                <a:latin typeface="Arial"/>
                <a:ea typeface="Arial"/>
                <a:cs typeface="Arial"/>
                <a:sym typeface="Arial"/>
              </a:rPr>
              <a:t>Mischief</a:t>
            </a:r>
            <a:endParaRPr sz="2400">
              <a:solidFill>
                <a:srgbClr val="000000"/>
              </a:solidFill>
              <a:latin typeface="Arial"/>
              <a:ea typeface="Arial"/>
              <a:cs typeface="Arial"/>
              <a:sym typeface="Arial"/>
            </a:endParaRPr>
          </a:p>
          <a:p>
            <a:pPr indent="-342900" lvl="0" marL="457200" rtl="0" algn="l">
              <a:lnSpc>
                <a:spcPct val="90000"/>
              </a:lnSpc>
              <a:spcBef>
                <a:spcPts val="0"/>
              </a:spcBef>
              <a:spcAft>
                <a:spcPts val="0"/>
              </a:spcAft>
              <a:buClr>
                <a:srgbClr val="000000"/>
              </a:buClr>
              <a:buSzPts val="1800"/>
              <a:buFont typeface="Arial"/>
              <a:buChar char="•"/>
            </a:pPr>
            <a:r>
              <a:rPr lang="en-GB" sz="2400">
                <a:solidFill>
                  <a:srgbClr val="000000"/>
                </a:solidFill>
                <a:latin typeface="Arial"/>
                <a:ea typeface="Arial"/>
                <a:cs typeface="Arial"/>
                <a:sym typeface="Arial"/>
              </a:rPr>
              <a:t>Humour</a:t>
            </a:r>
            <a:endParaRPr/>
          </a:p>
        </p:txBody>
      </p:sp>
      <p:pic>
        <p:nvPicPr>
          <p:cNvPr id="94" name="Google Shape;94;p14"/>
          <p:cNvPicPr preferRelativeResize="0"/>
          <p:nvPr/>
        </p:nvPicPr>
        <p:blipFill rotWithShape="1">
          <a:blip r:embed="rId3">
            <a:alphaModFix/>
          </a:blip>
          <a:srcRect b="0" l="0" r="0" t="0"/>
          <a:stretch/>
        </p:blipFill>
        <p:spPr>
          <a:xfrm>
            <a:off x="3911100" y="1229875"/>
            <a:ext cx="3970825" cy="2972027"/>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15"/>
          <p:cNvSpPr txBox="1"/>
          <p:nvPr>
            <p:ph idx="1" type="body"/>
          </p:nvPr>
        </p:nvSpPr>
        <p:spPr>
          <a:xfrm>
            <a:off x="311700" y="1229875"/>
            <a:ext cx="8520600" cy="3339000"/>
          </a:xfrm>
          <a:prstGeom prst="rect">
            <a:avLst/>
          </a:prstGeom>
        </p:spPr>
        <p:txBody>
          <a:bodyPr anchorCtr="0" anchor="t" bIns="91425" lIns="91425" spcFirstLastPara="1" rIns="91425" wrap="square" tIns="91425">
            <a:normAutofit fontScale="70000" lnSpcReduction="10000"/>
          </a:bodyPr>
          <a:lstStyle/>
          <a:p>
            <a:pPr indent="0" lvl="0" marL="0" rtl="0" algn="l">
              <a:lnSpc>
                <a:spcPct val="110000"/>
              </a:lnSpc>
              <a:spcBef>
                <a:spcPts val="0"/>
              </a:spcBef>
              <a:spcAft>
                <a:spcPts val="0"/>
              </a:spcAft>
              <a:buClr>
                <a:srgbClr val="000000"/>
              </a:buClr>
              <a:buSzPct val="136362"/>
              <a:buFont typeface="Arial"/>
              <a:buNone/>
            </a:pPr>
            <a:r>
              <a:t/>
            </a:r>
            <a:endParaRPr sz="2400">
              <a:solidFill>
                <a:srgbClr val="000000"/>
              </a:solidFill>
              <a:latin typeface="Arial"/>
              <a:ea typeface="Arial"/>
              <a:cs typeface="Arial"/>
              <a:sym typeface="Arial"/>
            </a:endParaRPr>
          </a:p>
          <a:p>
            <a:pPr indent="0" lvl="0" marL="0" rtl="0" algn="l">
              <a:lnSpc>
                <a:spcPct val="110000"/>
              </a:lnSpc>
              <a:spcBef>
                <a:spcPts val="0"/>
              </a:spcBef>
              <a:spcAft>
                <a:spcPts val="0"/>
              </a:spcAft>
              <a:buClr>
                <a:srgbClr val="000000"/>
              </a:buClr>
              <a:buSzPct val="136362"/>
              <a:buFont typeface="Arial"/>
              <a:buNone/>
            </a:pPr>
            <a:r>
              <a:rPr lang="en-GB" sz="2400">
                <a:solidFill>
                  <a:srgbClr val="000000"/>
                </a:solidFill>
                <a:latin typeface="Arial"/>
                <a:ea typeface="Arial"/>
                <a:cs typeface="Arial"/>
                <a:sym typeface="Arial"/>
              </a:rPr>
              <a:t>‘First, few if any of the good ones are easier reading than the average adult novel considered suitable for younger high school students. Writers for teenagers do not limit vocabulary, nor do they use a less complex style than they would in fiction for adults (except in the case of stories specifically produced for "slow readers," which are not really "novels" in the literary sense).’ (Enqdahl 51)</a:t>
            </a:r>
            <a:endParaRPr sz="2400">
              <a:solidFill>
                <a:srgbClr val="000000"/>
              </a:solidFill>
              <a:latin typeface="Arial"/>
              <a:ea typeface="Arial"/>
              <a:cs typeface="Arial"/>
              <a:sym typeface="Arial"/>
            </a:endParaRPr>
          </a:p>
          <a:p>
            <a:pPr indent="0" lvl="0" marL="0" rtl="0" algn="l">
              <a:lnSpc>
                <a:spcPct val="110000"/>
              </a:lnSpc>
              <a:spcBef>
                <a:spcPts val="0"/>
              </a:spcBef>
              <a:spcAft>
                <a:spcPts val="0"/>
              </a:spcAft>
              <a:buClr>
                <a:srgbClr val="000000"/>
              </a:buClr>
              <a:buSzPct val="136362"/>
              <a:buFont typeface="Arial"/>
              <a:buNone/>
            </a:pPr>
            <a:r>
              <a:t/>
            </a:r>
            <a:endParaRPr sz="2400">
              <a:solidFill>
                <a:srgbClr val="000000"/>
              </a:solidFill>
              <a:latin typeface="Arial"/>
              <a:ea typeface="Arial"/>
              <a:cs typeface="Arial"/>
              <a:sym typeface="Arial"/>
            </a:endParaRPr>
          </a:p>
          <a:p>
            <a:pPr indent="0" lvl="0" marL="0" rtl="0" algn="l">
              <a:lnSpc>
                <a:spcPct val="110000"/>
              </a:lnSpc>
              <a:spcBef>
                <a:spcPts val="0"/>
              </a:spcBef>
              <a:spcAft>
                <a:spcPts val="0"/>
              </a:spcAft>
              <a:buClr>
                <a:srgbClr val="000000"/>
              </a:buClr>
              <a:buSzPct val="136362"/>
              <a:buFont typeface="Arial"/>
              <a:buNone/>
            </a:pPr>
            <a:r>
              <a:rPr lang="en-GB" sz="2400">
                <a:solidFill>
                  <a:srgbClr val="000000"/>
                </a:solidFill>
                <a:latin typeface="Arial"/>
                <a:ea typeface="Arial"/>
                <a:cs typeface="Arial"/>
                <a:sym typeface="Arial"/>
              </a:rPr>
              <a:t> </a:t>
            </a:r>
            <a:endParaRPr sz="2400">
              <a:solidFill>
                <a:srgbClr val="000000"/>
              </a:solidFill>
              <a:latin typeface="Arial"/>
              <a:ea typeface="Arial"/>
              <a:cs typeface="Arial"/>
              <a:sym typeface="Arial"/>
            </a:endParaRPr>
          </a:p>
          <a:p>
            <a:pPr indent="0" lvl="0" marL="0" rtl="0" algn="l">
              <a:lnSpc>
                <a:spcPct val="110000"/>
              </a:lnSpc>
              <a:spcBef>
                <a:spcPts val="0"/>
              </a:spcBef>
              <a:spcAft>
                <a:spcPts val="0"/>
              </a:spcAft>
              <a:buClr>
                <a:srgbClr val="000000"/>
              </a:buClr>
              <a:buSzPct val="136362"/>
              <a:buFont typeface="Arial"/>
              <a:buNone/>
            </a:pPr>
            <a:r>
              <a:t/>
            </a:r>
            <a:endParaRPr sz="2400">
              <a:solidFill>
                <a:srgbClr val="000000"/>
              </a:solidFill>
              <a:latin typeface="Arial"/>
              <a:ea typeface="Arial"/>
              <a:cs typeface="Arial"/>
              <a:sym typeface="Arial"/>
            </a:endParaRPr>
          </a:p>
          <a:p>
            <a:pPr indent="0" lvl="0" marL="0" rtl="0" algn="l">
              <a:lnSpc>
                <a:spcPct val="110000"/>
              </a:lnSpc>
              <a:spcBef>
                <a:spcPts val="0"/>
              </a:spcBef>
              <a:spcAft>
                <a:spcPts val="0"/>
              </a:spcAft>
              <a:buClr>
                <a:srgbClr val="000000"/>
              </a:buClr>
              <a:buSzPct val="136362"/>
              <a:buFont typeface="Arial"/>
              <a:buNone/>
            </a:pPr>
            <a:r>
              <a:rPr lang="en-GB" sz="2400">
                <a:solidFill>
                  <a:srgbClr val="000000"/>
                </a:solidFill>
                <a:latin typeface="Arial"/>
                <a:ea typeface="Arial"/>
                <a:cs typeface="Arial"/>
                <a:sym typeface="Arial"/>
              </a:rPr>
              <a:t>Enqdahl, Sylvia. Do Teenage Novels Fill a Need? </a:t>
            </a:r>
            <a:endParaRPr sz="2400">
              <a:solidFill>
                <a:srgbClr val="000000"/>
              </a:solidFill>
              <a:latin typeface="Arial"/>
              <a:ea typeface="Arial"/>
              <a:cs typeface="Arial"/>
              <a:sym typeface="Arial"/>
            </a:endParaRPr>
          </a:p>
          <a:p>
            <a:pPr indent="0" lvl="0" marL="0" rtl="0" algn="l">
              <a:lnSpc>
                <a:spcPct val="110000"/>
              </a:lnSpc>
              <a:spcBef>
                <a:spcPts val="0"/>
              </a:spcBef>
              <a:spcAft>
                <a:spcPts val="0"/>
              </a:spcAft>
              <a:buClr>
                <a:srgbClr val="000000"/>
              </a:buClr>
              <a:buSzPct val="136362"/>
              <a:buFont typeface="Arial"/>
              <a:buNone/>
            </a:pPr>
            <a:r>
              <a:rPr lang="en-GB" sz="2400">
                <a:solidFill>
                  <a:srgbClr val="000000"/>
                </a:solidFill>
                <a:latin typeface="Arial"/>
                <a:ea typeface="Arial"/>
                <a:cs typeface="Arial"/>
                <a:sym typeface="Arial"/>
              </a:rPr>
              <a:t>The English Journal 64. 2 (Feb., 1975), pp. 48-52</a:t>
            </a:r>
            <a:endParaRPr sz="2400">
              <a:solidFill>
                <a:srgbClr val="000000"/>
              </a:solidFill>
              <a:latin typeface="Arial"/>
              <a:ea typeface="Arial"/>
              <a:cs typeface="Arial"/>
              <a:sym typeface="Arial"/>
            </a:endParaRPr>
          </a:p>
          <a:p>
            <a:pPr indent="0" lvl="0" marL="0" rtl="0" algn="l">
              <a:spcBef>
                <a:spcPts val="0"/>
              </a:spcBef>
              <a:spcAft>
                <a:spcPts val="1200"/>
              </a:spcAft>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sp>
        <p:nvSpPr>
          <p:cNvPr id="104" name="Google Shape;104;p16"/>
          <p:cNvSpPr txBox="1"/>
          <p:nvPr>
            <p:ph idx="1" type="body"/>
          </p:nvPr>
        </p:nvSpPr>
        <p:spPr>
          <a:xfrm>
            <a:off x="311700" y="1229875"/>
            <a:ext cx="8520600" cy="3339000"/>
          </a:xfrm>
          <a:prstGeom prst="rect">
            <a:avLst/>
          </a:prstGeom>
        </p:spPr>
        <p:txBody>
          <a:bodyPr anchorCtr="0" anchor="t" bIns="91425" lIns="91425" spcFirstLastPara="1" rIns="91425" wrap="square" tIns="91425">
            <a:normAutofit lnSpcReduction="20000"/>
          </a:bodyPr>
          <a:lstStyle/>
          <a:p>
            <a:pPr indent="0" lvl="0" marL="0" rtl="0" algn="l">
              <a:lnSpc>
                <a:spcPct val="110000"/>
              </a:lnSpc>
              <a:spcBef>
                <a:spcPts val="0"/>
              </a:spcBef>
              <a:spcAft>
                <a:spcPts val="0"/>
              </a:spcAft>
              <a:buClr>
                <a:srgbClr val="000000"/>
              </a:buClr>
              <a:buSzPts val="3273"/>
              <a:buFont typeface="Arial"/>
              <a:buNone/>
            </a:pPr>
            <a:r>
              <a:t/>
            </a:r>
            <a:endParaRPr sz="2400">
              <a:solidFill>
                <a:srgbClr val="000000"/>
              </a:solidFill>
              <a:latin typeface="Arial"/>
              <a:ea typeface="Arial"/>
              <a:cs typeface="Arial"/>
              <a:sym typeface="Arial"/>
            </a:endParaRPr>
          </a:p>
          <a:p>
            <a:pPr indent="0" lvl="0" marL="0" rtl="0" algn="l">
              <a:lnSpc>
                <a:spcPct val="110000"/>
              </a:lnSpc>
              <a:spcBef>
                <a:spcPts val="0"/>
              </a:spcBef>
              <a:spcAft>
                <a:spcPts val="0"/>
              </a:spcAft>
              <a:buClr>
                <a:srgbClr val="000000"/>
              </a:buClr>
              <a:buSzPts val="3273"/>
              <a:buFont typeface="Arial"/>
              <a:buNone/>
            </a:pPr>
            <a:r>
              <a:rPr lang="en-GB" sz="2400">
                <a:solidFill>
                  <a:srgbClr val="000000"/>
                </a:solidFill>
                <a:latin typeface="Arial"/>
                <a:ea typeface="Arial"/>
                <a:cs typeface="Arial"/>
                <a:sym typeface="Arial"/>
              </a:rPr>
              <a:t>‘Novels of quality for teenagers do not preach. A writer who approaches young people in a condescending way receives short shrift from today's editors and reviewers. One can use a story to reflect one's views, just as an author of adult fiction can-but they must be views about life, not about how young people, as distinguished from other people, ought to look at it.</a:t>
            </a:r>
            <a:endParaRPr sz="2400">
              <a:solidFill>
                <a:srgbClr val="000000"/>
              </a:solidFill>
              <a:latin typeface="Arial"/>
              <a:ea typeface="Arial"/>
              <a:cs typeface="Arial"/>
              <a:sym typeface="Arial"/>
            </a:endParaRPr>
          </a:p>
          <a:p>
            <a:pPr indent="0" lvl="0" marL="0" rtl="0" algn="l">
              <a:lnSpc>
                <a:spcPct val="110000"/>
              </a:lnSpc>
              <a:spcBef>
                <a:spcPts val="0"/>
              </a:spcBef>
              <a:spcAft>
                <a:spcPts val="0"/>
              </a:spcAft>
              <a:buClr>
                <a:srgbClr val="000000"/>
              </a:buClr>
              <a:buSzPts val="3273"/>
              <a:buFont typeface="Arial"/>
              <a:buNone/>
            </a:pPr>
            <a:r>
              <a:t/>
            </a:r>
            <a:endParaRPr sz="2400">
              <a:solidFill>
                <a:srgbClr val="000000"/>
              </a:solidFill>
              <a:latin typeface="Arial"/>
              <a:ea typeface="Arial"/>
              <a:cs typeface="Arial"/>
              <a:sym typeface="Arial"/>
            </a:endParaRPr>
          </a:p>
          <a:p>
            <a:pPr indent="0" lvl="0" marL="0" rtl="0" algn="l">
              <a:lnSpc>
                <a:spcPct val="110000"/>
              </a:lnSpc>
              <a:spcBef>
                <a:spcPts val="0"/>
              </a:spcBef>
              <a:spcAft>
                <a:spcPts val="0"/>
              </a:spcAft>
              <a:buClr>
                <a:srgbClr val="000000"/>
              </a:buClr>
              <a:buSzPts val="3273"/>
              <a:buFont typeface="Arial"/>
              <a:buNone/>
            </a:pPr>
            <a:r>
              <a:rPr lang="en-GB" sz="2400">
                <a:solidFill>
                  <a:srgbClr val="000000"/>
                </a:solidFill>
                <a:latin typeface="Arial"/>
                <a:ea typeface="Arial"/>
                <a:cs typeface="Arial"/>
                <a:sym typeface="Arial"/>
              </a:rPr>
              <a:t>(Enqdahl 51)</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sp>
        <p:nvSpPr>
          <p:cNvPr id="109" name="Google Shape;109;p17"/>
          <p:cNvSpPr txBox="1"/>
          <p:nvPr>
            <p:ph idx="1" type="body"/>
          </p:nvPr>
        </p:nvSpPr>
        <p:spPr>
          <a:xfrm>
            <a:off x="311700" y="1229875"/>
            <a:ext cx="8520600" cy="3339000"/>
          </a:xfrm>
          <a:prstGeom prst="rect">
            <a:avLst/>
          </a:prstGeom>
        </p:spPr>
        <p:txBody>
          <a:bodyPr anchorCtr="0" anchor="t" bIns="91425" lIns="91425" spcFirstLastPara="1" rIns="91425" wrap="square" tIns="91425">
            <a:normAutofit lnSpcReduction="10000"/>
          </a:bodyPr>
          <a:lstStyle/>
          <a:p>
            <a:pPr indent="0" lvl="0" marL="457200" rtl="0" algn="l">
              <a:lnSpc>
                <a:spcPct val="110000"/>
              </a:lnSpc>
              <a:spcBef>
                <a:spcPts val="0"/>
              </a:spcBef>
              <a:spcAft>
                <a:spcPts val="0"/>
              </a:spcAft>
              <a:buClr>
                <a:srgbClr val="000000"/>
              </a:buClr>
              <a:buSzPts val="3273"/>
              <a:buFont typeface="Arial"/>
              <a:buNone/>
            </a:pPr>
            <a:r>
              <a:t/>
            </a:r>
            <a:endParaRPr sz="2400">
              <a:solidFill>
                <a:srgbClr val="000000"/>
              </a:solidFill>
              <a:latin typeface="Arial"/>
              <a:ea typeface="Arial"/>
              <a:cs typeface="Arial"/>
              <a:sym typeface="Arial"/>
            </a:endParaRPr>
          </a:p>
          <a:p>
            <a:pPr indent="0" lvl="0" marL="0" rtl="0" algn="just">
              <a:lnSpc>
                <a:spcPct val="110000"/>
              </a:lnSpc>
              <a:spcBef>
                <a:spcPts val="0"/>
              </a:spcBef>
              <a:spcAft>
                <a:spcPts val="0"/>
              </a:spcAft>
              <a:buClr>
                <a:srgbClr val="000000"/>
              </a:buClr>
              <a:buSzPts val="3273"/>
              <a:buFont typeface="Arial"/>
              <a:buNone/>
            </a:pPr>
            <a:r>
              <a:rPr lang="en-GB" sz="2400">
                <a:solidFill>
                  <a:srgbClr val="000000"/>
                </a:solidFill>
                <a:latin typeface="Arial"/>
                <a:ea typeface="Arial"/>
                <a:cs typeface="Arial"/>
                <a:sym typeface="Arial"/>
              </a:rPr>
              <a:t>‘Teenage novels, if good, are not devoid of concepts worth pondering and worth discussing. Although fiction for the young ordinarily stays within the bounds of good taste, its themes are confined neither to traditional ideas nor to fashionable new ones. Thus it can hardly be called uncontroversial’. </a:t>
            </a:r>
            <a:endParaRPr sz="2400">
              <a:solidFill>
                <a:srgbClr val="000000"/>
              </a:solidFill>
              <a:latin typeface="Arial"/>
              <a:ea typeface="Arial"/>
              <a:cs typeface="Arial"/>
              <a:sym typeface="Arial"/>
            </a:endParaRPr>
          </a:p>
          <a:p>
            <a:pPr indent="0" lvl="0" marL="0" rtl="0" algn="just">
              <a:lnSpc>
                <a:spcPct val="110000"/>
              </a:lnSpc>
              <a:spcBef>
                <a:spcPts val="0"/>
              </a:spcBef>
              <a:spcAft>
                <a:spcPts val="0"/>
              </a:spcAft>
              <a:buClr>
                <a:srgbClr val="000000"/>
              </a:buClr>
              <a:buSzPts val="3273"/>
              <a:buFont typeface="Arial"/>
              <a:buNone/>
            </a:pPr>
            <a:r>
              <a:rPr lang="en-GB" sz="2400">
                <a:solidFill>
                  <a:srgbClr val="000000"/>
                </a:solidFill>
                <a:latin typeface="Arial"/>
                <a:ea typeface="Arial"/>
                <a:cs typeface="Arial"/>
                <a:sym typeface="Arial"/>
              </a:rPr>
              <a:t>(Enqdahl 51)</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18"/>
          <p:cNvSpPr txBox="1"/>
          <p:nvPr>
            <p:ph idx="1" type="body"/>
          </p:nvPr>
        </p:nvSpPr>
        <p:spPr>
          <a:xfrm>
            <a:off x="311700" y="1229875"/>
            <a:ext cx="8520600" cy="3339000"/>
          </a:xfrm>
          <a:prstGeom prst="rect">
            <a:avLst/>
          </a:prstGeom>
        </p:spPr>
        <p:txBody>
          <a:bodyPr anchorCtr="0" anchor="t" bIns="91425" lIns="91425" spcFirstLastPara="1" rIns="91425" wrap="square" tIns="91425">
            <a:normAutofit/>
          </a:bodyPr>
          <a:lstStyle/>
          <a:p>
            <a:pPr indent="0" lvl="0" marL="0" rtl="0" algn="l">
              <a:lnSpc>
                <a:spcPct val="90000"/>
              </a:lnSpc>
              <a:spcBef>
                <a:spcPts val="0"/>
              </a:spcBef>
              <a:spcAft>
                <a:spcPts val="0"/>
              </a:spcAft>
              <a:buClr>
                <a:srgbClr val="000000"/>
              </a:buClr>
              <a:buSzPts val="4000"/>
              <a:buFont typeface="Arial"/>
              <a:buNone/>
            </a:pPr>
            <a:r>
              <a:rPr b="1" i="1" lang="en-GB" sz="4000">
                <a:solidFill>
                  <a:srgbClr val="000000"/>
                </a:solidFill>
                <a:latin typeface="Arial"/>
                <a:ea typeface="Arial"/>
                <a:cs typeface="Arial"/>
                <a:sym typeface="Arial"/>
              </a:rPr>
              <a:t>The Secret Diary of Adrian Mole</a:t>
            </a:r>
            <a:r>
              <a:rPr b="1" lang="en-GB" sz="4000">
                <a:solidFill>
                  <a:srgbClr val="000000"/>
                </a:solidFill>
                <a:latin typeface="Arial"/>
                <a:ea typeface="Arial"/>
                <a:cs typeface="Arial"/>
                <a:sym typeface="Arial"/>
              </a:rPr>
              <a:t> Aged 13 3/4</a:t>
            </a:r>
            <a:endParaRPr/>
          </a:p>
        </p:txBody>
      </p:sp>
      <p:pic>
        <p:nvPicPr>
          <p:cNvPr id="115" name="Google Shape;115;p18"/>
          <p:cNvPicPr preferRelativeResize="0"/>
          <p:nvPr/>
        </p:nvPicPr>
        <p:blipFill rotWithShape="1">
          <a:blip r:embed="rId3">
            <a:alphaModFix/>
          </a:blip>
          <a:srcRect b="0" l="0" r="0" t="0"/>
          <a:stretch/>
        </p:blipFill>
        <p:spPr>
          <a:xfrm>
            <a:off x="4515225" y="2252275"/>
            <a:ext cx="1711700" cy="23166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sp>
        <p:nvSpPr>
          <p:cNvPr id="120" name="Google Shape;120;p19"/>
          <p:cNvSpPr txBox="1"/>
          <p:nvPr>
            <p:ph idx="1" type="body"/>
          </p:nvPr>
        </p:nvSpPr>
        <p:spPr>
          <a:xfrm>
            <a:off x="311700" y="1229875"/>
            <a:ext cx="8520600" cy="33390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t/>
            </a:r>
            <a:endParaRPr sz="1422">
              <a:solidFill>
                <a:schemeClr val="dk1"/>
              </a:solidFill>
            </a:endParaRPr>
          </a:p>
          <a:p>
            <a:pPr indent="0" lvl="0" marL="0" rtl="0" algn="l">
              <a:lnSpc>
                <a:spcPct val="100000"/>
              </a:lnSpc>
              <a:spcBef>
                <a:spcPts val="0"/>
              </a:spcBef>
              <a:spcAft>
                <a:spcPts val="0"/>
              </a:spcAft>
              <a:buNone/>
            </a:pPr>
            <a:r>
              <a:rPr lang="en-GB" sz="1400">
                <a:solidFill>
                  <a:schemeClr val="dk1"/>
                </a:solidFill>
              </a:rPr>
              <a:t>THANK YOU FOR TAKING PART IN THIS SEMINAR</a:t>
            </a:r>
            <a:endParaRPr sz="1400">
              <a:solidFill>
                <a:schemeClr val="dk1"/>
              </a:solidFill>
            </a:endParaRPr>
          </a:p>
          <a:p>
            <a:pPr indent="0" lvl="0" marL="0" rtl="0" algn="l">
              <a:lnSpc>
                <a:spcPct val="100000"/>
              </a:lnSpc>
              <a:spcBef>
                <a:spcPts val="0"/>
              </a:spcBef>
              <a:spcAft>
                <a:spcPts val="0"/>
              </a:spcAft>
              <a:buNone/>
            </a:pPr>
            <a:r>
              <a:t/>
            </a:r>
            <a:endParaRPr sz="1400">
              <a:solidFill>
                <a:schemeClr val="dk1"/>
              </a:solidFill>
            </a:endParaRPr>
          </a:p>
          <a:p>
            <a:pPr indent="0" lvl="0" marL="0" rtl="0" algn="l">
              <a:lnSpc>
                <a:spcPct val="100000"/>
              </a:lnSpc>
              <a:spcBef>
                <a:spcPts val="0"/>
              </a:spcBef>
              <a:spcAft>
                <a:spcPts val="0"/>
              </a:spcAft>
              <a:buNone/>
            </a:pPr>
            <a:r>
              <a:rPr lang="en-GB" sz="1400">
                <a:solidFill>
                  <a:schemeClr val="dk1"/>
                </a:solidFill>
              </a:rPr>
              <a:t>Please send questions to</a:t>
            </a:r>
            <a:endParaRPr sz="1400">
              <a:solidFill>
                <a:schemeClr val="dk1"/>
              </a:solidFill>
            </a:endParaRPr>
          </a:p>
          <a:p>
            <a:pPr indent="0" lvl="0" marL="0" rtl="0" algn="l">
              <a:lnSpc>
                <a:spcPct val="100000"/>
              </a:lnSpc>
              <a:spcBef>
                <a:spcPts val="0"/>
              </a:spcBef>
              <a:spcAft>
                <a:spcPts val="0"/>
              </a:spcAft>
              <a:buNone/>
            </a:pPr>
            <a:r>
              <a:rPr lang="en-GB" sz="1400">
                <a:solidFill>
                  <a:schemeClr val="dk1"/>
                </a:solidFill>
              </a:rPr>
              <a:t>info@martinkeaveney.com</a:t>
            </a:r>
            <a:endParaRPr sz="2755">
              <a:solidFill>
                <a:schemeClr val="dk1"/>
              </a:solidFill>
            </a:endParaRPr>
          </a:p>
          <a:p>
            <a:pPr indent="0" lvl="0" marL="0" rtl="0" algn="l">
              <a:lnSpc>
                <a:spcPct val="100000"/>
              </a:lnSpc>
              <a:spcBef>
                <a:spcPts val="0"/>
              </a:spcBef>
              <a:spcAft>
                <a:spcPts val="0"/>
              </a:spcAft>
              <a:buNone/>
            </a:pPr>
            <a:r>
              <a:t/>
            </a:r>
            <a:endParaRPr sz="1422">
              <a:solidFill>
                <a:schemeClr val="lt1"/>
              </a:solidFill>
            </a:endParaRPr>
          </a:p>
          <a:p>
            <a:pPr indent="0" lvl="0" marL="0" rtl="0" algn="l">
              <a:lnSpc>
                <a:spcPct val="100000"/>
              </a:lnSpc>
              <a:spcBef>
                <a:spcPts val="0"/>
              </a:spcBef>
              <a:spcAft>
                <a:spcPts val="0"/>
              </a:spcAft>
              <a:buNone/>
            </a:pPr>
            <a:r>
              <a:rPr lang="en-GB" sz="2100">
                <a:solidFill>
                  <a:schemeClr val="lt1"/>
                </a:solidFill>
              </a:rPr>
              <a:t>APRIL IN PARIS 23 </a:t>
            </a:r>
            <a:r>
              <a:rPr lang="en-GB" sz="2100" u="sng">
                <a:solidFill>
                  <a:schemeClr val="accent5"/>
                </a:solidFill>
                <a:hlinkClick r:id="rId3">
                  <a:extLst>
                    <a:ext uri="{A12FA001-AC4F-418D-AE19-62706E023703}">
                      <ahyp:hlinkClr val="tx"/>
                    </a:ext>
                  </a:extLst>
                </a:hlinkClick>
              </a:rPr>
              <a:t>www.martinkeaveney.com</a:t>
            </a:r>
            <a:r>
              <a:rPr lang="en-GB" sz="2100">
                <a:solidFill>
                  <a:schemeClr val="lt1"/>
                </a:solidFill>
              </a:rPr>
              <a:t>  </a:t>
            </a:r>
            <a:r>
              <a:rPr lang="en-GB" sz="2100">
                <a:solidFill>
                  <a:schemeClr val="dk1"/>
                </a:solidFill>
              </a:rPr>
              <a:t>2023</a:t>
            </a:r>
            <a:endParaRPr/>
          </a:p>
        </p:txBody>
      </p:sp>
    </p:spTree>
  </p:cSld>
  <p:clrMapOvr>
    <a:masterClrMapping/>
  </p:clrMapOvr>
</p:sld>
</file>

<file path=ppt/theme/theme1.xml><?xml version="1.0" encoding="utf-8"?>
<a:theme xmlns:a="http://schemas.openxmlformats.org/drawingml/2006/main" xmlns:r="http://schemas.openxmlformats.org/officeDocument/2006/relationships" name="Geometric">
  <a:themeElements>
    <a:clrScheme name="Geometric">
      <a:dk1>
        <a:srgbClr val="2A3990"/>
      </a:dk1>
      <a:lt1>
        <a:srgbClr val="FFFFFF"/>
      </a:lt1>
      <a:dk2>
        <a:srgbClr val="434343"/>
      </a:dk2>
      <a:lt2>
        <a:srgbClr val="999999"/>
      </a:lt2>
      <a:accent1>
        <a:srgbClr val="212D74"/>
      </a:accent1>
      <a:accent2>
        <a:srgbClr val="3949AB"/>
      </a:accent2>
      <a:accent3>
        <a:srgbClr val="9C254D"/>
      </a:accent3>
      <a:accent4>
        <a:srgbClr val="D23369"/>
      </a:accent4>
      <a:accent5>
        <a:srgbClr val="F06292"/>
      </a:accent5>
      <a:accent6>
        <a:srgbClr val="7890CD"/>
      </a:accent6>
      <a:hlink>
        <a:srgbClr val="F06292"/>
      </a:hlink>
      <a:folHlink>
        <a:srgbClr val="F0629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