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Nuni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bold.fntdata"/><Relationship Id="rId25" Type="http://schemas.openxmlformats.org/officeDocument/2006/relationships/font" Target="fonts/Nunito-regular.fntdata"/><Relationship Id="rId28" Type="http://schemas.openxmlformats.org/officeDocument/2006/relationships/font" Target="fonts/Nunito-boldItalic.fntdata"/><Relationship Id="rId27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bc24549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bc24549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bc245495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bc24549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bc245495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2bc245495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2bc245495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2bc245495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bc245495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2bc245495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bc245495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2bc245495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2bc245495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2bc245495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2bc245495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2bc245495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2bc245495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2bc245495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bc245495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bc245495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bc245495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2bc245495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bc245495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2bc245495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2bc245495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2bc245495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2bc245495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2bc245495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SHORT FICTION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APRIL IN PARIS 23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MKCW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Incite Interest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Sustain Interest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Satisfy Interest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(Aristotle)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247" y="497000"/>
            <a:ext cx="2010850" cy="275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Incite Interest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Who is the character?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What do they wan</a:t>
            </a:r>
            <a:r>
              <a:rPr lang="en-GB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t?</a:t>
            </a:r>
            <a:endParaRPr/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1179" y="1669125"/>
            <a:ext cx="3692176" cy="246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Sustain Interest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What does the character do to get what they want?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What stops the character getting what they want?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4854" y="1756903"/>
            <a:ext cx="3207444" cy="2138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Satisfy  Interest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Does the character get what they want?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If so, are they satisfied?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If not, what is the result of this?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426" y="1229863"/>
            <a:ext cx="1818975" cy="2426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Fantasy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Crime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Romance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Thriller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Historical Fiction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Others?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070" y="1935275"/>
            <a:ext cx="3628499" cy="205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ART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6875" y="1398575"/>
            <a:ext cx="2103626" cy="210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 Image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975" y="1537275"/>
            <a:ext cx="3276828" cy="2184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Sound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3713" y="1938300"/>
            <a:ext cx="3571875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Kinaesthetic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Tear a sheet of paper into a square, a triangle and a circle.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Place in front of you.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What do you have?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1" name="Google Shape;14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93" y="1870676"/>
            <a:ext cx="1543048" cy="2057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Navigation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993" y="978600"/>
            <a:ext cx="3531923" cy="208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Literature/ Literary Fiction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Character-driven fiction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Surrealist/ Magic realism writing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Others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1575" y="1444488"/>
            <a:ext cx="2254525" cy="225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Combining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 STORY + THE ART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8424" y="589199"/>
            <a:ext cx="3734025" cy="248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Push boundaries of THE SHORT STORY or Episode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200" y="1953375"/>
            <a:ext cx="3168426" cy="179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Short Fiction</a:t>
            </a:r>
            <a:endParaRPr/>
          </a:p>
        </p:txBody>
      </p:sp>
      <p:sp>
        <p:nvSpPr>
          <p:cNvPr id="171" name="Google Shape;171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THANK YOU FOR TAKING PART IN THIS SEMINAR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Please send questions 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info@martinkeaveney.com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APRIL IN PARIS 23 www.martinkeaveney.com 2023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