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c3f77d2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c3f77d2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c3f77d2e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c3f77d2e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2c3f77d2e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2c3f77d2e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c3f77d2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c3f77d2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2c3f77d2e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2c3f77d2e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c3f77d2e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2c3f77d2e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2c3f77d2e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2c3f77d2e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c3f77d2e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c3f77d2e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2c3f77d2e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2c3f77d2e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2c3f77d2e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2c3f77d2e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2c3f77d2e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2c3f77d2e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c3f77d2e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2c3f77d2e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2c3f77d2e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2c3f77d2e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martinke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COMMERCIAL FICTION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MKCW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APRIL IN  PARIS 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Genre Fiction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Romance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Thriller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Detective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Drama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Fantasy/Scifi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720" y="1499139"/>
            <a:ext cx="3217552" cy="2145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What is your genre?</a:t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000" y="900475"/>
            <a:ext cx="3427850" cy="257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Industries &amp; Genre</a:t>
            </a:r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0101" y="1149199"/>
            <a:ext cx="3922352" cy="26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Romance Fiction</a:t>
            </a:r>
            <a:endParaRPr/>
          </a:p>
        </p:txBody>
      </p:sp>
      <p:pic>
        <p:nvPicPr>
          <p:cNvPr id="110" name="Google Shape;1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4102" y="416115"/>
            <a:ext cx="2273875" cy="341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Thriller</a:t>
            </a: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463" y="515400"/>
            <a:ext cx="43148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Drama</a:t>
            </a: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6400" y="1633025"/>
            <a:ext cx="1877451" cy="187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Regime Adoption</a:t>
            </a:r>
            <a:endParaRPr/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9799" y="751301"/>
            <a:ext cx="2234626" cy="289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Formula</a:t>
            </a:r>
            <a:endParaRPr/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0769" y="1463350"/>
            <a:ext cx="2548826" cy="19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Focus</a:t>
            </a:r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8777" y="361450"/>
            <a:ext cx="5083726" cy="340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Agents</a:t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2075" y="1131175"/>
            <a:ext cx="333375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Series</a:t>
            </a: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5925" y="736725"/>
            <a:ext cx="3615850" cy="241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Author Presence</a:t>
            </a:r>
            <a:endParaRPr/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651" y="1633026"/>
            <a:ext cx="1877450" cy="187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THANK YOU FOR TAKING PART IN THIS SEMINAR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Please send questions to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</a:rPr>
              <a:t>info@martinkeaveney.com</a:t>
            </a:r>
            <a:endParaRPr sz="275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</a:rPr>
              <a:t>APRIL IN PARIS 23 </a:t>
            </a:r>
            <a:r>
              <a:rPr lang="en-GB" sz="21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www.martinkeaveney.com</a:t>
            </a:r>
            <a:r>
              <a:rPr lang="en-GB" sz="2100">
                <a:solidFill>
                  <a:schemeClr val="lt1"/>
                </a:solidFill>
              </a:rPr>
              <a:t>  </a:t>
            </a:r>
            <a:r>
              <a:rPr lang="en-GB" sz="2100">
                <a:solidFill>
                  <a:schemeClr val="dk1"/>
                </a:solidFill>
              </a:rPr>
              <a:t>2023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