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73" r:id="rId7"/>
    <p:sldId id="274" r:id="rId8"/>
    <p:sldId id="275" r:id="rId9"/>
    <p:sldId id="276" r:id="rId10"/>
    <p:sldId id="271" r:id="rId11"/>
    <p:sldId id="268" r:id="rId12"/>
    <p:sldId id="269" r:id="rId13"/>
    <p:sldId id="270" r:id="rId14"/>
    <p:sldId id="272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Qgys8wTMXMAsbeKewLwnlIaUI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88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5666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5697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9654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5530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d0f416650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1d0f416650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16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6"/>
          <p:cNvSpPr/>
          <p:nvPr/>
        </p:nvSpPr>
        <p:spPr>
          <a:xfrm rot="10800000" flipH="1">
            <a:off x="578652" y="4501201"/>
            <a:ext cx="11034696" cy="182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7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7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dt" idx="10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sldNum" idx="12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" name="Google Shape;40;p15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5"/>
          <p:cNvSpPr/>
          <p:nvPr/>
        </p:nvSpPr>
        <p:spPr>
          <a:xfrm rot="10800000" flipH="1">
            <a:off x="578652" y="4501201"/>
            <a:ext cx="11034696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8"/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9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9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2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dt" idx="10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sldNum" idx="12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0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0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cap="none"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body" idx="2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body" idx="3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cap="none"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4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1"/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3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3"/>
          <p:cNvSpPr txBox="1"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body" idx="1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2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dt" idx="10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4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>
            <a:spLocks noGrp="1"/>
          </p:cNvSpPr>
          <p:nvPr>
            <p:ph type="pic" idx="2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24"/>
          <p:cNvSpPr txBox="1">
            <a:spLocks noGrp="1"/>
          </p:cNvSpPr>
          <p:nvPr>
            <p:ph type="body" idx="1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dt" idx="10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hyperlink" Target="https://dancpicturez.deviantart.com/art/Sky-Castle-299795447" TargetMode="Externa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flickr.com/photos/brighton/554732654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vianolavie.org/2018/03/27/the-strangers-disease-youll-want-to-get-infected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agingnonviolence.org/feature/election-campaigns-one-off-protest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rtinkeaveney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-72995" b="-72995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" descr="Empty seats in a film theater"/>
          <p:cNvPicPr preferRelativeResize="0"/>
          <p:nvPr/>
        </p:nvPicPr>
        <p:blipFill>
          <a:blip r:embed="rId4"/>
          <a:srcRect l="7867" r="786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"/>
          <p:cNvSpPr/>
          <p:nvPr/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3921"/>
                </a:srgbClr>
              </a:gs>
              <a:gs pos="58000">
                <a:schemeClr val="dk1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 txBox="1">
            <a:spLocks noGrp="1"/>
          </p:cNvSpPr>
          <p:nvPr>
            <p:ph type="ctrTitle"/>
          </p:nvPr>
        </p:nvSpPr>
        <p:spPr>
          <a:xfrm>
            <a:off x="477974" y="1122375"/>
            <a:ext cx="4597200" cy="32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 dirty="0"/>
              <a:t>The World on Stage</a:t>
            </a:r>
            <a:endParaRPr dirty="0"/>
          </a:p>
        </p:txBody>
      </p:sp>
      <p:sp>
        <p:nvSpPr>
          <p:cNvPr id="121" name="Google Shape;121;p1"/>
          <p:cNvSpPr txBox="1"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Specialist Course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MKCW</a:t>
            </a:r>
            <a:endParaRPr/>
          </a:p>
        </p:txBody>
      </p:sp>
      <p:sp>
        <p:nvSpPr>
          <p:cNvPr id="122" name="Google Shape;122;p1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3523488" y="6858000"/>
            <a:ext cx="866851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by Unknown Author is licensed under </a:t>
            </a:r>
            <a:r>
              <a:rPr lang="en-US" sz="9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sz="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30" name="Google Shape;130;p2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Introduction 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The Campfire &amp; Language for Drama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Greek Theatre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The Character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Renaissance Theatre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Story on Stage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dirty="0"/>
          </a:p>
        </p:txBody>
      </p:sp>
      <p:pic>
        <p:nvPicPr>
          <p:cNvPr id="131" name="Google Shape;131;p2" descr="Lakeside campfire at sunset"/>
          <p:cNvPicPr preferRelativeResize="0"/>
          <p:nvPr/>
        </p:nvPicPr>
        <p:blipFill>
          <a:blip r:embed="rId3"/>
          <a:srcRect/>
          <a:stretch/>
        </p:blipFill>
        <p:spPr>
          <a:xfrm>
            <a:off x="6711398" y="2879138"/>
            <a:ext cx="4752075" cy="31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37" name="Google Shape;137;p3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E" dirty="0"/>
              <a:t>Formats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E" dirty="0"/>
              <a:t>Realism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E" dirty="0"/>
              <a:t>Modernism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E" dirty="0"/>
              <a:t>Postmodernism</a:t>
            </a:r>
            <a:endParaRPr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Submissions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Special Focus</a:t>
            </a:r>
          </a:p>
        </p:txBody>
      </p:sp>
      <p:pic>
        <p:nvPicPr>
          <p:cNvPr id="138" name="Google Shape;138;p3"/>
          <p:cNvPicPr preferRelativeResize="0"/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6818941" y="2897969"/>
            <a:ext cx="4041317" cy="3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59A726-91FB-DD63-154D-805B539A71C9}"/>
              </a:ext>
            </a:extLst>
          </p:cNvPr>
          <p:cNvSpPr txBox="1"/>
          <p:nvPr/>
        </p:nvSpPr>
        <p:spPr>
          <a:xfrm>
            <a:off x="6818941" y="6031569"/>
            <a:ext cx="40413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flickr.com/photos/brighton/5547326544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/3.0/"/>
              </a:rPr>
              <a:t>CC BY</a:t>
            </a:r>
            <a:endParaRPr lang="en-US"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44" name="Google Shape;144;p4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Scripts v Prose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Direct Speech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Sets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Technology</a:t>
            </a:r>
          </a:p>
        </p:txBody>
      </p:sp>
      <p:pic>
        <p:nvPicPr>
          <p:cNvPr id="145" name="Google Shape;14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1900" y="2716825"/>
            <a:ext cx="4824855" cy="3216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IE" dirty="0"/>
              <a:t>Types of </a:t>
            </a:r>
            <a:r>
              <a:rPr lang="en-IE" dirty="0" err="1"/>
              <a:t>Stagework</a:t>
            </a:r>
            <a:endParaRPr dirty="0"/>
          </a:p>
        </p:txBody>
      </p:sp>
      <p:sp>
        <p:nvSpPr>
          <p:cNvPr id="144" name="Google Shape;144;p4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Play on Stage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Immersive Theatre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Multi-Media Performances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Technology</a:t>
            </a:r>
          </a:p>
        </p:txBody>
      </p:sp>
      <p:pic>
        <p:nvPicPr>
          <p:cNvPr id="145" name="Google Shape;145;p4"/>
          <p:cNvPicPr preferRelativeResize="0"/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5731900" y="2716830"/>
            <a:ext cx="4824855" cy="32165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6670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IE" dirty="0"/>
              <a:t>Stage work &amp; Theme</a:t>
            </a:r>
            <a:endParaRPr dirty="0"/>
          </a:p>
        </p:txBody>
      </p:sp>
      <p:sp>
        <p:nvSpPr>
          <p:cNvPr id="144" name="Google Shape;144;p4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Wide emphasis on Social Theatre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Argument of Story over Theme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Craft v Economics</a:t>
            </a:r>
          </a:p>
        </p:txBody>
      </p:sp>
      <p:pic>
        <p:nvPicPr>
          <p:cNvPr id="145" name="Google Shape;145;p4"/>
          <p:cNvPicPr preferRelativeResize="0"/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7003652" y="3110739"/>
            <a:ext cx="4824855" cy="29063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0713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IE" dirty="0"/>
              <a:t>Modern Approaches</a:t>
            </a:r>
            <a:endParaRPr dirty="0"/>
          </a:p>
        </p:txBody>
      </p:sp>
      <p:sp>
        <p:nvSpPr>
          <p:cNvPr id="144" name="Google Shape;144;p4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Constantin Stanislavski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Bertolt Brecht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Viktor </a:t>
            </a:r>
            <a:r>
              <a:rPr lang="en-US" dirty="0" err="1"/>
              <a:t>Schlovsky</a:t>
            </a:r>
            <a:endParaRPr lang="en-US" dirty="0"/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Mikhail Bakhtin</a:t>
            </a:r>
          </a:p>
        </p:txBody>
      </p:sp>
      <p:pic>
        <p:nvPicPr>
          <p:cNvPr id="1026" name="Picture 2" descr="Konstantin Stanislavski - IMDb">
            <a:extLst>
              <a:ext uri="{FF2B5EF4-FFF2-40B4-BE49-F238E27FC236}">
                <a16:creationId xmlns:a16="http://schemas.microsoft.com/office/drawing/2014/main" id="{7E9F8EF2-4BA2-C7E8-C728-38138E1DC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869" y="2610506"/>
            <a:ext cx="24892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348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IE" dirty="0"/>
              <a:t>Voices</a:t>
            </a:r>
            <a:endParaRPr dirty="0"/>
          </a:p>
        </p:txBody>
      </p:sp>
      <p:sp>
        <p:nvSpPr>
          <p:cNvPr id="144" name="Google Shape;144;p4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Process of Voices before set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endParaRPr lang="en-US" dirty="0"/>
          </a:p>
        </p:txBody>
      </p:sp>
      <p:pic>
        <p:nvPicPr>
          <p:cNvPr id="2050" name="Picture 2" descr="Familiar Voices Are Easier to Understand, Even If We Don't Recognize Them –  Association for Psychological Science – APS">
            <a:extLst>
              <a:ext uri="{FF2B5EF4-FFF2-40B4-BE49-F238E27FC236}">
                <a16:creationId xmlns:a16="http://schemas.microsoft.com/office/drawing/2014/main" id="{EB1F2F61-E872-D61A-1812-46C610F9E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454" y="3429000"/>
            <a:ext cx="34417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483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Writing</a:t>
            </a:r>
            <a:endParaRPr/>
          </a:p>
        </p:txBody>
      </p:sp>
      <p:pic>
        <p:nvPicPr>
          <p:cNvPr id="232" name="Google Shape;232;p11" descr="A picture containing diagram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8227" y="2057400"/>
            <a:ext cx="4572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dirty="0"/>
              <a:t>Stage Project</a:t>
            </a:r>
            <a:endParaRPr dirty="0"/>
          </a:p>
        </p:txBody>
      </p:sp>
      <p:sp>
        <p:nvSpPr>
          <p:cNvPr id="208" name="Google Shape;208;p9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76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228600" lvl="0" indent="-762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209" name="Google Shape;209;p9"/>
          <p:cNvSpPr txBox="1"/>
          <p:nvPr/>
        </p:nvSpPr>
        <p:spPr>
          <a:xfrm>
            <a:off x="956379" y="2478024"/>
            <a:ext cx="28431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</a:rPr>
              <a:t>60 Script pages +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</a:rPr>
              <a:t>500 word synopsis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Any </a:t>
            </a:r>
            <a:r>
              <a:rPr lang="en-US" sz="1800" dirty="0">
                <a:solidFill>
                  <a:schemeClr val="dk1"/>
                </a:solidFill>
              </a:rPr>
              <a:t>Genre</a:t>
            </a:r>
            <a:endParaRPr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Submit on Week </a:t>
            </a:r>
            <a:r>
              <a:rPr lang="en-US" sz="1800" dirty="0">
                <a:solidFill>
                  <a:schemeClr val="dk1"/>
                </a:solidFill>
              </a:rPr>
              <a:t>12</a:t>
            </a:r>
            <a:endParaRPr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Editorial response within </a:t>
            </a:r>
            <a:r>
              <a:rPr lang="en-US" sz="1800" dirty="0">
                <a:solidFill>
                  <a:schemeClr val="dk1"/>
                </a:solidFill>
              </a:rPr>
              <a:t>3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months</a:t>
            </a:r>
            <a:endParaRPr dirty="0"/>
          </a:p>
        </p:txBody>
      </p:sp>
      <p:pic>
        <p:nvPicPr>
          <p:cNvPr id="3074" name="Picture 2" descr="Stage Directions for Actors: The Basics">
            <a:extLst>
              <a:ext uri="{FF2B5EF4-FFF2-40B4-BE49-F238E27FC236}">
                <a16:creationId xmlns:a16="http://schemas.microsoft.com/office/drawing/2014/main" id="{00E45F1C-D0F3-A47F-1F27-FB298F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337" y="3023695"/>
            <a:ext cx="34925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Peer group</a:t>
            </a:r>
            <a:endParaRPr/>
          </a:p>
        </p:txBody>
      </p:sp>
      <p:sp>
        <p:nvSpPr>
          <p:cNvPr id="216" name="Google Shape;216;p10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76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228600" lvl="0" indent="-762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217" name="Google Shape;217;p10"/>
          <p:cNvSpPr txBox="1"/>
          <p:nvPr/>
        </p:nvSpPr>
        <p:spPr>
          <a:xfrm>
            <a:off x="989215" y="2478881"/>
            <a:ext cx="2842952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slot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work 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Participate in Workshop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Change slot as needed</a:t>
            </a:r>
            <a:endParaRPr/>
          </a:p>
        </p:txBody>
      </p:sp>
      <p:pic>
        <p:nvPicPr>
          <p:cNvPr id="218" name="Google Shape;218;p10" descr="A picture containing person, indoor, group, peopl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2792" y="1981199"/>
            <a:ext cx="5715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d0f416650e_0_14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Livewrite</a:t>
            </a:r>
            <a:endParaRPr/>
          </a:p>
        </p:txBody>
      </p:sp>
      <p:sp>
        <p:nvSpPr>
          <p:cNvPr id="224" name="Google Shape;224;g1d0f416650e_0_14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76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228600" lvl="0" indent="-762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225" name="Google Shape;225;g1d0f416650e_0_14"/>
          <p:cNvSpPr txBox="1"/>
          <p:nvPr/>
        </p:nvSpPr>
        <p:spPr>
          <a:xfrm>
            <a:off x="989215" y="2478881"/>
            <a:ext cx="28431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</a:rPr>
              <a:t>7am-9am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</a:rPr>
              <a:t>Mon-Fri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</a:rPr>
              <a:t>Excludes hols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</a:rPr>
              <a:t>Come and go as required</a:t>
            </a:r>
            <a:endParaRPr/>
          </a:p>
        </p:txBody>
      </p:sp>
      <p:pic>
        <p:nvPicPr>
          <p:cNvPr id="226" name="Google Shape;226;g1d0f416650e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4201" y="3124900"/>
            <a:ext cx="5477002" cy="317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This week</a:t>
            </a:r>
            <a:endParaRPr/>
          </a:p>
        </p:txBody>
      </p:sp>
      <p:sp>
        <p:nvSpPr>
          <p:cNvPr id="238" name="Google Shape;238;p12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4003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Please write a 10-20 page script based on the writing exercise.</a:t>
            </a:r>
            <a:endParaRPr dirty="0"/>
          </a:p>
          <a:p>
            <a:pPr marL="228600" lvl="0" indent="-24003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Peer group will be issued shortly.</a:t>
            </a:r>
            <a:endParaRPr dirty="0"/>
          </a:p>
          <a:p>
            <a:pPr marL="228600" lvl="0" indent="-87629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228600" lvl="0" indent="-24003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Next week – Campfires &amp; Language</a:t>
            </a:r>
            <a:endParaRPr dirty="0"/>
          </a:p>
          <a:p>
            <a:pPr marL="228600" lvl="0" indent="-87629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228600" lvl="0" indent="-87629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2514600" lvl="5" indent="-23717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www.martinkeaveney.com</a:t>
            </a:r>
            <a:r>
              <a:rPr lang="en-US" dirty="0"/>
              <a:t>.  2023</a:t>
            </a:r>
            <a:endParaRPr dirty="0"/>
          </a:p>
        </p:txBody>
      </p:sp>
      <p:pic>
        <p:nvPicPr>
          <p:cNvPr id="239" name="Google Shape;239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4250" y="3319875"/>
            <a:ext cx="4306624" cy="23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182</Words>
  <Application>Microsoft Macintosh PowerPoint</Application>
  <PresentationFormat>Widescreen</PresentationFormat>
  <Paragraphs>73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Arial</vt:lpstr>
      <vt:lpstr>AccentBoxVTI</vt:lpstr>
      <vt:lpstr>AccentBoxVTI</vt:lpstr>
      <vt:lpstr>The World on Stage</vt:lpstr>
      <vt:lpstr>Introduction</vt:lpstr>
      <vt:lpstr>Introduction</vt:lpstr>
      <vt:lpstr>Introduction</vt:lpstr>
      <vt:lpstr>Types of Stagework</vt:lpstr>
      <vt:lpstr>Stage work &amp; Theme</vt:lpstr>
      <vt:lpstr>Modern Approaches</vt:lpstr>
      <vt:lpstr>Voices</vt:lpstr>
      <vt:lpstr>Writing</vt:lpstr>
      <vt:lpstr>Stage Project</vt:lpstr>
      <vt:lpstr>Peer group</vt:lpstr>
      <vt:lpstr>Livewrite</vt:lpstr>
      <vt:lpstr>This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on Screen</dc:title>
  <dc:creator>Keaveney, Martin</dc:creator>
  <cp:lastModifiedBy>Keaveney, Martin</cp:lastModifiedBy>
  <cp:revision>2</cp:revision>
  <dcterms:created xsi:type="dcterms:W3CDTF">2022-09-12T16:00:50Z</dcterms:created>
  <dcterms:modified xsi:type="dcterms:W3CDTF">2023-01-22T15:07:47Z</dcterms:modified>
</cp:coreProperties>
</file>