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7" roundtripDataSignature="AMtx7mj++yzsrF4Rb3q0kszyQtsCo6x4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customschemas.google.com/relationships/presentationmetadata" Target="meta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5a58c1bc36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5a58c1bc3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5a58c1bc36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5a58c1bc3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5a58c1bc36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5a58c1bc3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5a58c1bc3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5a58c1bc3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5"/>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8000"/>
              <a:buFont typeface="Arial"/>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5"/>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lt1"/>
              </a:buClr>
              <a:buSzPts val="2800"/>
              <a:buNone/>
              <a:defRPr sz="2800"/>
            </a:lvl1pPr>
            <a:lvl2pPr lvl="1" algn="ctr">
              <a:lnSpc>
                <a:spcPct val="110000"/>
              </a:lnSpc>
              <a:spcBef>
                <a:spcPts val="500"/>
              </a:spcBef>
              <a:spcAft>
                <a:spcPts val="0"/>
              </a:spcAft>
              <a:buClr>
                <a:schemeClr val="lt1"/>
              </a:buClr>
              <a:buSzPts val="2000"/>
              <a:buNone/>
              <a:defRPr sz="2000"/>
            </a:lvl2pPr>
            <a:lvl3pPr lvl="2" algn="ctr">
              <a:lnSpc>
                <a:spcPct val="110000"/>
              </a:lnSpc>
              <a:spcBef>
                <a:spcPts val="500"/>
              </a:spcBef>
              <a:spcAft>
                <a:spcPts val="0"/>
              </a:spcAft>
              <a:buClr>
                <a:schemeClr val="lt1"/>
              </a:buClr>
              <a:buSzPts val="1800"/>
              <a:buNone/>
              <a:defRPr sz="1800"/>
            </a:lvl3pPr>
            <a:lvl4pPr lvl="3" algn="ctr">
              <a:lnSpc>
                <a:spcPct val="110000"/>
              </a:lnSpc>
              <a:spcBef>
                <a:spcPts val="500"/>
              </a:spcBef>
              <a:spcAft>
                <a:spcPts val="0"/>
              </a:spcAft>
              <a:buClr>
                <a:schemeClr val="lt1"/>
              </a:buClr>
              <a:buSzPts val="1600"/>
              <a:buNone/>
              <a:defRPr sz="1600"/>
            </a:lvl4pPr>
            <a:lvl5pPr lvl="4" algn="ctr">
              <a:lnSpc>
                <a:spcPct val="11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4" name="Google Shape;14;p15"/>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5"/>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15"/>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 name="Google Shape;18;p15"/>
          <p:cNvSpPr/>
          <p:nvPr/>
        </p:nvSpPr>
        <p:spPr>
          <a:xfrm flipH="1" rot="10800000">
            <a:off x="578652" y="4501201"/>
            <a:ext cx="11034696" cy="18288"/>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6"/>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 name="Google Shape;27;p16"/>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8" name="Google Shape;28;p16"/>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9" name="Google Shape;29;p16"/>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6"/>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6"/>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6"/>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 name="Shape 34"/>
        <p:cNvGrpSpPr/>
        <p:nvPr/>
      </p:nvGrpSpPr>
      <p:grpSpPr>
        <a:xfrm>
          <a:off x="0" y="0"/>
          <a:ext cx="0" cy="0"/>
          <a:chOff x="0" y="0"/>
          <a:chExt cx="0" cy="0"/>
        </a:xfrm>
      </p:grpSpPr>
      <p:sp>
        <p:nvSpPr>
          <p:cNvPr id="35" name="Google Shape;35;p14"/>
          <p:cNvSpPr txBox="1"/>
          <p:nvPr>
            <p:ph type="ctrTitle"/>
          </p:nvPr>
        </p:nvSpPr>
        <p:spPr>
          <a:xfrm>
            <a:off x="576072" y="1124712"/>
            <a:ext cx="11036808" cy="31729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8000"/>
              <a:buFont typeface="Arial"/>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4"/>
          <p:cNvSpPr txBox="1"/>
          <p:nvPr>
            <p:ph idx="1" type="subTitle"/>
          </p:nvPr>
        </p:nvSpPr>
        <p:spPr>
          <a:xfrm>
            <a:off x="576072" y="4727448"/>
            <a:ext cx="11036808" cy="1481328"/>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dk1"/>
              </a:buClr>
              <a:buSzPts val="2800"/>
              <a:buNone/>
              <a:defRPr sz="28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7" name="Google Shape;37;p14"/>
          <p:cNvSpPr txBox="1"/>
          <p:nvPr>
            <p:ph idx="10" type="dt"/>
          </p:nvPr>
        </p:nvSpPr>
        <p:spPr>
          <a:xfrm>
            <a:off x="576072"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4"/>
          <p:cNvSpPr txBox="1"/>
          <p:nvPr>
            <p:ph idx="12" type="sldNum"/>
          </p:nvPr>
        </p:nvSpPr>
        <p:spPr>
          <a:xfrm>
            <a:off x="886968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14"/>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1" name="Google Shape;41;p14"/>
          <p:cNvSpPr/>
          <p:nvPr/>
        </p:nvSpPr>
        <p:spPr>
          <a:xfrm flipH="1" rot="10800000">
            <a:off x="578652" y="4501201"/>
            <a:ext cx="11034696" cy="18288"/>
          </a:xfrm>
          <a:prstGeom prst="rect">
            <a:avLst/>
          </a:prstGeom>
          <a:solidFill>
            <a:srgbClr val="C8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17"/>
          <p:cNvSpPr/>
          <p:nvPr/>
        </p:nvSpPr>
        <p:spPr>
          <a:xfrm>
            <a:off x="558210" y="4981421"/>
            <a:ext cx="11134956" cy="82296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 name="Google Shape;44;p17"/>
          <p:cNvSpPr/>
          <p:nvPr/>
        </p:nvSpPr>
        <p:spPr>
          <a:xfrm>
            <a:off x="498834" y="5118581"/>
            <a:ext cx="146304" cy="5486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 name="Google Shape;45;p17"/>
          <p:cNvSpPr txBox="1"/>
          <p:nvPr>
            <p:ph type="title"/>
          </p:nvPr>
        </p:nvSpPr>
        <p:spPr>
          <a:xfrm>
            <a:off x="557784" y="640080"/>
            <a:ext cx="10890504" cy="4114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00"/>
              <a:buFont typeface="Arial"/>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7"/>
          <p:cNvSpPr txBox="1"/>
          <p:nvPr>
            <p:ph idx="1" type="body"/>
          </p:nvPr>
        </p:nvSpPr>
        <p:spPr>
          <a:xfrm>
            <a:off x="841248" y="5102352"/>
            <a:ext cx="10607040" cy="585216"/>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000"/>
              <a:buNone/>
              <a:defRPr sz="2000">
                <a:solidFill>
                  <a:schemeClr val="dk1"/>
                </a:solidFill>
              </a:defRPr>
            </a:lvl1pPr>
            <a:lvl2pPr indent="-228600" lvl="1" marL="914400" algn="l">
              <a:lnSpc>
                <a:spcPct val="110000"/>
              </a:lnSpc>
              <a:spcBef>
                <a:spcPts val="500"/>
              </a:spcBef>
              <a:spcAft>
                <a:spcPts val="0"/>
              </a:spcAft>
              <a:buClr>
                <a:srgbClr val="888888"/>
              </a:buClr>
              <a:buSzPts val="2000"/>
              <a:buNone/>
              <a:defRPr sz="2000">
                <a:solidFill>
                  <a:srgbClr val="888888"/>
                </a:solidFill>
              </a:defRPr>
            </a:lvl2pPr>
            <a:lvl3pPr indent="-228600" lvl="2" marL="1371600" algn="l">
              <a:lnSpc>
                <a:spcPct val="110000"/>
              </a:lnSpc>
              <a:spcBef>
                <a:spcPts val="500"/>
              </a:spcBef>
              <a:spcAft>
                <a:spcPts val="0"/>
              </a:spcAft>
              <a:buClr>
                <a:srgbClr val="888888"/>
              </a:buClr>
              <a:buSzPts val="1800"/>
              <a:buNone/>
              <a:defRPr sz="1800">
                <a:solidFill>
                  <a:srgbClr val="888888"/>
                </a:solidFill>
              </a:defRPr>
            </a:lvl3pPr>
            <a:lvl4pPr indent="-228600" lvl="3" marL="1828800" algn="l">
              <a:lnSpc>
                <a:spcPct val="110000"/>
              </a:lnSpc>
              <a:spcBef>
                <a:spcPts val="500"/>
              </a:spcBef>
              <a:spcAft>
                <a:spcPts val="0"/>
              </a:spcAft>
              <a:buClr>
                <a:srgbClr val="888888"/>
              </a:buClr>
              <a:buSzPts val="1600"/>
              <a:buNone/>
              <a:defRPr sz="1600">
                <a:solidFill>
                  <a:srgbClr val="888888"/>
                </a:solidFill>
              </a:defRPr>
            </a:lvl4pPr>
            <a:lvl5pPr indent="-228600" lvl="4" marL="2286000" algn="l">
              <a:lnSpc>
                <a:spcPct val="11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 name="Google Shape;4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8"/>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2" name="Google Shape;52;p18"/>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3" name="Google Shape;53;p18"/>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4" name="Google Shape;54;p18"/>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8"/>
          <p:cNvSpPr txBox="1"/>
          <p:nvPr>
            <p:ph idx="1" type="body"/>
          </p:nvPr>
        </p:nvSpPr>
        <p:spPr>
          <a:xfrm>
            <a:off x="1115568"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8"/>
          <p:cNvSpPr txBox="1"/>
          <p:nvPr>
            <p:ph idx="2" type="body"/>
          </p:nvPr>
        </p:nvSpPr>
        <p:spPr>
          <a:xfrm>
            <a:off x="6345936" y="2478024"/>
            <a:ext cx="4937760" cy="3694176"/>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8"/>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19"/>
          <p:cNvSpPr/>
          <p:nvPr/>
        </p:nvSpPr>
        <p:spPr>
          <a:xfrm>
            <a:off x="558209" y="0"/>
            <a:ext cx="11167447" cy="2018806"/>
          </a:xfrm>
          <a:prstGeom prst="rect">
            <a:avLst/>
          </a:prstGeom>
          <a:solidFill>
            <a:schemeClr val="lt1"/>
          </a:solidFill>
          <a:ln cap="flat" cmpd="sng" w="9525">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2" name="Google Shape;62;p19"/>
          <p:cNvSpPr/>
          <p:nvPr/>
        </p:nvSpPr>
        <p:spPr>
          <a:xfrm>
            <a:off x="566928" y="0"/>
            <a:ext cx="11155680" cy="20116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3" name="Google Shape;63;p19"/>
          <p:cNvSpPr/>
          <p:nvPr/>
        </p:nvSpPr>
        <p:spPr>
          <a:xfrm>
            <a:off x="498834" y="787352"/>
            <a:ext cx="128016"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4" name="Google Shape;64;p1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9"/>
          <p:cNvSpPr txBox="1"/>
          <p:nvPr>
            <p:ph idx="1" type="body"/>
          </p:nvPr>
        </p:nvSpPr>
        <p:spPr>
          <a:xfrm>
            <a:off x="1115568"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19"/>
          <p:cNvSpPr txBox="1"/>
          <p:nvPr>
            <p:ph idx="2" type="body"/>
          </p:nvPr>
        </p:nvSpPr>
        <p:spPr>
          <a:xfrm>
            <a:off x="1115568" y="3203688"/>
            <a:ext cx="4937760" cy="2968512"/>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9"/>
          <p:cNvSpPr txBox="1"/>
          <p:nvPr>
            <p:ph idx="3" type="body"/>
          </p:nvPr>
        </p:nvSpPr>
        <p:spPr>
          <a:xfrm>
            <a:off x="6345936" y="2372650"/>
            <a:ext cx="493776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b="1" sz="2400" cap="none"/>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19"/>
          <p:cNvSpPr txBox="1"/>
          <p:nvPr>
            <p:ph idx="4" type="body"/>
          </p:nvPr>
        </p:nvSpPr>
        <p:spPr>
          <a:xfrm>
            <a:off x="6345936" y="3203687"/>
            <a:ext cx="4937760" cy="2968511"/>
          </a:xfrm>
          <a:prstGeom prst="rect">
            <a:avLst/>
          </a:prstGeom>
          <a:noFill/>
          <a:ln>
            <a:noFill/>
          </a:ln>
        </p:spPr>
        <p:txBody>
          <a:bodyPr anchorCtr="0" anchor="t" bIns="45700" lIns="91425" spcFirstLastPara="1" rIns="91425" wrap="square" tIns="45700">
            <a:normAutofit/>
          </a:bodyPr>
          <a:lstStyle>
            <a:lvl1pPr indent="-381000" lvl="0" marL="457200" algn="l">
              <a:lnSpc>
                <a:spcPct val="110000"/>
              </a:lnSpc>
              <a:spcBef>
                <a:spcPts val="1000"/>
              </a:spcBef>
              <a:spcAft>
                <a:spcPts val="0"/>
              </a:spcAft>
              <a:buClr>
                <a:schemeClr val="dk1"/>
              </a:buClr>
              <a:buSzPts val="2400"/>
              <a:buChar char="•"/>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9"/>
          <p:cNvSpPr txBox="1"/>
          <p:nvPr>
            <p:ph idx="10" type="dt"/>
          </p:nvPr>
        </p:nvSpPr>
        <p:spPr>
          <a:xfrm>
            <a:off x="1115568"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9"/>
          <p:cNvSpPr txBox="1"/>
          <p:nvPr>
            <p:ph idx="12" type="sldNum"/>
          </p:nvPr>
        </p:nvSpPr>
        <p:spPr>
          <a:xfrm>
            <a:off x="8540496"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20"/>
          <p:cNvSpPr/>
          <p:nvPr/>
        </p:nvSpPr>
        <p:spPr>
          <a:xfrm>
            <a:off x="665853" y="1533525"/>
            <a:ext cx="10917063" cy="3790950"/>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4" name="Google Shape;74;p20"/>
          <p:cNvSpPr/>
          <p:nvPr/>
        </p:nvSpPr>
        <p:spPr>
          <a:xfrm>
            <a:off x="609084" y="2971798"/>
            <a:ext cx="128016" cy="914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5" name="Google Shape;75;p20"/>
          <p:cNvSpPr txBox="1"/>
          <p:nvPr>
            <p:ph type="title"/>
          </p:nvPr>
        </p:nvSpPr>
        <p:spPr>
          <a:xfrm>
            <a:off x="1078992" y="1938528"/>
            <a:ext cx="10177272" cy="29900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5400"/>
              <a:buFont typeface="Arial"/>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3" name="Shape 83"/>
        <p:cNvGrpSpPr/>
        <p:nvPr/>
      </p:nvGrpSpPr>
      <p:grpSpPr>
        <a:xfrm>
          <a:off x="0" y="0"/>
          <a:ext cx="0" cy="0"/>
          <a:chOff x="0" y="0"/>
          <a:chExt cx="0" cy="0"/>
        </a:xfrm>
      </p:grpSpPr>
      <p:sp>
        <p:nvSpPr>
          <p:cNvPr id="84" name="Google Shape;84;p22"/>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5" name="Google Shape;85;p22"/>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6" name="Google Shape;86;p22"/>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22"/>
          <p:cNvSpPr txBox="1"/>
          <p:nvPr>
            <p:ph idx="1" type="body"/>
          </p:nvPr>
        </p:nvSpPr>
        <p:spPr>
          <a:xfrm>
            <a:off x="4965192" y="1709928"/>
            <a:ext cx="6729984" cy="4096512"/>
          </a:xfrm>
          <a:prstGeom prst="rect">
            <a:avLst/>
          </a:prstGeom>
          <a:noFill/>
          <a:ln>
            <a:noFill/>
          </a:ln>
        </p:spPr>
        <p:txBody>
          <a:bodyPr anchorCtr="0" anchor="t" bIns="45700" lIns="91425" spcFirstLastPara="1" rIns="91425" wrap="square" tIns="45700">
            <a:normAutofit/>
          </a:bodyPr>
          <a:lstStyle>
            <a:lvl1pPr indent="-406400" lvl="0" marL="457200" algn="l">
              <a:lnSpc>
                <a:spcPct val="110000"/>
              </a:lnSpc>
              <a:spcBef>
                <a:spcPts val="1000"/>
              </a:spcBef>
              <a:spcAft>
                <a:spcPts val="0"/>
              </a:spcAft>
              <a:buClr>
                <a:schemeClr val="dk1"/>
              </a:buClr>
              <a:buSzPts val="2800"/>
              <a:buChar char="•"/>
              <a:defRPr sz="2800"/>
            </a:lvl1pPr>
            <a:lvl2pPr indent="-381000" lvl="1" marL="914400" algn="l">
              <a:lnSpc>
                <a:spcPct val="110000"/>
              </a:lnSpc>
              <a:spcBef>
                <a:spcPts val="500"/>
              </a:spcBef>
              <a:spcAft>
                <a:spcPts val="0"/>
              </a:spcAft>
              <a:buClr>
                <a:schemeClr val="dk1"/>
              </a:buClr>
              <a:buSzPts val="2400"/>
              <a:buChar char="•"/>
              <a:defRPr sz="2400"/>
            </a:lvl2pPr>
            <a:lvl3pPr indent="-355600" lvl="2" marL="1371600" algn="l">
              <a:lnSpc>
                <a:spcPct val="110000"/>
              </a:lnSpc>
              <a:spcBef>
                <a:spcPts val="500"/>
              </a:spcBef>
              <a:spcAft>
                <a:spcPts val="0"/>
              </a:spcAft>
              <a:buClr>
                <a:schemeClr val="dk1"/>
              </a:buClr>
              <a:buSzPts val="2000"/>
              <a:buChar char="•"/>
              <a:defRPr sz="2000"/>
            </a:lvl3pPr>
            <a:lvl4pPr indent="-355600" lvl="3" marL="1828800" algn="l">
              <a:lnSpc>
                <a:spcPct val="110000"/>
              </a:lnSpc>
              <a:spcBef>
                <a:spcPts val="500"/>
              </a:spcBef>
              <a:spcAft>
                <a:spcPts val="0"/>
              </a:spcAft>
              <a:buClr>
                <a:schemeClr val="dk1"/>
              </a:buClr>
              <a:buSzPts val="2000"/>
              <a:buChar char="•"/>
              <a:defRPr sz="2000"/>
            </a:lvl4pPr>
            <a:lvl5pPr indent="-355600" lvl="4" marL="2286000" algn="l">
              <a:lnSpc>
                <a:spcPct val="11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 name="Google Shape;88;p22"/>
          <p:cNvSpPr txBox="1"/>
          <p:nvPr>
            <p:ph idx="2" type="body"/>
          </p:nvPr>
        </p:nvSpPr>
        <p:spPr>
          <a:xfrm>
            <a:off x="868680" y="3429000"/>
            <a:ext cx="3099816" cy="2066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9" name="Google Shape;89;p22"/>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2" name="Shape 92"/>
        <p:cNvGrpSpPr/>
        <p:nvPr/>
      </p:nvGrpSpPr>
      <p:grpSpPr>
        <a:xfrm>
          <a:off x="0" y="0"/>
          <a:ext cx="0" cy="0"/>
          <a:chOff x="0" y="0"/>
          <a:chExt cx="0" cy="0"/>
        </a:xfrm>
      </p:grpSpPr>
      <p:sp>
        <p:nvSpPr>
          <p:cNvPr id="93" name="Google Shape;93;p23"/>
          <p:cNvSpPr/>
          <p:nvPr/>
        </p:nvSpPr>
        <p:spPr>
          <a:xfrm>
            <a:off x="558210" y="1162033"/>
            <a:ext cx="3740740" cy="4643344"/>
          </a:xfrm>
          <a:prstGeom prst="rect">
            <a:avLst/>
          </a:prstGeom>
          <a:solidFill>
            <a:schemeClr val="lt1"/>
          </a:solidFill>
          <a:ln cap="flat" cmpd="sng" w="12700">
            <a:solidFill>
              <a:srgbClr val="E8E8E8"/>
            </a:solidFill>
            <a:prstDash val="solid"/>
            <a:miter lim="800000"/>
            <a:headEnd len="sm" w="sm" type="none"/>
            <a:tailEnd len="sm" w="sm" type="none"/>
          </a:ln>
          <a:effectLst>
            <a:outerShdw blurRad="50800" rotWithShape="0" algn="tl" dir="2700000" dist="38100">
              <a:srgbClr val="D8D8D8">
                <a:alpha val="2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4" name="Google Shape;94;p23"/>
          <p:cNvSpPr/>
          <p:nvPr/>
        </p:nvSpPr>
        <p:spPr>
          <a:xfrm>
            <a:off x="498834" y="1618375"/>
            <a:ext cx="146304" cy="82296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5" name="Google Shape;95;p23"/>
          <p:cNvSpPr txBox="1"/>
          <p:nvPr>
            <p:ph type="title"/>
          </p:nvPr>
        </p:nvSpPr>
        <p:spPr>
          <a:xfrm>
            <a:off x="868680" y="1709928"/>
            <a:ext cx="3099816" cy="170992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400"/>
              <a:buFont typeface="Arial"/>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23"/>
          <p:cNvSpPr/>
          <p:nvPr>
            <p:ph idx="2" type="pic"/>
          </p:nvPr>
        </p:nvSpPr>
        <p:spPr>
          <a:xfrm>
            <a:off x="4965192" y="1161288"/>
            <a:ext cx="6729984" cy="4645152"/>
          </a:xfrm>
          <a:prstGeom prst="rect">
            <a:avLst/>
          </a:prstGeom>
          <a:noFill/>
          <a:ln>
            <a:noFill/>
          </a:ln>
        </p:spPr>
      </p:sp>
      <p:sp>
        <p:nvSpPr>
          <p:cNvPr id="97" name="Google Shape;97;p23"/>
          <p:cNvSpPr txBox="1"/>
          <p:nvPr>
            <p:ph idx="1" type="body"/>
          </p:nvPr>
        </p:nvSpPr>
        <p:spPr>
          <a:xfrm>
            <a:off x="868680" y="3438144"/>
            <a:ext cx="3099816" cy="20574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1800"/>
              <a:buNone/>
              <a:defRPr sz="18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 name="Google Shape;98;p23"/>
          <p:cNvSpPr txBox="1"/>
          <p:nvPr>
            <p:ph idx="10" type="dt"/>
          </p:nvPr>
        </p:nvSpPr>
        <p:spPr>
          <a:xfrm>
            <a:off x="86868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1" name="Shape 101"/>
        <p:cNvGrpSpPr/>
        <p:nvPr/>
      </p:nvGrpSpPr>
      <p:grpSpPr>
        <a:xfrm>
          <a:off x="0" y="0"/>
          <a:ext cx="0" cy="0"/>
          <a:chOff x="0" y="0"/>
          <a:chExt cx="0" cy="0"/>
        </a:xfrm>
      </p:grpSpPr>
      <p:sp>
        <p:nvSpPr>
          <p:cNvPr id="102" name="Google Shape;10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7" name="Shape 107"/>
        <p:cNvGrpSpPr/>
        <p:nvPr/>
      </p:nvGrpSpPr>
      <p:grpSpPr>
        <a:xfrm>
          <a:off x="0" y="0"/>
          <a:ext cx="0" cy="0"/>
          <a:chOff x="0" y="0"/>
          <a:chExt cx="0" cy="0"/>
        </a:xfrm>
      </p:grpSpPr>
      <p:sp>
        <p:nvSpPr>
          <p:cNvPr id="108" name="Google Shape;108;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lnSpc>
                <a:spcPct val="11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lnSpc>
                <a:spcPct val="11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lnSpc>
                <a:spcPct val="11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8" name="Google Shape;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9" name="Google Shape;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 name="Google Shape;1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Arial"/>
                <a:ea typeface="Arial"/>
                <a:cs typeface="Arial"/>
                <a:sym typeface="Arial"/>
              </a:defRPr>
            </a:lvl1pPr>
            <a:lvl2pPr indent="0" lvl="1" marL="0" marR="0" rtl="0" algn="r">
              <a:spcBef>
                <a:spcPts val="0"/>
              </a:spcBef>
              <a:buNone/>
              <a:defRPr b="0" i="0" sz="1200" u="none" cap="none" strike="noStrike">
                <a:solidFill>
                  <a:schemeClr val="lt1"/>
                </a:solidFill>
                <a:latin typeface="Arial"/>
                <a:ea typeface="Arial"/>
                <a:cs typeface="Arial"/>
                <a:sym typeface="Arial"/>
              </a:defRPr>
            </a:lvl2pPr>
            <a:lvl3pPr indent="0" lvl="2" marL="0" marR="0" rtl="0" algn="r">
              <a:spcBef>
                <a:spcPts val="0"/>
              </a:spcBef>
              <a:buNone/>
              <a:defRPr b="0" i="0" sz="1200" u="none" cap="none" strike="noStrike">
                <a:solidFill>
                  <a:schemeClr val="lt1"/>
                </a:solidFill>
                <a:latin typeface="Arial"/>
                <a:ea typeface="Arial"/>
                <a:cs typeface="Arial"/>
                <a:sym typeface="Arial"/>
              </a:defRPr>
            </a:lvl3pPr>
            <a:lvl4pPr indent="0" lvl="3" marL="0" marR="0" rtl="0" algn="r">
              <a:spcBef>
                <a:spcPts val="0"/>
              </a:spcBef>
              <a:buNone/>
              <a:defRPr b="0" i="0" sz="1200" u="none" cap="none" strike="noStrike">
                <a:solidFill>
                  <a:schemeClr val="lt1"/>
                </a:solidFill>
                <a:latin typeface="Arial"/>
                <a:ea typeface="Arial"/>
                <a:cs typeface="Arial"/>
                <a:sym typeface="Arial"/>
              </a:defRPr>
            </a:lvl4pPr>
            <a:lvl5pPr indent="0" lvl="4" marL="0" marR="0" rtl="0" algn="r">
              <a:spcBef>
                <a:spcPts val="0"/>
              </a:spcBef>
              <a:buNone/>
              <a:defRPr b="0" i="0" sz="1200" u="none" cap="none" strike="noStrike">
                <a:solidFill>
                  <a:schemeClr val="lt1"/>
                </a:solidFill>
                <a:latin typeface="Arial"/>
                <a:ea typeface="Arial"/>
                <a:cs typeface="Arial"/>
                <a:sym typeface="Arial"/>
              </a:defRPr>
            </a:lvl5pPr>
            <a:lvl6pPr indent="0" lvl="5" marL="0" marR="0" rtl="0" algn="r">
              <a:spcBef>
                <a:spcPts val="0"/>
              </a:spcBef>
              <a:buNone/>
              <a:defRPr b="0" i="0" sz="1200" u="none" cap="none" strike="noStrike">
                <a:solidFill>
                  <a:schemeClr val="lt1"/>
                </a:solidFill>
                <a:latin typeface="Arial"/>
                <a:ea typeface="Arial"/>
                <a:cs typeface="Arial"/>
                <a:sym typeface="Arial"/>
              </a:defRPr>
            </a:lvl6pPr>
            <a:lvl7pPr indent="0" lvl="6" marL="0" marR="0" rtl="0" algn="r">
              <a:spcBef>
                <a:spcPts val="0"/>
              </a:spcBef>
              <a:buNone/>
              <a:defRPr b="0" i="0" sz="1200" u="none" cap="none" strike="noStrike">
                <a:solidFill>
                  <a:schemeClr val="lt1"/>
                </a:solidFill>
                <a:latin typeface="Arial"/>
                <a:ea typeface="Arial"/>
                <a:cs typeface="Arial"/>
                <a:sym typeface="Arial"/>
              </a:defRPr>
            </a:lvl7pPr>
            <a:lvl8pPr indent="0" lvl="7" marL="0" marR="0" rtl="0" algn="r">
              <a:spcBef>
                <a:spcPts val="0"/>
              </a:spcBef>
              <a:buNone/>
              <a:defRPr b="0" i="0" sz="1200" u="none" cap="none" strike="noStrike">
                <a:solidFill>
                  <a:schemeClr val="lt1"/>
                </a:solidFill>
                <a:latin typeface="Arial"/>
                <a:ea typeface="Arial"/>
                <a:cs typeface="Arial"/>
                <a:sym typeface="Arial"/>
              </a:defRPr>
            </a:lvl8pPr>
            <a:lvl9pPr indent="0" lvl="8" marL="0" marR="0" rt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 name="Shape 19"/>
        <p:cNvGrpSpPr/>
        <p:nvPr/>
      </p:nvGrpSpPr>
      <p:grpSpPr>
        <a:xfrm>
          <a:off x="0" y="0"/>
          <a:ext cx="0" cy="0"/>
          <a:chOff x="0" y="0"/>
          <a:chExt cx="0" cy="0"/>
        </a:xfrm>
      </p:grpSpPr>
      <p:sp>
        <p:nvSpPr>
          <p:cNvPr id="20" name="Google Shape;2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Arial"/>
              <a:buNone/>
              <a:defRPr b="1" i="0" sz="4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Google Shape;2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1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lnSpc>
                <a:spcPct val="11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lnSpc>
                <a:spcPct val="11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1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 name="Google Shape;2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martinke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6" name="Shape 116"/>
        <p:cNvGrpSpPr/>
        <p:nvPr/>
      </p:nvGrpSpPr>
      <p:grpSpPr>
        <a:xfrm>
          <a:off x="0" y="0"/>
          <a:ext cx="0" cy="0"/>
          <a:chOff x="0" y="0"/>
          <a:chExt cx="0" cy="0"/>
        </a:xfrm>
      </p:grpSpPr>
      <p:sp>
        <p:nvSpPr>
          <p:cNvPr id="117" name="Google Shape;117;p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Multi-coloured Ferris wheel" id="118" name="Google Shape;118;p1"/>
          <p:cNvPicPr preferRelativeResize="0"/>
          <p:nvPr/>
        </p:nvPicPr>
        <p:blipFill rotWithShape="1">
          <a:blip r:embed="rId3">
            <a:alphaModFix/>
          </a:blip>
          <a:srcRect b="-1" l="7813" r="7813" t="0"/>
          <a:stretch/>
        </p:blipFill>
        <p:spPr>
          <a:xfrm>
            <a:off x="3523488" y="10"/>
            <a:ext cx="8668512" cy="6857990"/>
          </a:xfrm>
          <a:prstGeom prst="rect">
            <a:avLst/>
          </a:prstGeom>
          <a:noFill/>
          <a:ln>
            <a:noFill/>
          </a:ln>
        </p:spPr>
      </p:pic>
      <p:sp>
        <p:nvSpPr>
          <p:cNvPr id="119" name="Google Shape;119;p1"/>
          <p:cNvSpPr/>
          <p:nvPr/>
        </p:nvSpPr>
        <p:spPr>
          <a:xfrm>
            <a:off x="3" y="0"/>
            <a:ext cx="9339206" cy="6858000"/>
          </a:xfrm>
          <a:prstGeom prst="rect">
            <a:avLst/>
          </a:prstGeom>
          <a:gradFill>
            <a:gsLst>
              <a:gs pos="0">
                <a:srgbClr val="000000">
                  <a:alpha val="0"/>
                </a:srgbClr>
              </a:gs>
              <a:gs pos="33000">
                <a:srgbClr val="000000">
                  <a:alpha val="63921"/>
                </a:srgbClr>
              </a:gs>
              <a:gs pos="5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0" name="Google Shape;120;p1"/>
          <p:cNvSpPr txBox="1"/>
          <p:nvPr>
            <p:ph type="ctr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Arial"/>
              <a:buNone/>
            </a:pPr>
            <a:r>
              <a:rPr lang="en-US" sz="4800"/>
              <a:t>Children’s Fiction</a:t>
            </a:r>
            <a:endParaRPr/>
          </a:p>
        </p:txBody>
      </p:sp>
      <p:sp>
        <p:nvSpPr>
          <p:cNvPr id="121" name="Google Shape;121;p1"/>
          <p:cNvSpPr txBox="1"/>
          <p:nvPr>
            <p:ph idx="1" type="subTitle"/>
          </p:nvPr>
        </p:nvSpPr>
        <p:spPr>
          <a:xfrm>
            <a:off x="477980" y="4872922"/>
            <a:ext cx="4023359" cy="1208141"/>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lt1"/>
              </a:buClr>
              <a:buSzPts val="2000"/>
              <a:buNone/>
            </a:pPr>
            <a:r>
              <a:rPr lang="en-US" sz="2000"/>
              <a:t>Special MODULE</a:t>
            </a:r>
            <a:endParaRPr/>
          </a:p>
          <a:p>
            <a:pPr indent="0" lvl="0" marL="0" rtl="0" algn="l">
              <a:lnSpc>
                <a:spcPct val="110000"/>
              </a:lnSpc>
              <a:spcBef>
                <a:spcPts val="1000"/>
              </a:spcBef>
              <a:spcAft>
                <a:spcPts val="0"/>
              </a:spcAft>
              <a:buClr>
                <a:schemeClr val="lt1"/>
              </a:buClr>
              <a:buSzPts val="2000"/>
              <a:buNone/>
            </a:pPr>
            <a:r>
              <a:rPr lang="en-US" sz="2000"/>
              <a:t>AUTUMN 2022 at MKCW</a:t>
            </a:r>
            <a:endParaRPr/>
          </a:p>
        </p:txBody>
      </p:sp>
      <p:sp>
        <p:nvSpPr>
          <p:cNvPr id="122" name="Google Shape;122;p1"/>
          <p:cNvSpPr/>
          <p:nvPr/>
        </p:nvSpPr>
        <p:spPr>
          <a:xfrm rot="5400000">
            <a:off x="759921"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3" name="Google Shape;123;p1"/>
          <p:cNvSpPr/>
          <p:nvPr/>
        </p:nvSpPr>
        <p:spPr>
          <a:xfrm>
            <a:off x="481029" y="4546920"/>
            <a:ext cx="3977640" cy="18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4"/>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Week 3 - Toddlers/Young Children</a:t>
            </a:r>
            <a:endParaRPr/>
          </a:p>
        </p:txBody>
      </p:sp>
      <p:sp>
        <p:nvSpPr>
          <p:cNvPr id="129" name="Google Shape;129;p4"/>
          <p:cNvSpPr txBox="1"/>
          <p:nvPr>
            <p:ph idx="1" type="body"/>
          </p:nvPr>
        </p:nvSpPr>
        <p:spPr>
          <a:xfrm>
            <a:off x="1115575" y="2478025"/>
            <a:ext cx="6586200" cy="3694200"/>
          </a:xfrm>
          <a:prstGeom prst="rect">
            <a:avLst/>
          </a:prstGeom>
          <a:noFill/>
          <a:ln>
            <a:noFill/>
          </a:ln>
        </p:spPr>
        <p:txBody>
          <a:bodyPr anchorCtr="0" anchor="t" bIns="45700" lIns="91425" spcFirstLastPara="1" rIns="91425" wrap="square" tIns="45700">
            <a:normAutofit fontScale="77500" lnSpcReduction="20000"/>
          </a:bodyPr>
          <a:lstStyle/>
          <a:p>
            <a:pPr indent="-194310" lvl="0" marL="228600" rtl="0" algn="l">
              <a:lnSpc>
                <a:spcPct val="110000"/>
              </a:lnSpc>
              <a:spcBef>
                <a:spcPts val="0"/>
              </a:spcBef>
              <a:spcAft>
                <a:spcPts val="0"/>
              </a:spcAft>
              <a:buClr>
                <a:schemeClr val="dk1"/>
              </a:buClr>
              <a:buSzPct val="100000"/>
              <a:buChar char="•"/>
            </a:pPr>
            <a:r>
              <a:rPr lang="en-US"/>
              <a:t>Images - Sentences</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US"/>
              <a:t>‘[Campe’s] </a:t>
            </a:r>
            <a:r>
              <a:rPr lang="en-US"/>
              <a:t>functional characterization of the Aristotelian pro ommaton or "placing before the eyes" ( Vor- Augen-Stellen) challenges the distinction between the realms of abstraction and intuition, of construction and </a:t>
            </a:r>
            <a:r>
              <a:rPr i="1" lang="en-US"/>
              <a:t>Anschaulichkeit </a:t>
            </a:r>
            <a:r>
              <a:rPr lang="en-US"/>
              <a:t>without short-circuiting the distinction of primary visuality (seeing what is actually visible and present) and imagination - a frequent conflation that is usually based on an invocation of resemblance or of vividness (enargeia)’ (Gross 279).</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US"/>
              <a:t>Gross, </a:t>
            </a:r>
            <a:r>
              <a:rPr lang="en-US"/>
              <a:t>Sabine  ‘</a:t>
            </a:r>
            <a:r>
              <a:rPr lang="en-US"/>
              <a:t>Writing in Images: Introduction’ </a:t>
            </a:r>
            <a:r>
              <a:rPr i="1" lang="en-US"/>
              <a:t>Monatshefte </a:t>
            </a:r>
            <a:r>
              <a:rPr lang="en-US"/>
              <a:t>102. 3, (Fall 2010), 277-284 </a:t>
            </a:r>
            <a:endParaRPr/>
          </a:p>
        </p:txBody>
      </p:sp>
      <p:pic>
        <p:nvPicPr>
          <p:cNvPr id="130" name="Google Shape;130;p4"/>
          <p:cNvPicPr preferRelativeResize="0"/>
          <p:nvPr/>
        </p:nvPicPr>
        <p:blipFill>
          <a:blip r:embed="rId3">
            <a:alphaModFix/>
          </a:blip>
          <a:stretch>
            <a:fillRect/>
          </a:stretch>
        </p:blipFill>
        <p:spPr>
          <a:xfrm>
            <a:off x="8129500" y="2413326"/>
            <a:ext cx="3665600" cy="2291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Week 3 - Toddlers/Young Children</a:t>
            </a:r>
            <a:endParaRPr/>
          </a:p>
        </p:txBody>
      </p:sp>
      <p:sp>
        <p:nvSpPr>
          <p:cNvPr id="136" name="Google Shape;136;p2"/>
          <p:cNvSpPr txBox="1"/>
          <p:nvPr>
            <p:ph idx="1" type="body"/>
          </p:nvPr>
        </p:nvSpPr>
        <p:spPr>
          <a:xfrm>
            <a:off x="1115575" y="2478025"/>
            <a:ext cx="5779200" cy="3694200"/>
          </a:xfrm>
          <a:prstGeom prst="rect">
            <a:avLst/>
          </a:prstGeom>
          <a:noFill/>
          <a:ln>
            <a:noFill/>
          </a:ln>
        </p:spPr>
        <p:txBody>
          <a:bodyPr anchorCtr="0" anchor="t" bIns="45700" lIns="91425" spcFirstLastPara="1" rIns="91425" wrap="square" tIns="45700">
            <a:normAutofit fontScale="77500" lnSpcReduction="10000"/>
          </a:bodyPr>
          <a:lstStyle/>
          <a:p>
            <a:pPr indent="-194310" lvl="0" marL="228600" rtl="0" algn="l">
              <a:lnSpc>
                <a:spcPct val="110000"/>
              </a:lnSpc>
              <a:spcBef>
                <a:spcPts val="0"/>
              </a:spcBef>
              <a:spcAft>
                <a:spcPts val="0"/>
              </a:spcAft>
              <a:buClr>
                <a:schemeClr val="dk1"/>
              </a:buClr>
              <a:buSzPct val="100000"/>
              <a:buChar char="•"/>
            </a:pPr>
            <a:r>
              <a:rPr lang="en-US"/>
              <a:t>Sentences  - Story</a:t>
            </a:r>
            <a:endParaRPr/>
          </a:p>
          <a:p>
            <a:pPr indent="0" lvl="0" marL="22860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US"/>
              <a:t>‘</a:t>
            </a:r>
            <a:r>
              <a:rPr lang="en-US"/>
              <a:t>To begin a children's story writing unit, I ask the students to remember what they were like between the ages of five and eight.’ (Wiseman 47)</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US"/>
              <a:t>Wiseman, Nell. ‘</a:t>
            </a:r>
            <a:r>
              <a:rPr lang="en-US"/>
              <a:t>A Unit for Writing Children's Stories’ </a:t>
            </a:r>
            <a:r>
              <a:rPr i="1" lang="en-US"/>
              <a:t>The English Journal</a:t>
            </a:r>
            <a:r>
              <a:rPr lang="en-US"/>
              <a:t>, 68. 5 (May, 1979), pp. 47-49</a:t>
            </a:r>
            <a:endParaRPr/>
          </a:p>
        </p:txBody>
      </p:sp>
      <p:pic>
        <p:nvPicPr>
          <p:cNvPr id="137" name="Google Shape;137;p2"/>
          <p:cNvPicPr preferRelativeResize="0"/>
          <p:nvPr/>
        </p:nvPicPr>
        <p:blipFill>
          <a:blip r:embed="rId3">
            <a:alphaModFix/>
          </a:blip>
          <a:stretch>
            <a:fillRect/>
          </a:stretch>
        </p:blipFill>
        <p:spPr>
          <a:xfrm>
            <a:off x="7737452" y="2408701"/>
            <a:ext cx="2636401" cy="395462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15a58c1bc36_0_2"/>
          <p:cNvSpPr txBox="1"/>
          <p:nvPr>
            <p:ph type="title"/>
          </p:nvPr>
        </p:nvSpPr>
        <p:spPr>
          <a:xfrm>
            <a:off x="1115568" y="548640"/>
            <a:ext cx="10168200" cy="1179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Language</a:t>
            </a:r>
            <a:endParaRPr/>
          </a:p>
        </p:txBody>
      </p:sp>
      <p:sp>
        <p:nvSpPr>
          <p:cNvPr id="143" name="Google Shape;143;g15a58c1bc36_0_2"/>
          <p:cNvSpPr txBox="1"/>
          <p:nvPr>
            <p:ph idx="1" type="body"/>
          </p:nvPr>
        </p:nvSpPr>
        <p:spPr>
          <a:xfrm>
            <a:off x="1115571" y="2478025"/>
            <a:ext cx="4960200" cy="3694200"/>
          </a:xfrm>
          <a:prstGeom prst="rect">
            <a:avLst/>
          </a:prstGeom>
        </p:spPr>
        <p:txBody>
          <a:bodyPr anchorCtr="0" anchor="t" bIns="45700" lIns="91425" spcFirstLastPara="1" rIns="91425" wrap="square" tIns="45700">
            <a:normAutofit lnSpcReduction="10000"/>
          </a:bodyPr>
          <a:lstStyle/>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‘Stu</a:t>
            </a:r>
            <a:r>
              <a:rPr lang="en-US"/>
              <a:t>dents write many different examples of figures of speech that would appeal to the age.’ (Wiseman 48).</a:t>
            </a:r>
            <a:endParaRPr/>
          </a:p>
        </p:txBody>
      </p:sp>
      <p:pic>
        <p:nvPicPr>
          <p:cNvPr id="144" name="Google Shape;144;g15a58c1bc36_0_2"/>
          <p:cNvPicPr preferRelativeResize="0"/>
          <p:nvPr/>
        </p:nvPicPr>
        <p:blipFill>
          <a:blip r:embed="rId3">
            <a:alphaModFix/>
          </a:blip>
          <a:stretch>
            <a:fillRect/>
          </a:stretch>
        </p:blipFill>
        <p:spPr>
          <a:xfrm>
            <a:off x="7691000" y="3362203"/>
            <a:ext cx="3592776" cy="24981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15a58c1bc36_0_9"/>
          <p:cNvSpPr txBox="1"/>
          <p:nvPr>
            <p:ph type="title"/>
          </p:nvPr>
        </p:nvSpPr>
        <p:spPr>
          <a:xfrm>
            <a:off x="1115568" y="548640"/>
            <a:ext cx="10168200" cy="1179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Toddlers/Children</a:t>
            </a:r>
            <a:endParaRPr/>
          </a:p>
        </p:txBody>
      </p:sp>
      <p:sp>
        <p:nvSpPr>
          <p:cNvPr id="150" name="Google Shape;150;g15a58c1bc36_0_9"/>
          <p:cNvSpPr txBox="1"/>
          <p:nvPr>
            <p:ph idx="1" type="body"/>
          </p:nvPr>
        </p:nvSpPr>
        <p:spPr>
          <a:xfrm>
            <a:off x="1115568" y="2478024"/>
            <a:ext cx="10168200" cy="3694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What were you like as a 6-year-old?</a:t>
            </a:r>
            <a:endParaRPr/>
          </a:p>
          <a:p>
            <a:pPr indent="-342900" lvl="0" marL="457200" rtl="0" algn="l">
              <a:spcBef>
                <a:spcPts val="0"/>
              </a:spcBef>
              <a:spcAft>
                <a:spcPts val="0"/>
              </a:spcAft>
              <a:buSzPts val="1800"/>
              <a:buChar char="•"/>
            </a:pPr>
            <a:r>
              <a:rPr lang="en-US"/>
              <a:t>What did you love?</a:t>
            </a:r>
            <a:endParaRPr/>
          </a:p>
          <a:p>
            <a:pPr indent="-342900" lvl="0" marL="457200" rtl="0" algn="l">
              <a:spcBef>
                <a:spcPts val="0"/>
              </a:spcBef>
              <a:spcAft>
                <a:spcPts val="0"/>
              </a:spcAft>
              <a:buSzPts val="1800"/>
              <a:buChar char="•"/>
            </a:pPr>
            <a:r>
              <a:rPr lang="en-US"/>
              <a:t>What did you hate?</a:t>
            </a:r>
            <a:endParaRPr/>
          </a:p>
        </p:txBody>
      </p:sp>
      <p:pic>
        <p:nvPicPr>
          <p:cNvPr id="151" name="Google Shape;151;g15a58c1bc36_0_9"/>
          <p:cNvPicPr preferRelativeResize="0"/>
          <p:nvPr/>
        </p:nvPicPr>
        <p:blipFill>
          <a:blip r:embed="rId3">
            <a:alphaModFix/>
          </a:blip>
          <a:stretch>
            <a:fillRect/>
          </a:stretch>
        </p:blipFill>
        <p:spPr>
          <a:xfrm>
            <a:off x="7518276" y="3503950"/>
            <a:ext cx="3291300" cy="23516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g15a58c1bc36_0_14"/>
          <p:cNvSpPr txBox="1"/>
          <p:nvPr>
            <p:ph type="title"/>
          </p:nvPr>
        </p:nvSpPr>
        <p:spPr>
          <a:xfrm>
            <a:off x="1115568" y="548640"/>
            <a:ext cx="10168200" cy="1179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Toddlers/Children</a:t>
            </a:r>
            <a:endParaRPr/>
          </a:p>
        </p:txBody>
      </p:sp>
      <p:sp>
        <p:nvSpPr>
          <p:cNvPr id="157" name="Google Shape;157;g15a58c1bc36_0_14"/>
          <p:cNvSpPr txBox="1"/>
          <p:nvPr>
            <p:ph idx="1" type="body"/>
          </p:nvPr>
        </p:nvSpPr>
        <p:spPr>
          <a:xfrm>
            <a:off x="1115568" y="2478024"/>
            <a:ext cx="10168200" cy="369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What stories did </a:t>
            </a:r>
            <a:r>
              <a:rPr lang="en-US"/>
              <a:t>you</a:t>
            </a:r>
            <a:r>
              <a:rPr lang="en-US"/>
              <a:t> like?</a:t>
            </a:r>
            <a:endParaRPr/>
          </a:p>
          <a:p>
            <a:pPr indent="0" lvl="0" marL="0" rtl="0" algn="l">
              <a:spcBef>
                <a:spcPts val="1000"/>
              </a:spcBef>
              <a:spcAft>
                <a:spcPts val="0"/>
              </a:spcAft>
              <a:buNone/>
            </a:pPr>
            <a:r>
              <a:rPr lang="en-US"/>
              <a:t>Why did you like them?</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158" name="Google Shape;158;g15a58c1bc36_0_14"/>
          <p:cNvPicPr preferRelativeResize="0"/>
          <p:nvPr/>
        </p:nvPicPr>
        <p:blipFill>
          <a:blip r:embed="rId3">
            <a:alphaModFix/>
          </a:blip>
          <a:stretch>
            <a:fillRect/>
          </a:stretch>
        </p:blipFill>
        <p:spPr>
          <a:xfrm flipH="1">
            <a:off x="9270575" y="3948974"/>
            <a:ext cx="2013200" cy="2603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15a58c1bc36_0_21"/>
          <p:cNvSpPr txBox="1"/>
          <p:nvPr>
            <p:ph type="title"/>
          </p:nvPr>
        </p:nvSpPr>
        <p:spPr>
          <a:xfrm>
            <a:off x="1115568" y="548640"/>
            <a:ext cx="10168200" cy="11796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Toddlers/Children</a:t>
            </a:r>
            <a:endParaRPr/>
          </a:p>
        </p:txBody>
      </p:sp>
      <p:sp>
        <p:nvSpPr>
          <p:cNvPr id="164" name="Google Shape;164;g15a58c1bc36_0_21"/>
          <p:cNvSpPr txBox="1"/>
          <p:nvPr>
            <p:ph idx="1" type="body"/>
          </p:nvPr>
        </p:nvSpPr>
        <p:spPr>
          <a:xfrm>
            <a:off x="1115571" y="2478025"/>
            <a:ext cx="3823200" cy="3694200"/>
          </a:xfrm>
          <a:prstGeom prst="rect">
            <a:avLst/>
          </a:prstGeom>
        </p:spPr>
        <p:txBody>
          <a:bodyPr anchorCtr="0" anchor="t" bIns="45700" lIns="91425" spcFirstLastPara="1" rIns="91425" wrap="square" tIns="45700">
            <a:normAutofit fontScale="77500" lnSpcReduction="20000"/>
          </a:bodyPr>
          <a:lstStyle/>
          <a:p>
            <a:pPr indent="-317182" lvl="0" marL="457200" rtl="0" algn="l">
              <a:spcBef>
                <a:spcPts val="1000"/>
              </a:spcBef>
              <a:spcAft>
                <a:spcPts val="0"/>
              </a:spcAft>
              <a:buSzPct val="75000"/>
              <a:buChar char="•"/>
            </a:pPr>
            <a:r>
              <a:rPr lang="en-US"/>
              <a:t>‘I ask the students what caused them to remember their favorite stories. From their answers come happy endings, good morals, single characters (generally animals), quick conflicts, easy plots and interesting sound words. All of these are important answers because they are a part of so many children's stories’ (Wiseman 47).</a:t>
            </a:r>
            <a:endParaRPr/>
          </a:p>
        </p:txBody>
      </p:sp>
      <p:pic>
        <p:nvPicPr>
          <p:cNvPr id="165" name="Google Shape;165;g15a58c1bc36_0_21"/>
          <p:cNvPicPr preferRelativeResize="0"/>
          <p:nvPr/>
        </p:nvPicPr>
        <p:blipFill>
          <a:blip r:embed="rId3">
            <a:alphaModFix/>
          </a:blip>
          <a:stretch>
            <a:fillRect/>
          </a:stretch>
        </p:blipFill>
        <p:spPr>
          <a:xfrm>
            <a:off x="7139321" y="3108599"/>
            <a:ext cx="3902724" cy="30636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sp>
        <p:nvSpPr>
          <p:cNvPr id="170" name="Google Shape;170;p8"/>
          <p:cNvSpPr/>
          <p:nvPr/>
        </p:nvSpPr>
        <p:spPr>
          <a:xfrm rot="5400000">
            <a:off x="857544" y="346791"/>
            <a:ext cx="146304" cy="7040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1" name="Google Shape;171;p8"/>
          <p:cNvSpPr/>
          <p:nvPr/>
        </p:nvSpPr>
        <p:spPr>
          <a:xfrm flipH="1" rot="10800000">
            <a:off x="578652" y="4501201"/>
            <a:ext cx="11034696" cy="18288"/>
          </a:xfrm>
          <a:prstGeom prst="rect">
            <a:avLst/>
          </a:prstGeom>
          <a:solidFill>
            <a:srgbClr val="C8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Sketch of outdoor things" id="172" name="Google Shape;172;p8"/>
          <p:cNvPicPr preferRelativeResize="0"/>
          <p:nvPr/>
        </p:nvPicPr>
        <p:blipFill rotWithShape="1">
          <a:blip r:embed="rId3">
            <a:alphaModFix/>
          </a:blip>
          <a:srcRect b="0" l="0" r="0" t="13126"/>
          <a:stretch/>
        </p:blipFill>
        <p:spPr>
          <a:xfrm>
            <a:off x="20" y="-22"/>
            <a:ext cx="12191977" cy="6858022"/>
          </a:xfrm>
          <a:prstGeom prst="rect">
            <a:avLst/>
          </a:prstGeom>
          <a:noFill/>
          <a:ln>
            <a:noFill/>
          </a:ln>
        </p:spPr>
      </p:pic>
      <p:sp>
        <p:nvSpPr>
          <p:cNvPr id="173" name="Google Shape;173;p8"/>
          <p:cNvSpPr/>
          <p:nvPr/>
        </p:nvSpPr>
        <p:spPr>
          <a:xfrm rot="-5400000">
            <a:off x="-1103377" y="1100316"/>
            <a:ext cx="6858003" cy="4657347"/>
          </a:xfrm>
          <a:prstGeom prst="rect">
            <a:avLst/>
          </a:prstGeom>
          <a:gradFill>
            <a:gsLst>
              <a:gs pos="0">
                <a:srgbClr val="000000">
                  <a:alpha val="0"/>
                </a:srgbClr>
              </a:gs>
              <a:gs pos="48000">
                <a:srgbClr val="262626">
                  <a:alpha val="23921"/>
                </a:srgbClr>
              </a:gs>
              <a:gs pos="85000">
                <a:srgbClr val="262626">
                  <a:alpha val="44705"/>
                </a:srgbClr>
              </a:gs>
              <a:gs pos="100000">
                <a:srgbClr val="262626">
                  <a:alpha val="44705"/>
                </a:srgbClr>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4" name="Google Shape;174;p8"/>
          <p:cNvSpPr txBox="1"/>
          <p:nvPr>
            <p:ph type="title"/>
          </p:nvPr>
        </p:nvSpPr>
        <p:spPr>
          <a:xfrm>
            <a:off x="643466" y="643467"/>
            <a:ext cx="5452529" cy="356924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Arial"/>
              <a:buNone/>
            </a:pPr>
            <a:r>
              <a:rPr lang="en-US" sz="6000">
                <a:solidFill>
                  <a:schemeClr val="lt1"/>
                </a:solidFill>
              </a:rPr>
              <a:t>Toddlers</a:t>
            </a:r>
            <a:r>
              <a:rPr lang="en-US" sz="6000">
                <a:solidFill>
                  <a:schemeClr val="lt1"/>
                </a:solidFill>
              </a:rPr>
              <a:t> books</a:t>
            </a:r>
            <a:endParaRPr/>
          </a:p>
        </p:txBody>
      </p:sp>
      <p:sp>
        <p:nvSpPr>
          <p:cNvPr id="175" name="Google Shape;175;p8"/>
          <p:cNvSpPr txBox="1"/>
          <p:nvPr>
            <p:ph idx="1" type="body"/>
          </p:nvPr>
        </p:nvSpPr>
        <p:spPr>
          <a:xfrm>
            <a:off x="643466" y="4551036"/>
            <a:ext cx="5449479" cy="1663495"/>
          </a:xfrm>
          <a:prstGeom prst="rect">
            <a:avLst/>
          </a:prstGeom>
          <a:noFill/>
          <a:ln>
            <a:noFill/>
          </a:ln>
        </p:spPr>
        <p:txBody>
          <a:bodyPr anchorCtr="0" anchor="b" bIns="45700" lIns="91425" spcFirstLastPara="1" rIns="91425" wrap="square" tIns="45700">
            <a:normAutofit/>
          </a:bodyPr>
          <a:lstStyle/>
          <a:p>
            <a:pPr indent="0" lvl="0" marL="0" rtl="0" algn="l">
              <a:lnSpc>
                <a:spcPct val="110000"/>
              </a:lnSpc>
              <a:spcBef>
                <a:spcPts val="0"/>
              </a:spcBef>
              <a:spcAft>
                <a:spcPts val="0"/>
              </a:spcAft>
              <a:buClr>
                <a:schemeClr val="lt1"/>
              </a:buClr>
              <a:buSzPts val="2800"/>
              <a:buNone/>
            </a:pPr>
            <a:r>
              <a:rPr lang="en-US" sz="2800">
                <a:solidFill>
                  <a:schemeClr val="lt1"/>
                </a:solidFill>
              </a:rPr>
              <a:t>Images &amp; Text</a:t>
            </a:r>
            <a:endParaRPr/>
          </a:p>
        </p:txBody>
      </p:sp>
      <p:sp>
        <p:nvSpPr>
          <p:cNvPr id="176" name="Google Shape;176;p8"/>
          <p:cNvSpPr/>
          <p:nvPr/>
        </p:nvSpPr>
        <p:spPr>
          <a:xfrm rot="5400000">
            <a:off x="7540187" y="2206184"/>
            <a:ext cx="6858003" cy="2445624"/>
          </a:xfrm>
          <a:prstGeom prst="rect">
            <a:avLst/>
          </a:prstGeom>
          <a:gradFill>
            <a:gsLst>
              <a:gs pos="0">
                <a:srgbClr val="000000">
                  <a:alpha val="0"/>
                </a:srgbClr>
              </a:gs>
              <a:gs pos="48000">
                <a:srgbClr val="262626">
                  <a:alpha val="23921"/>
                </a:srgbClr>
              </a:gs>
              <a:gs pos="85000">
                <a:srgbClr val="262626">
                  <a:alpha val="44705"/>
                </a:srgbClr>
              </a:gs>
              <a:gs pos="100000">
                <a:srgbClr val="262626">
                  <a:alpha val="44705"/>
                </a:srgbClr>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74"/>
                                        </p:tgtEl>
                                        <p:attrNameLst>
                                          <p:attrName>style.visibility</p:attrName>
                                        </p:attrNameLst>
                                      </p:cBhvr>
                                      <p:to>
                                        <p:strVal val="visible"/>
                                      </p:to>
                                    </p:set>
                                    <p:animEffect filter="fade" transition="in">
                                      <p:cBhvr>
                                        <p:cTn dur="40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9"/>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The Poky Little Puppy</a:t>
            </a:r>
            <a:endParaRPr/>
          </a:p>
        </p:txBody>
      </p:sp>
      <p:pic>
        <p:nvPicPr>
          <p:cNvPr id="182" name="Google Shape;182;p9"/>
          <p:cNvPicPr preferRelativeResize="0"/>
          <p:nvPr/>
        </p:nvPicPr>
        <p:blipFill>
          <a:blip r:embed="rId3">
            <a:alphaModFix/>
          </a:blip>
          <a:stretch>
            <a:fillRect/>
          </a:stretch>
        </p:blipFill>
        <p:spPr>
          <a:xfrm>
            <a:off x="5225600" y="2628725"/>
            <a:ext cx="2760199" cy="3697926"/>
          </a:xfrm>
          <a:prstGeom prst="rect">
            <a:avLst/>
          </a:prstGeom>
          <a:noFill/>
          <a:ln>
            <a:noFill/>
          </a:ln>
        </p:spPr>
      </p:pic>
      <p:sp>
        <p:nvSpPr>
          <p:cNvPr id="183" name="Google Shape;183;p9"/>
          <p:cNvSpPr txBox="1"/>
          <p:nvPr/>
        </p:nvSpPr>
        <p:spPr>
          <a:xfrm>
            <a:off x="611375" y="3215500"/>
            <a:ext cx="3545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by Janette Sebring Lowrey, illustrated by Gustaf Tenngren</a:t>
            </a:r>
            <a:endParaRPr/>
          </a:p>
          <a:p>
            <a:pPr indent="0" lvl="0" marL="0" rtl="0" algn="l">
              <a:spcBef>
                <a:spcPts val="0"/>
              </a:spcBef>
              <a:spcAft>
                <a:spcPts val="0"/>
              </a:spcAft>
              <a:buNone/>
            </a:pPr>
            <a:r>
              <a:rPr lang="en-US"/>
              <a:t>Western, 1942.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0"/>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Writing</a:t>
            </a:r>
            <a:endParaRPr/>
          </a:p>
        </p:txBody>
      </p:sp>
      <p:pic>
        <p:nvPicPr>
          <p:cNvPr descr="A picture containing diagram&#10;&#10;Description automatically generated" id="189" name="Google Shape;189;p10"/>
          <p:cNvPicPr preferRelativeResize="0"/>
          <p:nvPr/>
        </p:nvPicPr>
        <p:blipFill rotWithShape="1">
          <a:blip r:embed="rId3">
            <a:alphaModFix/>
          </a:blip>
          <a:srcRect b="0" l="0" r="0" t="0"/>
          <a:stretch/>
        </p:blipFill>
        <p:spPr>
          <a:xfrm>
            <a:off x="5688227" y="2057400"/>
            <a:ext cx="4572000" cy="4572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1"/>
          <p:cNvSpPr txBox="1"/>
          <p:nvPr>
            <p:ph type="title"/>
          </p:nvPr>
        </p:nvSpPr>
        <p:spPr>
          <a:xfrm>
            <a:off x="1115568" y="548640"/>
            <a:ext cx="10168128" cy="11795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rial"/>
              <a:buNone/>
            </a:pPr>
            <a:r>
              <a:rPr lang="en-US"/>
              <a:t>This week</a:t>
            </a:r>
            <a:endParaRPr/>
          </a:p>
        </p:txBody>
      </p:sp>
      <p:sp>
        <p:nvSpPr>
          <p:cNvPr id="195" name="Google Shape;195;p11"/>
          <p:cNvSpPr txBox="1"/>
          <p:nvPr>
            <p:ph idx="1" type="body"/>
          </p:nvPr>
        </p:nvSpPr>
        <p:spPr>
          <a:xfrm>
            <a:off x="1115568" y="2478024"/>
            <a:ext cx="10168128" cy="3694176"/>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10000"/>
              </a:lnSpc>
              <a:spcBef>
                <a:spcPts val="0"/>
              </a:spcBef>
              <a:spcAft>
                <a:spcPts val="0"/>
              </a:spcAft>
              <a:buClr>
                <a:schemeClr val="dk1"/>
              </a:buClr>
              <a:buSzPct val="100000"/>
              <a:buChar char="•"/>
            </a:pPr>
            <a:r>
              <a:rPr lang="en-US"/>
              <a:t>Please write a 500-word story with images suggested  for 4-7 year olds based on the writing exercise.</a:t>
            </a:r>
            <a:endParaRPr/>
          </a:p>
          <a:p>
            <a:pPr indent="0" lvl="0" marL="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228600" lvl="0" marL="228600" rtl="0" algn="l">
              <a:lnSpc>
                <a:spcPct val="110000"/>
              </a:lnSpc>
              <a:spcBef>
                <a:spcPts val="1000"/>
              </a:spcBef>
              <a:spcAft>
                <a:spcPts val="0"/>
              </a:spcAft>
              <a:buClr>
                <a:schemeClr val="dk1"/>
              </a:buClr>
              <a:buSzPct val="100000"/>
              <a:buChar char="•"/>
            </a:pPr>
            <a:r>
              <a:rPr lang="en-US"/>
              <a:t>Next week – New Kids on the Block - 7-11 year olds</a:t>
            </a:r>
            <a:endParaRPr/>
          </a:p>
          <a:p>
            <a:pPr indent="-87629" lvl="0" marL="22860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87629" lvl="0" marL="228600" rtl="0" algn="l">
              <a:lnSpc>
                <a:spcPct val="110000"/>
              </a:lnSpc>
              <a:spcBef>
                <a:spcPts val="1000"/>
              </a:spcBef>
              <a:spcAft>
                <a:spcPts val="0"/>
              </a:spcAft>
              <a:buClr>
                <a:schemeClr val="dk1"/>
              </a:buClr>
              <a:buSzPct val="100000"/>
              <a:buNone/>
            </a:pPr>
            <a:r>
              <a:t/>
            </a:r>
            <a:endParaRPr/>
          </a:p>
          <a:p>
            <a:pPr indent="-228600" lvl="5" marL="2514600" rtl="0" algn="l">
              <a:lnSpc>
                <a:spcPct val="90000"/>
              </a:lnSpc>
              <a:spcBef>
                <a:spcPts val="500"/>
              </a:spcBef>
              <a:spcAft>
                <a:spcPts val="0"/>
              </a:spcAft>
              <a:buClr>
                <a:schemeClr val="dk1"/>
              </a:buClr>
              <a:buSzPct val="100000"/>
              <a:buChar char="•"/>
            </a:pPr>
            <a:r>
              <a:rPr lang="en-US" u="sng">
                <a:solidFill>
                  <a:schemeClr val="hlink"/>
                </a:solidFill>
                <a:hlinkClick r:id="rId3"/>
              </a:rPr>
              <a:t>www.martinkeaveney.com</a:t>
            </a:r>
            <a:r>
              <a:rPr lang="en-US"/>
              <a:t>.  2022</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2022-09-12T16:00:50Z</dcterms:created>
  <dc:creator>Keaveney, Martin</dc:creator>
</cp:coreProperties>
</file>