
<file path=[Content_Types].xml><?xml version="1.0" encoding="utf-8"?>
<Types xmlns="http://schemas.openxmlformats.org/package/2006/content-types">
  <Default Extension="jpeg" ContentType="image/jpeg"/>
  <Default Extension="jpg" ContentType="image/jpeg"/>
  <Default Extension="jpg!d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1" r:id="rId1"/>
  </p:sldMasterIdLst>
  <p:sldIdLst>
    <p:sldId id="256" r:id="rId2"/>
    <p:sldId id="257" r:id="rId3"/>
    <p:sldId id="266" r:id="rId4"/>
    <p:sldId id="258" r:id="rId5"/>
    <p:sldId id="268" r:id="rId6"/>
    <p:sldId id="269" r:id="rId7"/>
    <p:sldId id="270" r:id="rId8"/>
    <p:sldId id="262" r:id="rId9"/>
    <p:sldId id="271" r:id="rId10"/>
    <p:sldId id="267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4"/>
    <p:restoredTop sz="96327"/>
  </p:normalViewPr>
  <p:slideViewPr>
    <p:cSldViewPr snapToGrid="0">
      <p:cViewPr>
        <p:scale>
          <a:sx n="110" d="100"/>
          <a:sy n="110" d="100"/>
        </p:scale>
        <p:origin x="14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556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65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1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71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1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77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89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4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2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800" r:id="rId6"/>
    <p:sldLayoutId id="2147483795" r:id="rId7"/>
    <p:sldLayoutId id="2147483796" r:id="rId8"/>
    <p:sldLayoutId id="2147483797" r:id="rId9"/>
    <p:sldLayoutId id="2147483799" r:id="rId10"/>
    <p:sldLayoutId id="21474837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53558245@N02/4979012988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xpixel.net/Letters-Abc-Alphabet-Colorful-Education-Spelling-565699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charming-child-sweeping-path-with-broom-in-summer-in-sunlight-4458033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nzanity.blogspot.com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pt/photo/1268969" TargetMode="External"/><Relationship Id="rId2" Type="http://schemas.openxmlformats.org/officeDocument/2006/relationships/image" Target="../media/image6.jpg!d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olours-rainbow-colors-circle-round-38100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ndleinstitute.org/books/the-very-hungry-caterpillar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12641-dream-pictur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rtinkeaveney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ulti-coloured Ferris wheel">
            <a:extLst>
              <a:ext uri="{FF2B5EF4-FFF2-40B4-BE49-F238E27FC236}">
                <a16:creationId xmlns:a16="http://schemas.microsoft.com/office/drawing/2014/main" id="{87E51A4B-DF5F-981B-E095-190C88827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4" r="781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E9053-106F-3C28-E162-5EA9CB17F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US" sz="4800"/>
              <a:t>Children’s Fiction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04411B-44C8-D3CF-ED31-200144EA0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n-US" sz="2000"/>
              <a:t>Special MODULE</a:t>
            </a:r>
          </a:p>
          <a:p>
            <a:r>
              <a:rPr lang="en-US" sz="2000"/>
              <a:t>AUTUMN 2022 at MKCW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79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Baby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Images</a:t>
            </a:r>
          </a:p>
        </p:txBody>
      </p:sp>
      <p:pic>
        <p:nvPicPr>
          <p:cNvPr id="6" name="Picture 5" descr="A group of babies in pink clothes&#10;&#10;Description automatically generated with low confidence">
            <a:extLst>
              <a:ext uri="{FF2B5EF4-FFF2-40B4-BE49-F238E27FC236}">
                <a16:creationId xmlns:a16="http://schemas.microsoft.com/office/drawing/2014/main" id="{139E2A21-7501-36B7-ED2D-650B703BF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9594" y="2920084"/>
            <a:ext cx="3711615" cy="278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02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59848EE4-6C11-8151-27BB-C69649D31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62400" y="2172462"/>
            <a:ext cx="6096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3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Spaces</a:t>
            </a:r>
          </a:p>
        </p:txBody>
      </p:sp>
      <p:pic>
        <p:nvPicPr>
          <p:cNvPr id="6" name="Picture 5" descr="A picture containing outdoor, ground, child, young&#10;&#10;Description automatically generated">
            <a:extLst>
              <a:ext uri="{FF2B5EF4-FFF2-40B4-BE49-F238E27FC236}">
                <a16:creationId xmlns:a16="http://schemas.microsoft.com/office/drawing/2014/main" id="{2CABE3DC-88EF-2AAA-EAA8-FD0CE91F1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04032" y="2478024"/>
            <a:ext cx="7772400" cy="406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6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Touch</a:t>
            </a:r>
          </a:p>
        </p:txBody>
      </p:sp>
      <p:pic>
        <p:nvPicPr>
          <p:cNvPr id="6" name="Picture 5" descr="A picture containing person, table, indoor, little&#10;&#10;Description automatically generated">
            <a:extLst>
              <a:ext uri="{FF2B5EF4-FFF2-40B4-BE49-F238E27FC236}">
                <a16:creationId xmlns:a16="http://schemas.microsoft.com/office/drawing/2014/main" id="{B5006FDC-FFE5-ADDC-1E05-5AA2F8F48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08201" y="3273706"/>
            <a:ext cx="4350461" cy="28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16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Hearing</a:t>
            </a:r>
          </a:p>
        </p:txBody>
      </p:sp>
      <p:pic>
        <p:nvPicPr>
          <p:cNvPr id="6" name="Picture 5" descr="A baby wearing headphones&#10;&#10;Description automatically generated">
            <a:extLst>
              <a:ext uri="{FF2B5EF4-FFF2-40B4-BE49-F238E27FC236}">
                <a16:creationId xmlns:a16="http://schemas.microsoft.com/office/drawing/2014/main" id="{AA47E438-13AB-EF8A-F23E-EBA9D0FE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24363" y="1659129"/>
            <a:ext cx="7772400" cy="519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0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A24B-534D-8696-BB26-3A32E5BE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7B871-957D-492E-B266-1BD4F148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Colours</a:t>
            </a:r>
            <a:endParaRPr lang="en-US" dirty="0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96B0DB86-0685-1CC9-F85D-638A0B166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22835" y="1362919"/>
            <a:ext cx="46863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6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Sketch of outdoor things">
            <a:extLst>
              <a:ext uri="{FF2B5EF4-FFF2-40B4-BE49-F238E27FC236}">
                <a16:creationId xmlns:a16="http://schemas.microsoft.com/office/drawing/2014/main" id="{8FD395BE-0459-DDFB-97DD-4E47FE2EF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27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2CD7DC-CB45-1C3D-1DF1-FAE1E4D65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Baby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C9CD0-CE7A-7193-92AB-B2DAFFC10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4551036"/>
            <a:ext cx="5449479" cy="16634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800">
                <a:solidFill>
                  <a:schemeClr val="bg1"/>
                </a:solidFill>
              </a:rPr>
              <a:t>Designing the Picture Book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6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7A901-A60D-1759-075C-74E0FD78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Very Hungry Caterpillar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7EF19B-EE47-EF9C-23F0-A457814B9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01378" y="2484126"/>
            <a:ext cx="4686300" cy="3149600"/>
          </a:xfrm>
        </p:spPr>
      </p:pic>
    </p:spTree>
    <p:extLst>
      <p:ext uri="{BB962C8B-B14F-4D97-AF65-F5344CB8AC3E}">
        <p14:creationId xmlns:p14="http://schemas.microsoft.com/office/powerpoint/2010/main" val="1907645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A955-5527-45CB-0E4B-B901BCE9C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FC08F227-B3BE-7DA1-980A-DE64AF3E2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88227" y="205740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62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8EA79-4786-C569-7284-42379ABC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77A51-DE17-B7FF-1449-5C63AA1C0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Please write a 10-page picture book based on the writing exercise.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Next week </a:t>
            </a:r>
            <a:r>
              <a:rPr lang="en-US"/>
              <a:t>– Toddlers!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5"/>
            <a:r>
              <a:rPr lang="en-US" dirty="0">
                <a:hlinkClick r:id="rId2"/>
              </a:rPr>
              <a:t>www.martinkeaveney.com</a:t>
            </a:r>
            <a:r>
              <a:rPr lang="en-US" dirty="0"/>
              <a:t>.  2022</a:t>
            </a:r>
          </a:p>
        </p:txBody>
      </p:sp>
    </p:spTree>
    <p:extLst>
      <p:ext uri="{BB962C8B-B14F-4D97-AF65-F5344CB8AC3E}">
        <p14:creationId xmlns:p14="http://schemas.microsoft.com/office/powerpoint/2010/main" val="251896625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58</Words>
  <Application>Microsoft Macintosh PowerPoint</Application>
  <PresentationFormat>Widescreen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Neue Haas Grotesk Text Pro</vt:lpstr>
      <vt:lpstr>AccentBoxVTI</vt:lpstr>
      <vt:lpstr>Children’s Fiction</vt:lpstr>
      <vt:lpstr>Baby Steps</vt:lpstr>
      <vt:lpstr>Introduction</vt:lpstr>
      <vt:lpstr>Introduction</vt:lpstr>
      <vt:lpstr>Introduction</vt:lpstr>
      <vt:lpstr>Introduction</vt:lpstr>
      <vt:lpstr>Introduction</vt:lpstr>
      <vt:lpstr>Baby books</vt:lpstr>
      <vt:lpstr>The Very Hungry Caterpillar</vt:lpstr>
      <vt:lpstr>Writing</vt:lpstr>
      <vt:lpstr>This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Children’s Fiction</dc:title>
  <dc:creator>Keaveney, Martin</dc:creator>
  <cp:lastModifiedBy>Keaveney, Martin</cp:lastModifiedBy>
  <cp:revision>3</cp:revision>
  <dcterms:created xsi:type="dcterms:W3CDTF">2022-09-12T16:00:50Z</dcterms:created>
  <dcterms:modified xsi:type="dcterms:W3CDTF">2022-09-20T20:53:55Z</dcterms:modified>
</cp:coreProperties>
</file>