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Garamond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iZcnmgyQpkUMV+Kd97Qb5wszEm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aramond-italic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Garamond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Garamond-bold.fntdata"/><Relationship Id="rId6" Type="http://schemas.openxmlformats.org/officeDocument/2006/relationships/slide" Target="slides/slide2.xml"/><Relationship Id="rId18" Type="http://schemas.openxmlformats.org/officeDocument/2006/relationships/font" Target="fonts/Garamon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0" name="Google Shape;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7" name="Google Shape;27;p1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1" name="Google Shape;41;p1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2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59" name="Google Shape;59;p2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77" name="Google Shape;77;p2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98" name="Google Shape;98;p2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6" name="Google Shape;106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2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2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22" name="Google Shape;122;p2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2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2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2" name="Google Shape;132;p3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9" name="Google Shape;13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46" name="Google Shape;146;p3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7.jpg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9" name="Google Shape;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IE"/>
              <a:t>MKCW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SCREENWRITING: INTRODUCTION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WEEK 2: CHARACTER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OUTLINE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Character</a:t>
            </a:r>
            <a:endParaRPr/>
          </a:p>
          <a:p>
            <a:pPr indent="-189357" lvl="0" marL="28575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86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Story</a:t>
            </a:r>
            <a:endParaRPr/>
          </a:p>
          <a:p>
            <a:pPr indent="-189357" lvl="0" marL="28575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86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Scriptwriting</a:t>
            </a:r>
            <a:endParaRPr/>
          </a:p>
          <a:p>
            <a:pPr indent="0" lvl="0" marL="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86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Rewrites</a:t>
            </a:r>
            <a:endParaRPr/>
          </a:p>
          <a:p>
            <a:pPr indent="0" lvl="0" marL="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86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Formatting</a:t>
            </a:r>
            <a:endParaRPr/>
          </a:p>
          <a:p>
            <a:pPr indent="0" lvl="0" marL="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86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Production</a:t>
            </a:r>
            <a:endParaRPr/>
          </a:p>
          <a:p>
            <a:pPr indent="-189357" lvl="0" marL="285750" rtl="0" algn="l">
              <a:spcBef>
                <a:spcPts val="86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59" name="Google Shape;15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4938" y="3149600"/>
            <a:ext cx="21431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CHARACTER</a:t>
            </a:r>
            <a:endParaRPr/>
          </a:p>
        </p:txBody>
      </p:sp>
      <p:sp>
        <p:nvSpPr>
          <p:cNvPr id="165" name="Google Shape;165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Approaches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Meeting Your Character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Writing Exercise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Writing for this week</a:t>
            </a:r>
            <a:endParaRPr/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66" name="Google Shape;16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5806" y="2830000"/>
            <a:ext cx="3376201" cy="312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b="1" lang="en-IE" u="sng"/>
              <a:t>Approaches</a:t>
            </a:r>
            <a:br>
              <a:rPr lang="en-IE"/>
            </a:br>
            <a:endParaRPr/>
          </a:p>
        </p:txBody>
      </p:sp>
      <p:sp>
        <p:nvSpPr>
          <p:cNvPr id="172" name="Google Shape;172;p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Genre  Characters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James Bond 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Carrie Bradshaw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Harry Potter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73" name="Google Shape;17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9025" y="3323600"/>
            <a:ext cx="2121649" cy="267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Approaches</a:t>
            </a:r>
            <a:endParaRPr/>
          </a:p>
        </p:txBody>
      </p:sp>
      <p:sp>
        <p:nvSpPr>
          <p:cNvPr id="179" name="Google Shape;179;p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Complex Characters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Walter White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Mrs Doubtfire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Peggy Olsen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80" name="Google Shape;18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027" y="2728899"/>
            <a:ext cx="4463575" cy="297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Character Arcs in Projects</a:t>
            </a:r>
            <a:endParaRPr/>
          </a:p>
        </p:txBody>
      </p:sp>
      <p:sp>
        <p:nvSpPr>
          <p:cNvPr id="186" name="Google Shape;186;p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Flawed – Perfect   –  The Karate Kid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Flawed – Flawed – Steve McDonald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Perfect – Perfect – James Bond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Perfect – Flawed – Kevin Arnold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Failed – Perfect – Cool Hand Luke</a:t>
            </a:r>
            <a:endParaRPr/>
          </a:p>
          <a:p>
            <a:pPr indent="-285750" lvl="0" marL="285750" rtl="0" algn="l"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Perfect – Failed – Walter White</a:t>
            </a:r>
            <a:endParaRPr/>
          </a:p>
          <a:p>
            <a:pPr indent="-123634" lvl="0" marL="285750" rtl="0" algn="l"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87" name="Google Shape;18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50" y="2994500"/>
            <a:ext cx="2991450" cy="299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b="1" lang="en-IE" u="sng"/>
              <a:t>Meeting your character</a:t>
            </a:r>
            <a:br>
              <a:rPr lang="en-IE"/>
            </a:br>
            <a:endParaRPr/>
          </a:p>
        </p:txBody>
      </p:sp>
      <p:sp>
        <p:nvSpPr>
          <p:cNvPr id="193" name="Google Shape;193;p8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Genre Characters (Fully formed)</a:t>
            </a: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Date of birth?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Education?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Work?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Family?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94" name="Google Shape;19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5049" y="3191951"/>
            <a:ext cx="4875552" cy="22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b="1" lang="en-IE" u="sng"/>
              <a:t>Meeting your character</a:t>
            </a:r>
            <a:br>
              <a:rPr lang="en-IE"/>
            </a:br>
            <a:endParaRPr/>
          </a:p>
        </p:txBody>
      </p:sp>
      <p:sp>
        <p:nvSpPr>
          <p:cNvPr id="200" name="Google Shape;200;p9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Known associates?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Religion?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Convictions?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Finances?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Politics?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01" name="Google Shape;20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9275" y="2805024"/>
            <a:ext cx="3944775" cy="263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IE" u="sng"/>
              <a:t>Meeting your character</a:t>
            </a:r>
            <a:endParaRPr/>
          </a:p>
        </p:txBody>
      </p:sp>
      <p:sp>
        <p:nvSpPr>
          <p:cNvPr id="207" name="Google Shape;207;p10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329565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Non-genre Characters (Partly formed)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Allow character to explain itself to you.</a:t>
            </a:r>
            <a:endParaRPr/>
          </a:p>
          <a:p>
            <a:pPr indent="-241934" lvl="0" marL="285750" rtl="0" algn="l"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Answer</a:t>
            </a:r>
            <a:r>
              <a:rPr lang="en-IE"/>
              <a:t> questions later.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IE"/>
              <a:t>LISTEN, LISTEN, LISTEN!</a:t>
            </a:r>
            <a:br>
              <a:rPr lang="en-IE"/>
            </a:br>
            <a:endParaRPr/>
          </a:p>
        </p:txBody>
      </p:sp>
      <p:sp>
        <p:nvSpPr>
          <p:cNvPr id="213" name="Google Shape;213;p1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What voice comes into your head?</a:t>
            </a:r>
            <a:endParaRPr/>
          </a:p>
          <a:p>
            <a:pPr indent="0" lvl="0" marL="28575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Crystallise it on the page.</a:t>
            </a:r>
            <a:endParaRPr/>
          </a:p>
          <a:p>
            <a:pPr indent="0" lvl="0" marL="28575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1</a:t>
            </a:r>
            <a:endParaRPr/>
          </a:p>
        </p:txBody>
      </p:sp>
      <p:sp>
        <p:nvSpPr>
          <p:cNvPr id="219" name="Google Shape;219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Fill Sheet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2</a:t>
            </a:r>
            <a:endParaRPr/>
          </a:p>
        </p:txBody>
      </p:sp>
      <p:sp>
        <p:nvSpPr>
          <p:cNvPr id="225" name="Google Shape;225;p1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Now, choose a DIFFERENT CHARACTER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Spend 3 minutes waiting.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The listen to the character talking directly to you. Write everything they say for 3 minutes.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THIS WEEK:</a:t>
            </a:r>
            <a:endParaRPr/>
          </a:p>
        </p:txBody>
      </p:sp>
      <p:sp>
        <p:nvSpPr>
          <p:cNvPr id="231" name="Google Shape;231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Write a 500 word monologue of your character as they describe the most significant moment in their life.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Next week: Story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2022-05-19T07:52:28Z</dcterms:created>
  <dc:creator>Keaveney, Martin</dc:creator>
</cp:coreProperties>
</file>