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 id="214748365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17" roundtripDataSignature="AMtx7mjtVVzoz1rhG3c2VF4+vEMd9Qix0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customschemas.google.com/relationships/presentationmetadata" Target="metadata"/><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1e08f699a50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g1e08f699a50_1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16"/>
          <p:cNvSpPr txBox="1"/>
          <p:nvPr>
            <p:ph type="ctrTitle"/>
          </p:nvPr>
        </p:nvSpPr>
        <p:spPr>
          <a:xfrm>
            <a:off x="576072" y="1124712"/>
            <a:ext cx="11036808" cy="3172968"/>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8000"/>
              <a:buFont typeface="Arial"/>
              <a:buNone/>
              <a:defRPr sz="8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16"/>
          <p:cNvSpPr txBox="1"/>
          <p:nvPr>
            <p:ph idx="1" type="subTitle"/>
          </p:nvPr>
        </p:nvSpPr>
        <p:spPr>
          <a:xfrm>
            <a:off x="576072" y="4727448"/>
            <a:ext cx="11036808" cy="1481328"/>
          </a:xfrm>
          <a:prstGeom prst="rect">
            <a:avLst/>
          </a:prstGeom>
          <a:noFill/>
          <a:ln>
            <a:noFill/>
          </a:ln>
        </p:spPr>
        <p:txBody>
          <a:bodyPr anchorCtr="0" anchor="t" bIns="45700" lIns="91425" spcFirstLastPara="1" rIns="91425" wrap="square" tIns="45700">
            <a:normAutofit/>
          </a:bodyPr>
          <a:lstStyle>
            <a:lvl1pPr lvl="0" algn="l">
              <a:lnSpc>
                <a:spcPct val="110000"/>
              </a:lnSpc>
              <a:spcBef>
                <a:spcPts val="1000"/>
              </a:spcBef>
              <a:spcAft>
                <a:spcPts val="0"/>
              </a:spcAft>
              <a:buClr>
                <a:schemeClr val="lt1"/>
              </a:buClr>
              <a:buSzPts val="2800"/>
              <a:buNone/>
              <a:defRPr sz="2800"/>
            </a:lvl1pPr>
            <a:lvl2pPr lvl="1" algn="ctr">
              <a:lnSpc>
                <a:spcPct val="110000"/>
              </a:lnSpc>
              <a:spcBef>
                <a:spcPts val="500"/>
              </a:spcBef>
              <a:spcAft>
                <a:spcPts val="0"/>
              </a:spcAft>
              <a:buClr>
                <a:schemeClr val="lt1"/>
              </a:buClr>
              <a:buSzPts val="2000"/>
              <a:buNone/>
              <a:defRPr sz="2000"/>
            </a:lvl2pPr>
            <a:lvl3pPr lvl="2" algn="ctr">
              <a:lnSpc>
                <a:spcPct val="110000"/>
              </a:lnSpc>
              <a:spcBef>
                <a:spcPts val="500"/>
              </a:spcBef>
              <a:spcAft>
                <a:spcPts val="0"/>
              </a:spcAft>
              <a:buClr>
                <a:schemeClr val="lt1"/>
              </a:buClr>
              <a:buSzPts val="1800"/>
              <a:buNone/>
              <a:defRPr sz="1800"/>
            </a:lvl3pPr>
            <a:lvl4pPr lvl="3" algn="ctr">
              <a:lnSpc>
                <a:spcPct val="110000"/>
              </a:lnSpc>
              <a:spcBef>
                <a:spcPts val="500"/>
              </a:spcBef>
              <a:spcAft>
                <a:spcPts val="0"/>
              </a:spcAft>
              <a:buClr>
                <a:schemeClr val="lt1"/>
              </a:buClr>
              <a:buSzPts val="1600"/>
              <a:buNone/>
              <a:defRPr sz="1600"/>
            </a:lvl4pPr>
            <a:lvl5pPr lvl="4" algn="ctr">
              <a:lnSpc>
                <a:spcPct val="11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
        <p:nvSpPr>
          <p:cNvPr id="14" name="Google Shape;14;p16"/>
          <p:cNvSpPr txBox="1"/>
          <p:nvPr>
            <p:ph idx="10" type="dt"/>
          </p:nvPr>
        </p:nvSpPr>
        <p:spPr>
          <a:xfrm>
            <a:off x="576072"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16"/>
          <p:cNvSpPr txBox="1"/>
          <p:nvPr>
            <p:ph idx="12" type="sldNum"/>
          </p:nvPr>
        </p:nvSpPr>
        <p:spPr>
          <a:xfrm>
            <a:off x="886968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7" name="Google Shape;17;p16"/>
          <p:cNvSpPr/>
          <p:nvPr/>
        </p:nvSpPr>
        <p:spPr>
          <a:xfrm rot="5400000">
            <a:off x="857544" y="346791"/>
            <a:ext cx="146304" cy="70408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8" name="Google Shape;18;p16"/>
          <p:cNvSpPr/>
          <p:nvPr/>
        </p:nvSpPr>
        <p:spPr>
          <a:xfrm flipH="1" rot="10800000">
            <a:off x="578652" y="4501201"/>
            <a:ext cx="11034696" cy="18288"/>
          </a:xfrm>
          <a:prstGeom prst="rect">
            <a:avLst/>
          </a:prstGeom>
          <a:solidFill>
            <a:srgbClr val="FEFEF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17"/>
          <p:cNvSpPr/>
          <p:nvPr/>
        </p:nvSpPr>
        <p:spPr>
          <a:xfrm>
            <a:off x="558209" y="0"/>
            <a:ext cx="11167447" cy="2018806"/>
          </a:xfrm>
          <a:prstGeom prst="rect">
            <a:avLst/>
          </a:prstGeom>
          <a:solidFill>
            <a:schemeClr val="lt1"/>
          </a:solidFill>
          <a:ln cap="flat" cmpd="sng" w="9525">
            <a:solidFill>
              <a:srgbClr val="E8E8E8"/>
            </a:solidFill>
            <a:prstDash val="solid"/>
            <a:miter lim="800000"/>
            <a:headEnd len="sm" w="sm" type="none"/>
            <a:tailEnd len="sm" w="sm" type="none"/>
          </a:ln>
          <a:effectLst>
            <a:outerShdw blurRad="50800" rotWithShape="0" algn="tl" dir="2700000" dist="38100">
              <a:srgbClr val="D8D8D8">
                <a:alpha val="2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7" name="Google Shape;27;p17"/>
          <p:cNvSpPr/>
          <p:nvPr/>
        </p:nvSpPr>
        <p:spPr>
          <a:xfrm>
            <a:off x="566928" y="0"/>
            <a:ext cx="11155680" cy="201168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8" name="Google Shape;28;p17"/>
          <p:cNvSpPr/>
          <p:nvPr/>
        </p:nvSpPr>
        <p:spPr>
          <a:xfrm>
            <a:off x="498834" y="787352"/>
            <a:ext cx="128016" cy="70408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9" name="Google Shape;29;p17"/>
          <p:cNvSpPr txBox="1"/>
          <p:nvPr>
            <p:ph type="title"/>
          </p:nvPr>
        </p:nvSpPr>
        <p:spPr>
          <a:xfrm>
            <a:off x="1115568" y="548640"/>
            <a:ext cx="10168128" cy="117957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000"/>
              <a:buFont typeface="Arial"/>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17"/>
          <p:cNvSpPr txBox="1"/>
          <p:nvPr>
            <p:ph idx="1" type="body"/>
          </p:nvPr>
        </p:nvSpPr>
        <p:spPr>
          <a:xfrm>
            <a:off x="1115568" y="2478024"/>
            <a:ext cx="10168128" cy="3694176"/>
          </a:xfrm>
          <a:prstGeom prst="rect">
            <a:avLst/>
          </a:prstGeom>
          <a:noFill/>
          <a:ln>
            <a:noFill/>
          </a:ln>
        </p:spPr>
        <p:txBody>
          <a:bodyPr anchorCtr="0" anchor="t" bIns="45700" lIns="91425" spcFirstLastPara="1" rIns="91425" wrap="square" tIns="45700">
            <a:normAutofit/>
          </a:bodyPr>
          <a:lstStyle>
            <a:lvl1pPr indent="-342900" lvl="0" marL="457200" algn="l">
              <a:lnSpc>
                <a:spcPct val="110000"/>
              </a:lnSpc>
              <a:spcBef>
                <a:spcPts val="1000"/>
              </a:spcBef>
              <a:spcAft>
                <a:spcPts val="0"/>
              </a:spcAft>
              <a:buClr>
                <a:schemeClr val="dk1"/>
              </a:buClr>
              <a:buSzPts val="1800"/>
              <a:buChar char="•"/>
              <a:defRPr/>
            </a:lvl1pPr>
            <a:lvl2pPr indent="-342900" lvl="1" marL="914400" algn="l">
              <a:lnSpc>
                <a:spcPct val="110000"/>
              </a:lnSpc>
              <a:spcBef>
                <a:spcPts val="500"/>
              </a:spcBef>
              <a:spcAft>
                <a:spcPts val="0"/>
              </a:spcAft>
              <a:buClr>
                <a:schemeClr val="dk1"/>
              </a:buClr>
              <a:buSzPts val="1800"/>
              <a:buChar char="•"/>
              <a:defRPr/>
            </a:lvl2pPr>
            <a:lvl3pPr indent="-342900" lvl="2" marL="1371600" algn="l">
              <a:lnSpc>
                <a:spcPct val="110000"/>
              </a:lnSpc>
              <a:spcBef>
                <a:spcPts val="500"/>
              </a:spcBef>
              <a:spcAft>
                <a:spcPts val="0"/>
              </a:spcAft>
              <a:buClr>
                <a:schemeClr val="dk1"/>
              </a:buClr>
              <a:buSzPts val="1800"/>
              <a:buChar char="•"/>
              <a:defRPr/>
            </a:lvl3pPr>
            <a:lvl4pPr indent="-342900" lvl="3" marL="1828800" algn="l">
              <a:lnSpc>
                <a:spcPct val="110000"/>
              </a:lnSpc>
              <a:spcBef>
                <a:spcPts val="500"/>
              </a:spcBef>
              <a:spcAft>
                <a:spcPts val="0"/>
              </a:spcAft>
              <a:buClr>
                <a:schemeClr val="dk1"/>
              </a:buClr>
              <a:buSzPts val="1800"/>
              <a:buChar char="•"/>
              <a:defRPr/>
            </a:lvl4pPr>
            <a:lvl5pPr indent="-342900" lvl="4" marL="2286000" algn="l">
              <a:lnSpc>
                <a:spcPct val="11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17"/>
          <p:cNvSpPr txBox="1"/>
          <p:nvPr>
            <p:ph idx="10" type="dt"/>
          </p:nvPr>
        </p:nvSpPr>
        <p:spPr>
          <a:xfrm>
            <a:off x="1115568"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17"/>
          <p:cNvSpPr txBox="1"/>
          <p:nvPr>
            <p:ph idx="12" type="sldNum"/>
          </p:nvPr>
        </p:nvSpPr>
        <p:spPr>
          <a:xfrm>
            <a:off x="8540496"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4" name="Shape 34"/>
        <p:cNvGrpSpPr/>
        <p:nvPr/>
      </p:nvGrpSpPr>
      <p:grpSpPr>
        <a:xfrm>
          <a:off x="0" y="0"/>
          <a:ext cx="0" cy="0"/>
          <a:chOff x="0" y="0"/>
          <a:chExt cx="0" cy="0"/>
        </a:xfrm>
      </p:grpSpPr>
      <p:sp>
        <p:nvSpPr>
          <p:cNvPr id="35" name="Google Shape;35;p15"/>
          <p:cNvSpPr txBox="1"/>
          <p:nvPr>
            <p:ph type="ctrTitle"/>
          </p:nvPr>
        </p:nvSpPr>
        <p:spPr>
          <a:xfrm>
            <a:off x="576072" y="1124712"/>
            <a:ext cx="11036808" cy="3172968"/>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8000"/>
              <a:buFont typeface="Arial"/>
              <a:buNone/>
              <a:defRPr sz="8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15"/>
          <p:cNvSpPr txBox="1"/>
          <p:nvPr>
            <p:ph idx="1" type="subTitle"/>
          </p:nvPr>
        </p:nvSpPr>
        <p:spPr>
          <a:xfrm>
            <a:off x="576072" y="4727448"/>
            <a:ext cx="11036808" cy="1481328"/>
          </a:xfrm>
          <a:prstGeom prst="rect">
            <a:avLst/>
          </a:prstGeom>
          <a:noFill/>
          <a:ln>
            <a:noFill/>
          </a:ln>
        </p:spPr>
        <p:txBody>
          <a:bodyPr anchorCtr="0" anchor="t" bIns="45700" lIns="91425" spcFirstLastPara="1" rIns="91425" wrap="square" tIns="45700">
            <a:normAutofit/>
          </a:bodyPr>
          <a:lstStyle>
            <a:lvl1pPr lvl="0" algn="l">
              <a:lnSpc>
                <a:spcPct val="110000"/>
              </a:lnSpc>
              <a:spcBef>
                <a:spcPts val="1000"/>
              </a:spcBef>
              <a:spcAft>
                <a:spcPts val="0"/>
              </a:spcAft>
              <a:buClr>
                <a:schemeClr val="dk1"/>
              </a:buClr>
              <a:buSzPts val="2800"/>
              <a:buNone/>
              <a:defRPr sz="2800"/>
            </a:lvl1pPr>
            <a:lvl2pPr lvl="1" algn="ctr">
              <a:lnSpc>
                <a:spcPct val="110000"/>
              </a:lnSpc>
              <a:spcBef>
                <a:spcPts val="500"/>
              </a:spcBef>
              <a:spcAft>
                <a:spcPts val="0"/>
              </a:spcAft>
              <a:buClr>
                <a:schemeClr val="dk1"/>
              </a:buClr>
              <a:buSzPts val="2000"/>
              <a:buNone/>
              <a:defRPr sz="2000"/>
            </a:lvl2pPr>
            <a:lvl3pPr lvl="2" algn="ctr">
              <a:lnSpc>
                <a:spcPct val="110000"/>
              </a:lnSpc>
              <a:spcBef>
                <a:spcPts val="500"/>
              </a:spcBef>
              <a:spcAft>
                <a:spcPts val="0"/>
              </a:spcAft>
              <a:buClr>
                <a:schemeClr val="dk1"/>
              </a:buClr>
              <a:buSzPts val="1800"/>
              <a:buNone/>
              <a:defRPr sz="1800"/>
            </a:lvl3pPr>
            <a:lvl4pPr lvl="3" algn="ctr">
              <a:lnSpc>
                <a:spcPct val="110000"/>
              </a:lnSpc>
              <a:spcBef>
                <a:spcPts val="500"/>
              </a:spcBef>
              <a:spcAft>
                <a:spcPts val="0"/>
              </a:spcAft>
              <a:buClr>
                <a:schemeClr val="dk1"/>
              </a:buClr>
              <a:buSzPts val="1600"/>
              <a:buNone/>
              <a:defRPr sz="1600"/>
            </a:lvl4pPr>
            <a:lvl5pPr lvl="4" algn="ctr">
              <a:lnSpc>
                <a:spcPct val="11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37" name="Google Shape;37;p15"/>
          <p:cNvSpPr txBox="1"/>
          <p:nvPr>
            <p:ph idx="10" type="dt"/>
          </p:nvPr>
        </p:nvSpPr>
        <p:spPr>
          <a:xfrm>
            <a:off x="576072"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5"/>
          <p:cNvSpPr txBox="1"/>
          <p:nvPr>
            <p:ph idx="12" type="sldNum"/>
          </p:nvPr>
        </p:nvSpPr>
        <p:spPr>
          <a:xfrm>
            <a:off x="886968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40" name="Google Shape;40;p15"/>
          <p:cNvSpPr/>
          <p:nvPr/>
        </p:nvSpPr>
        <p:spPr>
          <a:xfrm rot="5400000">
            <a:off x="857544" y="346791"/>
            <a:ext cx="146304" cy="70408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1" name="Google Shape;41;p15"/>
          <p:cNvSpPr/>
          <p:nvPr/>
        </p:nvSpPr>
        <p:spPr>
          <a:xfrm flipH="1" rot="10800000">
            <a:off x="578652" y="4501201"/>
            <a:ext cx="11034696" cy="18288"/>
          </a:xfrm>
          <a:prstGeom prst="rect">
            <a:avLst/>
          </a:prstGeom>
          <a:solidFill>
            <a:srgbClr val="C8C8C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2" name="Shape 42"/>
        <p:cNvGrpSpPr/>
        <p:nvPr/>
      </p:nvGrpSpPr>
      <p:grpSpPr>
        <a:xfrm>
          <a:off x="0" y="0"/>
          <a:ext cx="0" cy="0"/>
          <a:chOff x="0" y="0"/>
          <a:chExt cx="0" cy="0"/>
        </a:xfrm>
      </p:grpSpPr>
      <p:sp>
        <p:nvSpPr>
          <p:cNvPr id="43" name="Google Shape;43;p18"/>
          <p:cNvSpPr/>
          <p:nvPr/>
        </p:nvSpPr>
        <p:spPr>
          <a:xfrm>
            <a:off x="558210" y="4981421"/>
            <a:ext cx="11134956" cy="822960"/>
          </a:xfrm>
          <a:prstGeom prst="rect">
            <a:avLst/>
          </a:prstGeom>
          <a:solidFill>
            <a:schemeClr val="lt1"/>
          </a:solidFill>
          <a:ln cap="flat" cmpd="sng" w="12700">
            <a:solidFill>
              <a:srgbClr val="E8E8E8"/>
            </a:solidFill>
            <a:prstDash val="solid"/>
            <a:miter lim="800000"/>
            <a:headEnd len="sm" w="sm" type="none"/>
            <a:tailEnd len="sm" w="sm" type="none"/>
          </a:ln>
          <a:effectLst>
            <a:outerShdw blurRad="50800" rotWithShape="0" algn="tl" dir="2700000" dist="38100">
              <a:srgbClr val="D8D8D8">
                <a:alpha val="2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4" name="Google Shape;44;p18"/>
          <p:cNvSpPr/>
          <p:nvPr/>
        </p:nvSpPr>
        <p:spPr>
          <a:xfrm>
            <a:off x="498834" y="5118581"/>
            <a:ext cx="146304" cy="54864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5" name="Google Shape;45;p18"/>
          <p:cNvSpPr txBox="1"/>
          <p:nvPr>
            <p:ph type="title"/>
          </p:nvPr>
        </p:nvSpPr>
        <p:spPr>
          <a:xfrm>
            <a:off x="557784" y="640080"/>
            <a:ext cx="10890504" cy="41148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600"/>
              <a:buFont typeface="Arial"/>
              <a:buNone/>
              <a:defRPr sz="6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18"/>
          <p:cNvSpPr txBox="1"/>
          <p:nvPr>
            <p:ph idx="1" type="body"/>
          </p:nvPr>
        </p:nvSpPr>
        <p:spPr>
          <a:xfrm>
            <a:off x="841248" y="5102352"/>
            <a:ext cx="10607040" cy="585216"/>
          </a:xfrm>
          <a:prstGeom prst="rect">
            <a:avLst/>
          </a:prstGeom>
          <a:noFill/>
          <a:ln>
            <a:noFill/>
          </a:ln>
        </p:spPr>
        <p:txBody>
          <a:bodyPr anchorCtr="0" anchor="ctr" bIns="45700" lIns="91425" spcFirstLastPara="1" rIns="91425" wrap="square" tIns="45700">
            <a:normAutofit/>
          </a:bodyPr>
          <a:lstStyle>
            <a:lvl1pPr indent="-228600" lvl="0" marL="457200" algn="l">
              <a:lnSpc>
                <a:spcPct val="110000"/>
              </a:lnSpc>
              <a:spcBef>
                <a:spcPts val="1000"/>
              </a:spcBef>
              <a:spcAft>
                <a:spcPts val="0"/>
              </a:spcAft>
              <a:buClr>
                <a:schemeClr val="dk1"/>
              </a:buClr>
              <a:buSzPts val="2000"/>
              <a:buNone/>
              <a:defRPr sz="2000">
                <a:solidFill>
                  <a:schemeClr val="dk1"/>
                </a:solidFill>
              </a:defRPr>
            </a:lvl1pPr>
            <a:lvl2pPr indent="-228600" lvl="1" marL="914400" algn="l">
              <a:lnSpc>
                <a:spcPct val="110000"/>
              </a:lnSpc>
              <a:spcBef>
                <a:spcPts val="500"/>
              </a:spcBef>
              <a:spcAft>
                <a:spcPts val="0"/>
              </a:spcAft>
              <a:buClr>
                <a:srgbClr val="888888"/>
              </a:buClr>
              <a:buSzPts val="2000"/>
              <a:buNone/>
              <a:defRPr sz="2000">
                <a:solidFill>
                  <a:srgbClr val="888888"/>
                </a:solidFill>
              </a:defRPr>
            </a:lvl2pPr>
            <a:lvl3pPr indent="-228600" lvl="2" marL="1371600" algn="l">
              <a:lnSpc>
                <a:spcPct val="110000"/>
              </a:lnSpc>
              <a:spcBef>
                <a:spcPts val="500"/>
              </a:spcBef>
              <a:spcAft>
                <a:spcPts val="0"/>
              </a:spcAft>
              <a:buClr>
                <a:srgbClr val="888888"/>
              </a:buClr>
              <a:buSzPts val="1800"/>
              <a:buNone/>
              <a:defRPr sz="1800">
                <a:solidFill>
                  <a:srgbClr val="888888"/>
                </a:solidFill>
              </a:defRPr>
            </a:lvl3pPr>
            <a:lvl4pPr indent="-228600" lvl="3" marL="1828800" algn="l">
              <a:lnSpc>
                <a:spcPct val="110000"/>
              </a:lnSpc>
              <a:spcBef>
                <a:spcPts val="500"/>
              </a:spcBef>
              <a:spcAft>
                <a:spcPts val="0"/>
              </a:spcAft>
              <a:buClr>
                <a:srgbClr val="888888"/>
              </a:buClr>
              <a:buSzPts val="1600"/>
              <a:buNone/>
              <a:defRPr sz="1600">
                <a:solidFill>
                  <a:srgbClr val="888888"/>
                </a:solidFill>
              </a:defRPr>
            </a:lvl4pPr>
            <a:lvl5pPr indent="-228600" lvl="4" marL="2286000" algn="l">
              <a:lnSpc>
                <a:spcPct val="11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7" name="Google Shape;47;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0" name="Shape 50"/>
        <p:cNvGrpSpPr/>
        <p:nvPr/>
      </p:nvGrpSpPr>
      <p:grpSpPr>
        <a:xfrm>
          <a:off x="0" y="0"/>
          <a:ext cx="0" cy="0"/>
          <a:chOff x="0" y="0"/>
          <a:chExt cx="0" cy="0"/>
        </a:xfrm>
      </p:grpSpPr>
      <p:sp>
        <p:nvSpPr>
          <p:cNvPr id="51" name="Google Shape;51;p19"/>
          <p:cNvSpPr/>
          <p:nvPr/>
        </p:nvSpPr>
        <p:spPr>
          <a:xfrm>
            <a:off x="558209" y="0"/>
            <a:ext cx="11167447" cy="2018806"/>
          </a:xfrm>
          <a:prstGeom prst="rect">
            <a:avLst/>
          </a:prstGeom>
          <a:solidFill>
            <a:schemeClr val="lt1"/>
          </a:solidFill>
          <a:ln cap="flat" cmpd="sng" w="9525">
            <a:solidFill>
              <a:srgbClr val="E8E8E8"/>
            </a:solidFill>
            <a:prstDash val="solid"/>
            <a:miter lim="800000"/>
            <a:headEnd len="sm" w="sm" type="none"/>
            <a:tailEnd len="sm" w="sm" type="none"/>
          </a:ln>
          <a:effectLst>
            <a:outerShdw blurRad="50800" rotWithShape="0" algn="tl" dir="2700000" dist="38100">
              <a:srgbClr val="D8D8D8">
                <a:alpha val="2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52" name="Google Shape;52;p19"/>
          <p:cNvSpPr/>
          <p:nvPr/>
        </p:nvSpPr>
        <p:spPr>
          <a:xfrm>
            <a:off x="566928" y="0"/>
            <a:ext cx="11155680" cy="201168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53" name="Google Shape;53;p19"/>
          <p:cNvSpPr/>
          <p:nvPr/>
        </p:nvSpPr>
        <p:spPr>
          <a:xfrm>
            <a:off x="498834" y="787352"/>
            <a:ext cx="128016" cy="70408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54" name="Google Shape;54;p19"/>
          <p:cNvSpPr txBox="1"/>
          <p:nvPr>
            <p:ph type="title"/>
          </p:nvPr>
        </p:nvSpPr>
        <p:spPr>
          <a:xfrm>
            <a:off x="1115568" y="548640"/>
            <a:ext cx="10168128" cy="117957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000"/>
              <a:buFont typeface="Arial"/>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19"/>
          <p:cNvSpPr txBox="1"/>
          <p:nvPr>
            <p:ph idx="1" type="body"/>
          </p:nvPr>
        </p:nvSpPr>
        <p:spPr>
          <a:xfrm>
            <a:off x="1115568" y="2478024"/>
            <a:ext cx="4937760" cy="3694176"/>
          </a:xfrm>
          <a:prstGeom prst="rect">
            <a:avLst/>
          </a:prstGeom>
          <a:noFill/>
          <a:ln>
            <a:noFill/>
          </a:ln>
        </p:spPr>
        <p:txBody>
          <a:bodyPr anchorCtr="0" anchor="t" bIns="45700" lIns="91425" spcFirstLastPara="1" rIns="91425" wrap="square" tIns="45700">
            <a:normAutofit/>
          </a:bodyPr>
          <a:lstStyle>
            <a:lvl1pPr indent="-342900" lvl="0" marL="457200" algn="l">
              <a:lnSpc>
                <a:spcPct val="110000"/>
              </a:lnSpc>
              <a:spcBef>
                <a:spcPts val="1000"/>
              </a:spcBef>
              <a:spcAft>
                <a:spcPts val="0"/>
              </a:spcAft>
              <a:buClr>
                <a:schemeClr val="dk1"/>
              </a:buClr>
              <a:buSzPts val="1800"/>
              <a:buChar char="•"/>
              <a:defRPr/>
            </a:lvl1pPr>
            <a:lvl2pPr indent="-342900" lvl="1" marL="914400" algn="l">
              <a:lnSpc>
                <a:spcPct val="110000"/>
              </a:lnSpc>
              <a:spcBef>
                <a:spcPts val="500"/>
              </a:spcBef>
              <a:spcAft>
                <a:spcPts val="0"/>
              </a:spcAft>
              <a:buClr>
                <a:schemeClr val="dk1"/>
              </a:buClr>
              <a:buSzPts val="1800"/>
              <a:buChar char="•"/>
              <a:defRPr/>
            </a:lvl2pPr>
            <a:lvl3pPr indent="-342900" lvl="2" marL="1371600" algn="l">
              <a:lnSpc>
                <a:spcPct val="110000"/>
              </a:lnSpc>
              <a:spcBef>
                <a:spcPts val="500"/>
              </a:spcBef>
              <a:spcAft>
                <a:spcPts val="0"/>
              </a:spcAft>
              <a:buClr>
                <a:schemeClr val="dk1"/>
              </a:buClr>
              <a:buSzPts val="1800"/>
              <a:buChar char="•"/>
              <a:defRPr/>
            </a:lvl3pPr>
            <a:lvl4pPr indent="-342900" lvl="3" marL="1828800" algn="l">
              <a:lnSpc>
                <a:spcPct val="110000"/>
              </a:lnSpc>
              <a:spcBef>
                <a:spcPts val="500"/>
              </a:spcBef>
              <a:spcAft>
                <a:spcPts val="0"/>
              </a:spcAft>
              <a:buClr>
                <a:schemeClr val="dk1"/>
              </a:buClr>
              <a:buSzPts val="1800"/>
              <a:buChar char="•"/>
              <a:defRPr/>
            </a:lvl4pPr>
            <a:lvl5pPr indent="-342900" lvl="4" marL="2286000" algn="l">
              <a:lnSpc>
                <a:spcPct val="11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19"/>
          <p:cNvSpPr txBox="1"/>
          <p:nvPr>
            <p:ph idx="2" type="body"/>
          </p:nvPr>
        </p:nvSpPr>
        <p:spPr>
          <a:xfrm>
            <a:off x="6345936" y="2478024"/>
            <a:ext cx="4937760" cy="3694176"/>
          </a:xfrm>
          <a:prstGeom prst="rect">
            <a:avLst/>
          </a:prstGeom>
          <a:noFill/>
          <a:ln>
            <a:noFill/>
          </a:ln>
        </p:spPr>
        <p:txBody>
          <a:bodyPr anchorCtr="0" anchor="t" bIns="45700" lIns="91425" spcFirstLastPara="1" rIns="91425" wrap="square" tIns="45700">
            <a:normAutofit/>
          </a:bodyPr>
          <a:lstStyle>
            <a:lvl1pPr indent="-342900" lvl="0" marL="457200" algn="l">
              <a:lnSpc>
                <a:spcPct val="110000"/>
              </a:lnSpc>
              <a:spcBef>
                <a:spcPts val="1000"/>
              </a:spcBef>
              <a:spcAft>
                <a:spcPts val="0"/>
              </a:spcAft>
              <a:buClr>
                <a:schemeClr val="dk1"/>
              </a:buClr>
              <a:buSzPts val="1800"/>
              <a:buChar char="•"/>
              <a:defRPr/>
            </a:lvl1pPr>
            <a:lvl2pPr indent="-342900" lvl="1" marL="914400" algn="l">
              <a:lnSpc>
                <a:spcPct val="110000"/>
              </a:lnSpc>
              <a:spcBef>
                <a:spcPts val="500"/>
              </a:spcBef>
              <a:spcAft>
                <a:spcPts val="0"/>
              </a:spcAft>
              <a:buClr>
                <a:schemeClr val="dk1"/>
              </a:buClr>
              <a:buSzPts val="1800"/>
              <a:buChar char="•"/>
              <a:defRPr/>
            </a:lvl2pPr>
            <a:lvl3pPr indent="-342900" lvl="2" marL="1371600" algn="l">
              <a:lnSpc>
                <a:spcPct val="110000"/>
              </a:lnSpc>
              <a:spcBef>
                <a:spcPts val="500"/>
              </a:spcBef>
              <a:spcAft>
                <a:spcPts val="0"/>
              </a:spcAft>
              <a:buClr>
                <a:schemeClr val="dk1"/>
              </a:buClr>
              <a:buSzPts val="1800"/>
              <a:buChar char="•"/>
              <a:defRPr/>
            </a:lvl3pPr>
            <a:lvl4pPr indent="-342900" lvl="3" marL="1828800" algn="l">
              <a:lnSpc>
                <a:spcPct val="110000"/>
              </a:lnSpc>
              <a:spcBef>
                <a:spcPts val="500"/>
              </a:spcBef>
              <a:spcAft>
                <a:spcPts val="0"/>
              </a:spcAft>
              <a:buClr>
                <a:schemeClr val="dk1"/>
              </a:buClr>
              <a:buSzPts val="1800"/>
              <a:buChar char="•"/>
              <a:defRPr/>
            </a:lvl4pPr>
            <a:lvl5pPr indent="-342900" lvl="4" marL="2286000" algn="l">
              <a:lnSpc>
                <a:spcPct val="11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7" name="Google Shape;57;p19"/>
          <p:cNvSpPr txBox="1"/>
          <p:nvPr>
            <p:ph idx="10" type="dt"/>
          </p:nvPr>
        </p:nvSpPr>
        <p:spPr>
          <a:xfrm>
            <a:off x="1115568"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9"/>
          <p:cNvSpPr txBox="1"/>
          <p:nvPr>
            <p:ph idx="12" type="sldNum"/>
          </p:nvPr>
        </p:nvSpPr>
        <p:spPr>
          <a:xfrm>
            <a:off x="8540496"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0" name="Shape 60"/>
        <p:cNvGrpSpPr/>
        <p:nvPr/>
      </p:nvGrpSpPr>
      <p:grpSpPr>
        <a:xfrm>
          <a:off x="0" y="0"/>
          <a:ext cx="0" cy="0"/>
          <a:chOff x="0" y="0"/>
          <a:chExt cx="0" cy="0"/>
        </a:xfrm>
      </p:grpSpPr>
      <p:sp>
        <p:nvSpPr>
          <p:cNvPr id="61" name="Google Shape;61;p20"/>
          <p:cNvSpPr/>
          <p:nvPr/>
        </p:nvSpPr>
        <p:spPr>
          <a:xfrm>
            <a:off x="558209" y="0"/>
            <a:ext cx="11167447" cy="2018806"/>
          </a:xfrm>
          <a:prstGeom prst="rect">
            <a:avLst/>
          </a:prstGeom>
          <a:solidFill>
            <a:schemeClr val="lt1"/>
          </a:solidFill>
          <a:ln cap="flat" cmpd="sng" w="9525">
            <a:solidFill>
              <a:srgbClr val="E8E8E8"/>
            </a:solidFill>
            <a:prstDash val="solid"/>
            <a:miter lim="800000"/>
            <a:headEnd len="sm" w="sm" type="none"/>
            <a:tailEnd len="sm" w="sm" type="none"/>
          </a:ln>
          <a:effectLst>
            <a:outerShdw blurRad="50800" rotWithShape="0" algn="tl" dir="2700000" dist="38100">
              <a:srgbClr val="D8D8D8">
                <a:alpha val="2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62" name="Google Shape;62;p20"/>
          <p:cNvSpPr/>
          <p:nvPr/>
        </p:nvSpPr>
        <p:spPr>
          <a:xfrm>
            <a:off x="566928" y="0"/>
            <a:ext cx="11155680" cy="201168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63" name="Google Shape;63;p20"/>
          <p:cNvSpPr/>
          <p:nvPr/>
        </p:nvSpPr>
        <p:spPr>
          <a:xfrm>
            <a:off x="498834" y="787352"/>
            <a:ext cx="128016" cy="70408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64" name="Google Shape;64;p20"/>
          <p:cNvSpPr txBox="1"/>
          <p:nvPr>
            <p:ph type="title"/>
          </p:nvPr>
        </p:nvSpPr>
        <p:spPr>
          <a:xfrm>
            <a:off x="1115568" y="548640"/>
            <a:ext cx="10168128" cy="117957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000"/>
              <a:buFont typeface="Arial"/>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 name="Google Shape;65;p20"/>
          <p:cNvSpPr txBox="1"/>
          <p:nvPr>
            <p:ph idx="1" type="body"/>
          </p:nvPr>
        </p:nvSpPr>
        <p:spPr>
          <a:xfrm>
            <a:off x="1115568" y="2372650"/>
            <a:ext cx="493776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110000"/>
              </a:lnSpc>
              <a:spcBef>
                <a:spcPts val="1000"/>
              </a:spcBef>
              <a:spcAft>
                <a:spcPts val="0"/>
              </a:spcAft>
              <a:buClr>
                <a:schemeClr val="dk1"/>
              </a:buClr>
              <a:buSzPts val="2400"/>
              <a:buNone/>
              <a:defRPr b="1" sz="2400" cap="none"/>
            </a:lvl1pPr>
            <a:lvl2pPr indent="-228600" lvl="1" marL="914400" algn="l">
              <a:lnSpc>
                <a:spcPct val="110000"/>
              </a:lnSpc>
              <a:spcBef>
                <a:spcPts val="500"/>
              </a:spcBef>
              <a:spcAft>
                <a:spcPts val="0"/>
              </a:spcAft>
              <a:buClr>
                <a:schemeClr val="dk1"/>
              </a:buClr>
              <a:buSzPts val="2000"/>
              <a:buNone/>
              <a:defRPr b="1" sz="2000"/>
            </a:lvl2pPr>
            <a:lvl3pPr indent="-228600" lvl="2" marL="1371600" algn="l">
              <a:lnSpc>
                <a:spcPct val="110000"/>
              </a:lnSpc>
              <a:spcBef>
                <a:spcPts val="500"/>
              </a:spcBef>
              <a:spcAft>
                <a:spcPts val="0"/>
              </a:spcAft>
              <a:buClr>
                <a:schemeClr val="dk1"/>
              </a:buClr>
              <a:buSzPts val="1800"/>
              <a:buNone/>
              <a:defRPr b="1" sz="1800"/>
            </a:lvl3pPr>
            <a:lvl4pPr indent="-228600" lvl="3" marL="1828800" algn="l">
              <a:lnSpc>
                <a:spcPct val="110000"/>
              </a:lnSpc>
              <a:spcBef>
                <a:spcPts val="500"/>
              </a:spcBef>
              <a:spcAft>
                <a:spcPts val="0"/>
              </a:spcAft>
              <a:buClr>
                <a:schemeClr val="dk1"/>
              </a:buClr>
              <a:buSzPts val="1600"/>
              <a:buNone/>
              <a:defRPr b="1" sz="1600"/>
            </a:lvl4pPr>
            <a:lvl5pPr indent="-228600" lvl="4" marL="2286000" algn="l">
              <a:lnSpc>
                <a:spcPct val="11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6" name="Google Shape;66;p20"/>
          <p:cNvSpPr txBox="1"/>
          <p:nvPr>
            <p:ph idx="2" type="body"/>
          </p:nvPr>
        </p:nvSpPr>
        <p:spPr>
          <a:xfrm>
            <a:off x="1115568" y="3203688"/>
            <a:ext cx="4937760" cy="2968512"/>
          </a:xfrm>
          <a:prstGeom prst="rect">
            <a:avLst/>
          </a:prstGeom>
          <a:noFill/>
          <a:ln>
            <a:noFill/>
          </a:ln>
        </p:spPr>
        <p:txBody>
          <a:bodyPr anchorCtr="0" anchor="t" bIns="45700" lIns="91425" spcFirstLastPara="1" rIns="91425" wrap="square" tIns="45700">
            <a:normAutofit/>
          </a:bodyPr>
          <a:lstStyle>
            <a:lvl1pPr indent="-381000" lvl="0" marL="457200" algn="l">
              <a:lnSpc>
                <a:spcPct val="110000"/>
              </a:lnSpc>
              <a:spcBef>
                <a:spcPts val="1000"/>
              </a:spcBef>
              <a:spcAft>
                <a:spcPts val="0"/>
              </a:spcAft>
              <a:buClr>
                <a:schemeClr val="dk1"/>
              </a:buClr>
              <a:buSzPts val="2400"/>
              <a:buChar char="•"/>
              <a:defRPr sz="2400"/>
            </a:lvl1pPr>
            <a:lvl2pPr indent="-355600" lvl="1" marL="914400" algn="l">
              <a:lnSpc>
                <a:spcPct val="110000"/>
              </a:lnSpc>
              <a:spcBef>
                <a:spcPts val="500"/>
              </a:spcBef>
              <a:spcAft>
                <a:spcPts val="0"/>
              </a:spcAft>
              <a:buClr>
                <a:schemeClr val="dk1"/>
              </a:buClr>
              <a:buSzPts val="2000"/>
              <a:buChar char="•"/>
              <a:defRPr sz="2000"/>
            </a:lvl2pPr>
            <a:lvl3pPr indent="-342900" lvl="2" marL="1371600" algn="l">
              <a:lnSpc>
                <a:spcPct val="110000"/>
              </a:lnSpc>
              <a:spcBef>
                <a:spcPts val="500"/>
              </a:spcBef>
              <a:spcAft>
                <a:spcPts val="0"/>
              </a:spcAft>
              <a:buClr>
                <a:schemeClr val="dk1"/>
              </a:buClr>
              <a:buSzPts val="1800"/>
              <a:buChar char="•"/>
              <a:defRPr sz="1800"/>
            </a:lvl3pPr>
            <a:lvl4pPr indent="-342900" lvl="3" marL="1828800" algn="l">
              <a:lnSpc>
                <a:spcPct val="110000"/>
              </a:lnSpc>
              <a:spcBef>
                <a:spcPts val="500"/>
              </a:spcBef>
              <a:spcAft>
                <a:spcPts val="0"/>
              </a:spcAft>
              <a:buClr>
                <a:schemeClr val="dk1"/>
              </a:buClr>
              <a:buSzPts val="1800"/>
              <a:buChar char="•"/>
              <a:defRPr/>
            </a:lvl4pPr>
            <a:lvl5pPr indent="-342900" lvl="4" marL="2286000" algn="l">
              <a:lnSpc>
                <a:spcPct val="11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20"/>
          <p:cNvSpPr txBox="1"/>
          <p:nvPr>
            <p:ph idx="3" type="body"/>
          </p:nvPr>
        </p:nvSpPr>
        <p:spPr>
          <a:xfrm>
            <a:off x="6345936" y="2372650"/>
            <a:ext cx="493776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110000"/>
              </a:lnSpc>
              <a:spcBef>
                <a:spcPts val="1000"/>
              </a:spcBef>
              <a:spcAft>
                <a:spcPts val="0"/>
              </a:spcAft>
              <a:buClr>
                <a:schemeClr val="dk1"/>
              </a:buClr>
              <a:buSzPts val="2400"/>
              <a:buNone/>
              <a:defRPr b="1" sz="2400" cap="none"/>
            </a:lvl1pPr>
            <a:lvl2pPr indent="-228600" lvl="1" marL="914400" algn="l">
              <a:lnSpc>
                <a:spcPct val="110000"/>
              </a:lnSpc>
              <a:spcBef>
                <a:spcPts val="500"/>
              </a:spcBef>
              <a:spcAft>
                <a:spcPts val="0"/>
              </a:spcAft>
              <a:buClr>
                <a:schemeClr val="dk1"/>
              </a:buClr>
              <a:buSzPts val="2000"/>
              <a:buNone/>
              <a:defRPr b="1" sz="2000"/>
            </a:lvl2pPr>
            <a:lvl3pPr indent="-228600" lvl="2" marL="1371600" algn="l">
              <a:lnSpc>
                <a:spcPct val="110000"/>
              </a:lnSpc>
              <a:spcBef>
                <a:spcPts val="500"/>
              </a:spcBef>
              <a:spcAft>
                <a:spcPts val="0"/>
              </a:spcAft>
              <a:buClr>
                <a:schemeClr val="dk1"/>
              </a:buClr>
              <a:buSzPts val="1800"/>
              <a:buNone/>
              <a:defRPr b="1" sz="1800"/>
            </a:lvl3pPr>
            <a:lvl4pPr indent="-228600" lvl="3" marL="1828800" algn="l">
              <a:lnSpc>
                <a:spcPct val="110000"/>
              </a:lnSpc>
              <a:spcBef>
                <a:spcPts val="500"/>
              </a:spcBef>
              <a:spcAft>
                <a:spcPts val="0"/>
              </a:spcAft>
              <a:buClr>
                <a:schemeClr val="dk1"/>
              </a:buClr>
              <a:buSzPts val="1600"/>
              <a:buNone/>
              <a:defRPr b="1" sz="1600"/>
            </a:lvl4pPr>
            <a:lvl5pPr indent="-228600" lvl="4" marL="2286000" algn="l">
              <a:lnSpc>
                <a:spcPct val="11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8" name="Google Shape;68;p20"/>
          <p:cNvSpPr txBox="1"/>
          <p:nvPr>
            <p:ph idx="4" type="body"/>
          </p:nvPr>
        </p:nvSpPr>
        <p:spPr>
          <a:xfrm>
            <a:off x="6345936" y="3203687"/>
            <a:ext cx="4937760" cy="2968511"/>
          </a:xfrm>
          <a:prstGeom prst="rect">
            <a:avLst/>
          </a:prstGeom>
          <a:noFill/>
          <a:ln>
            <a:noFill/>
          </a:ln>
        </p:spPr>
        <p:txBody>
          <a:bodyPr anchorCtr="0" anchor="t" bIns="45700" lIns="91425" spcFirstLastPara="1" rIns="91425" wrap="square" tIns="45700">
            <a:normAutofit/>
          </a:bodyPr>
          <a:lstStyle>
            <a:lvl1pPr indent="-381000" lvl="0" marL="457200" algn="l">
              <a:lnSpc>
                <a:spcPct val="110000"/>
              </a:lnSpc>
              <a:spcBef>
                <a:spcPts val="1000"/>
              </a:spcBef>
              <a:spcAft>
                <a:spcPts val="0"/>
              </a:spcAft>
              <a:buClr>
                <a:schemeClr val="dk1"/>
              </a:buClr>
              <a:buSzPts val="2400"/>
              <a:buChar char="•"/>
              <a:defRPr sz="2400"/>
            </a:lvl1pPr>
            <a:lvl2pPr indent="-355600" lvl="1" marL="914400" algn="l">
              <a:lnSpc>
                <a:spcPct val="110000"/>
              </a:lnSpc>
              <a:spcBef>
                <a:spcPts val="500"/>
              </a:spcBef>
              <a:spcAft>
                <a:spcPts val="0"/>
              </a:spcAft>
              <a:buClr>
                <a:schemeClr val="dk1"/>
              </a:buClr>
              <a:buSzPts val="2000"/>
              <a:buChar char="•"/>
              <a:defRPr sz="2000"/>
            </a:lvl2pPr>
            <a:lvl3pPr indent="-342900" lvl="2" marL="1371600" algn="l">
              <a:lnSpc>
                <a:spcPct val="110000"/>
              </a:lnSpc>
              <a:spcBef>
                <a:spcPts val="500"/>
              </a:spcBef>
              <a:spcAft>
                <a:spcPts val="0"/>
              </a:spcAft>
              <a:buClr>
                <a:schemeClr val="dk1"/>
              </a:buClr>
              <a:buSzPts val="1800"/>
              <a:buChar char="•"/>
              <a:defRPr sz="1800"/>
            </a:lvl3pPr>
            <a:lvl4pPr indent="-342900" lvl="3" marL="1828800" algn="l">
              <a:lnSpc>
                <a:spcPct val="110000"/>
              </a:lnSpc>
              <a:spcBef>
                <a:spcPts val="500"/>
              </a:spcBef>
              <a:spcAft>
                <a:spcPts val="0"/>
              </a:spcAft>
              <a:buClr>
                <a:schemeClr val="dk1"/>
              </a:buClr>
              <a:buSzPts val="1800"/>
              <a:buChar char="•"/>
              <a:defRPr/>
            </a:lvl4pPr>
            <a:lvl5pPr indent="-342900" lvl="4" marL="2286000" algn="l">
              <a:lnSpc>
                <a:spcPct val="11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9" name="Google Shape;69;p20"/>
          <p:cNvSpPr txBox="1"/>
          <p:nvPr>
            <p:ph idx="10" type="dt"/>
          </p:nvPr>
        </p:nvSpPr>
        <p:spPr>
          <a:xfrm>
            <a:off x="1115568"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0"/>
          <p:cNvSpPr txBox="1"/>
          <p:nvPr>
            <p:ph idx="12" type="sldNum"/>
          </p:nvPr>
        </p:nvSpPr>
        <p:spPr>
          <a:xfrm>
            <a:off x="8540496"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2" name="Shape 72"/>
        <p:cNvGrpSpPr/>
        <p:nvPr/>
      </p:nvGrpSpPr>
      <p:grpSpPr>
        <a:xfrm>
          <a:off x="0" y="0"/>
          <a:ext cx="0" cy="0"/>
          <a:chOff x="0" y="0"/>
          <a:chExt cx="0" cy="0"/>
        </a:xfrm>
      </p:grpSpPr>
      <p:sp>
        <p:nvSpPr>
          <p:cNvPr id="73" name="Google Shape;73;p21"/>
          <p:cNvSpPr/>
          <p:nvPr/>
        </p:nvSpPr>
        <p:spPr>
          <a:xfrm>
            <a:off x="665853" y="1533525"/>
            <a:ext cx="10917063" cy="3790950"/>
          </a:xfrm>
          <a:prstGeom prst="rect">
            <a:avLst/>
          </a:prstGeom>
          <a:solidFill>
            <a:schemeClr val="lt1"/>
          </a:solidFill>
          <a:ln cap="flat" cmpd="sng" w="12700">
            <a:solidFill>
              <a:srgbClr val="E8E8E8"/>
            </a:solidFill>
            <a:prstDash val="solid"/>
            <a:miter lim="800000"/>
            <a:headEnd len="sm" w="sm" type="none"/>
            <a:tailEnd len="sm" w="sm" type="none"/>
          </a:ln>
          <a:effectLst>
            <a:outerShdw blurRad="50800" rotWithShape="0" algn="tl" dir="2700000" dist="38100">
              <a:srgbClr val="D8D8D8">
                <a:alpha val="2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74" name="Google Shape;74;p21"/>
          <p:cNvSpPr/>
          <p:nvPr/>
        </p:nvSpPr>
        <p:spPr>
          <a:xfrm>
            <a:off x="609084" y="2971798"/>
            <a:ext cx="128016" cy="914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75" name="Google Shape;75;p21"/>
          <p:cNvSpPr txBox="1"/>
          <p:nvPr>
            <p:ph type="title"/>
          </p:nvPr>
        </p:nvSpPr>
        <p:spPr>
          <a:xfrm>
            <a:off x="1078992" y="1938528"/>
            <a:ext cx="10177272" cy="299008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5400"/>
              <a:buFont typeface="Arial"/>
              <a:buNone/>
              <a:defRPr sz="5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9" name="Shape 79"/>
        <p:cNvGrpSpPr/>
        <p:nvPr/>
      </p:nvGrpSpPr>
      <p:grpSpPr>
        <a:xfrm>
          <a:off x="0" y="0"/>
          <a:ext cx="0" cy="0"/>
          <a:chOff x="0" y="0"/>
          <a:chExt cx="0" cy="0"/>
        </a:xfrm>
      </p:grpSpPr>
      <p:sp>
        <p:nvSpPr>
          <p:cNvPr id="80" name="Google Shape;80;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83" name="Shape 83"/>
        <p:cNvGrpSpPr/>
        <p:nvPr/>
      </p:nvGrpSpPr>
      <p:grpSpPr>
        <a:xfrm>
          <a:off x="0" y="0"/>
          <a:ext cx="0" cy="0"/>
          <a:chOff x="0" y="0"/>
          <a:chExt cx="0" cy="0"/>
        </a:xfrm>
      </p:grpSpPr>
      <p:sp>
        <p:nvSpPr>
          <p:cNvPr id="84" name="Google Shape;84;p23"/>
          <p:cNvSpPr/>
          <p:nvPr/>
        </p:nvSpPr>
        <p:spPr>
          <a:xfrm>
            <a:off x="558210" y="1162033"/>
            <a:ext cx="3740740" cy="4643344"/>
          </a:xfrm>
          <a:prstGeom prst="rect">
            <a:avLst/>
          </a:prstGeom>
          <a:solidFill>
            <a:schemeClr val="lt1"/>
          </a:solidFill>
          <a:ln cap="flat" cmpd="sng" w="12700">
            <a:solidFill>
              <a:srgbClr val="E8E8E8"/>
            </a:solidFill>
            <a:prstDash val="solid"/>
            <a:miter lim="800000"/>
            <a:headEnd len="sm" w="sm" type="none"/>
            <a:tailEnd len="sm" w="sm" type="none"/>
          </a:ln>
          <a:effectLst>
            <a:outerShdw blurRad="50800" rotWithShape="0" algn="tl" dir="2700000" dist="38100">
              <a:srgbClr val="D8D8D8">
                <a:alpha val="2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85" name="Google Shape;85;p23"/>
          <p:cNvSpPr/>
          <p:nvPr/>
        </p:nvSpPr>
        <p:spPr>
          <a:xfrm>
            <a:off x="498834" y="1618375"/>
            <a:ext cx="146304" cy="82296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86" name="Google Shape;86;p23"/>
          <p:cNvSpPr txBox="1"/>
          <p:nvPr>
            <p:ph type="title"/>
          </p:nvPr>
        </p:nvSpPr>
        <p:spPr>
          <a:xfrm>
            <a:off x="868680" y="1709928"/>
            <a:ext cx="3099816" cy="1709928"/>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3400"/>
              <a:buFont typeface="Arial"/>
              <a:buNone/>
              <a:defRPr sz="3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23"/>
          <p:cNvSpPr txBox="1"/>
          <p:nvPr>
            <p:ph idx="1" type="body"/>
          </p:nvPr>
        </p:nvSpPr>
        <p:spPr>
          <a:xfrm>
            <a:off x="4965192" y="1709928"/>
            <a:ext cx="6729984" cy="4096512"/>
          </a:xfrm>
          <a:prstGeom prst="rect">
            <a:avLst/>
          </a:prstGeom>
          <a:noFill/>
          <a:ln>
            <a:noFill/>
          </a:ln>
        </p:spPr>
        <p:txBody>
          <a:bodyPr anchorCtr="0" anchor="t" bIns="45700" lIns="91425" spcFirstLastPara="1" rIns="91425" wrap="square" tIns="45700">
            <a:normAutofit/>
          </a:bodyPr>
          <a:lstStyle>
            <a:lvl1pPr indent="-406400" lvl="0" marL="457200" algn="l">
              <a:lnSpc>
                <a:spcPct val="110000"/>
              </a:lnSpc>
              <a:spcBef>
                <a:spcPts val="1000"/>
              </a:spcBef>
              <a:spcAft>
                <a:spcPts val="0"/>
              </a:spcAft>
              <a:buClr>
                <a:schemeClr val="dk1"/>
              </a:buClr>
              <a:buSzPts val="2800"/>
              <a:buChar char="•"/>
              <a:defRPr sz="2800"/>
            </a:lvl1pPr>
            <a:lvl2pPr indent="-381000" lvl="1" marL="914400" algn="l">
              <a:lnSpc>
                <a:spcPct val="110000"/>
              </a:lnSpc>
              <a:spcBef>
                <a:spcPts val="500"/>
              </a:spcBef>
              <a:spcAft>
                <a:spcPts val="0"/>
              </a:spcAft>
              <a:buClr>
                <a:schemeClr val="dk1"/>
              </a:buClr>
              <a:buSzPts val="2400"/>
              <a:buChar char="•"/>
              <a:defRPr sz="2400"/>
            </a:lvl2pPr>
            <a:lvl3pPr indent="-355600" lvl="2" marL="1371600" algn="l">
              <a:lnSpc>
                <a:spcPct val="110000"/>
              </a:lnSpc>
              <a:spcBef>
                <a:spcPts val="500"/>
              </a:spcBef>
              <a:spcAft>
                <a:spcPts val="0"/>
              </a:spcAft>
              <a:buClr>
                <a:schemeClr val="dk1"/>
              </a:buClr>
              <a:buSzPts val="2000"/>
              <a:buChar char="•"/>
              <a:defRPr sz="2000"/>
            </a:lvl3pPr>
            <a:lvl4pPr indent="-355600" lvl="3" marL="1828800" algn="l">
              <a:lnSpc>
                <a:spcPct val="110000"/>
              </a:lnSpc>
              <a:spcBef>
                <a:spcPts val="500"/>
              </a:spcBef>
              <a:spcAft>
                <a:spcPts val="0"/>
              </a:spcAft>
              <a:buClr>
                <a:schemeClr val="dk1"/>
              </a:buClr>
              <a:buSzPts val="2000"/>
              <a:buChar char="•"/>
              <a:defRPr sz="2000"/>
            </a:lvl4pPr>
            <a:lvl5pPr indent="-355600" lvl="4" marL="2286000" algn="l">
              <a:lnSpc>
                <a:spcPct val="11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8" name="Google Shape;88;p23"/>
          <p:cNvSpPr txBox="1"/>
          <p:nvPr>
            <p:ph idx="2" type="body"/>
          </p:nvPr>
        </p:nvSpPr>
        <p:spPr>
          <a:xfrm>
            <a:off x="868680" y="3429000"/>
            <a:ext cx="3099816" cy="2066544"/>
          </a:xfrm>
          <a:prstGeom prst="rect">
            <a:avLst/>
          </a:prstGeom>
          <a:noFill/>
          <a:ln>
            <a:noFill/>
          </a:ln>
        </p:spPr>
        <p:txBody>
          <a:bodyPr anchorCtr="0" anchor="t" bIns="45700" lIns="91425" spcFirstLastPara="1" rIns="91425" wrap="square" tIns="45700">
            <a:normAutofit/>
          </a:bodyPr>
          <a:lstStyle>
            <a:lvl1pPr indent="-228600" lvl="0" marL="457200" algn="l">
              <a:lnSpc>
                <a:spcPct val="110000"/>
              </a:lnSpc>
              <a:spcBef>
                <a:spcPts val="1000"/>
              </a:spcBef>
              <a:spcAft>
                <a:spcPts val="0"/>
              </a:spcAft>
              <a:buClr>
                <a:schemeClr val="dk1"/>
              </a:buClr>
              <a:buSzPts val="1800"/>
              <a:buNone/>
              <a:defRPr sz="1800"/>
            </a:lvl1pPr>
            <a:lvl2pPr indent="-228600" lvl="1" marL="914400" algn="l">
              <a:lnSpc>
                <a:spcPct val="110000"/>
              </a:lnSpc>
              <a:spcBef>
                <a:spcPts val="500"/>
              </a:spcBef>
              <a:spcAft>
                <a:spcPts val="0"/>
              </a:spcAft>
              <a:buClr>
                <a:schemeClr val="dk1"/>
              </a:buClr>
              <a:buSzPts val="1400"/>
              <a:buNone/>
              <a:defRPr sz="1400"/>
            </a:lvl2pPr>
            <a:lvl3pPr indent="-228600" lvl="2" marL="1371600" algn="l">
              <a:lnSpc>
                <a:spcPct val="110000"/>
              </a:lnSpc>
              <a:spcBef>
                <a:spcPts val="500"/>
              </a:spcBef>
              <a:spcAft>
                <a:spcPts val="0"/>
              </a:spcAft>
              <a:buClr>
                <a:schemeClr val="dk1"/>
              </a:buClr>
              <a:buSzPts val="1200"/>
              <a:buNone/>
              <a:defRPr sz="1200"/>
            </a:lvl3pPr>
            <a:lvl4pPr indent="-228600" lvl="3" marL="1828800" algn="l">
              <a:lnSpc>
                <a:spcPct val="110000"/>
              </a:lnSpc>
              <a:spcBef>
                <a:spcPts val="500"/>
              </a:spcBef>
              <a:spcAft>
                <a:spcPts val="0"/>
              </a:spcAft>
              <a:buClr>
                <a:schemeClr val="dk1"/>
              </a:buClr>
              <a:buSzPts val="1000"/>
              <a:buNone/>
              <a:defRPr sz="1000"/>
            </a:lvl4pPr>
            <a:lvl5pPr indent="-228600" lvl="4" marL="2286000" algn="l">
              <a:lnSpc>
                <a:spcPct val="11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9" name="Google Shape;89;p23"/>
          <p:cNvSpPr txBox="1"/>
          <p:nvPr>
            <p:ph idx="10" type="dt"/>
          </p:nvPr>
        </p:nvSpPr>
        <p:spPr>
          <a:xfrm>
            <a:off x="86868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92" name="Shape 92"/>
        <p:cNvGrpSpPr/>
        <p:nvPr/>
      </p:nvGrpSpPr>
      <p:grpSpPr>
        <a:xfrm>
          <a:off x="0" y="0"/>
          <a:ext cx="0" cy="0"/>
          <a:chOff x="0" y="0"/>
          <a:chExt cx="0" cy="0"/>
        </a:xfrm>
      </p:grpSpPr>
      <p:sp>
        <p:nvSpPr>
          <p:cNvPr id="93" name="Google Shape;93;p24"/>
          <p:cNvSpPr/>
          <p:nvPr/>
        </p:nvSpPr>
        <p:spPr>
          <a:xfrm>
            <a:off x="558210" y="1162033"/>
            <a:ext cx="3740740" cy="4643344"/>
          </a:xfrm>
          <a:prstGeom prst="rect">
            <a:avLst/>
          </a:prstGeom>
          <a:solidFill>
            <a:schemeClr val="lt1"/>
          </a:solidFill>
          <a:ln cap="flat" cmpd="sng" w="12700">
            <a:solidFill>
              <a:srgbClr val="E8E8E8"/>
            </a:solidFill>
            <a:prstDash val="solid"/>
            <a:miter lim="800000"/>
            <a:headEnd len="sm" w="sm" type="none"/>
            <a:tailEnd len="sm" w="sm" type="none"/>
          </a:ln>
          <a:effectLst>
            <a:outerShdw blurRad="50800" rotWithShape="0" algn="tl" dir="2700000" dist="38100">
              <a:srgbClr val="D8D8D8">
                <a:alpha val="2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94" name="Google Shape;94;p24"/>
          <p:cNvSpPr/>
          <p:nvPr/>
        </p:nvSpPr>
        <p:spPr>
          <a:xfrm>
            <a:off x="498834" y="1618375"/>
            <a:ext cx="146304" cy="82296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95" name="Google Shape;95;p24"/>
          <p:cNvSpPr txBox="1"/>
          <p:nvPr>
            <p:ph type="title"/>
          </p:nvPr>
        </p:nvSpPr>
        <p:spPr>
          <a:xfrm>
            <a:off x="868680" y="1709928"/>
            <a:ext cx="3099816" cy="1709928"/>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3400"/>
              <a:buFont typeface="Arial"/>
              <a:buNone/>
              <a:defRPr sz="3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6" name="Google Shape;96;p24"/>
          <p:cNvSpPr/>
          <p:nvPr>
            <p:ph idx="2" type="pic"/>
          </p:nvPr>
        </p:nvSpPr>
        <p:spPr>
          <a:xfrm>
            <a:off x="4965192" y="1161288"/>
            <a:ext cx="6729984" cy="4645152"/>
          </a:xfrm>
          <a:prstGeom prst="rect">
            <a:avLst/>
          </a:prstGeom>
          <a:noFill/>
          <a:ln>
            <a:noFill/>
          </a:ln>
        </p:spPr>
      </p:sp>
      <p:sp>
        <p:nvSpPr>
          <p:cNvPr id="97" name="Google Shape;97;p24"/>
          <p:cNvSpPr txBox="1"/>
          <p:nvPr>
            <p:ph idx="1" type="body"/>
          </p:nvPr>
        </p:nvSpPr>
        <p:spPr>
          <a:xfrm>
            <a:off x="868680" y="3438144"/>
            <a:ext cx="3099816" cy="2057400"/>
          </a:xfrm>
          <a:prstGeom prst="rect">
            <a:avLst/>
          </a:prstGeom>
          <a:noFill/>
          <a:ln>
            <a:noFill/>
          </a:ln>
        </p:spPr>
        <p:txBody>
          <a:bodyPr anchorCtr="0" anchor="t" bIns="45700" lIns="91425" spcFirstLastPara="1" rIns="91425" wrap="square" tIns="45700">
            <a:normAutofit/>
          </a:bodyPr>
          <a:lstStyle>
            <a:lvl1pPr indent="-228600" lvl="0" marL="457200" algn="l">
              <a:lnSpc>
                <a:spcPct val="110000"/>
              </a:lnSpc>
              <a:spcBef>
                <a:spcPts val="1000"/>
              </a:spcBef>
              <a:spcAft>
                <a:spcPts val="0"/>
              </a:spcAft>
              <a:buClr>
                <a:schemeClr val="dk1"/>
              </a:buClr>
              <a:buSzPts val="1800"/>
              <a:buNone/>
              <a:defRPr sz="1800"/>
            </a:lvl1pPr>
            <a:lvl2pPr indent="-228600" lvl="1" marL="914400" algn="l">
              <a:lnSpc>
                <a:spcPct val="110000"/>
              </a:lnSpc>
              <a:spcBef>
                <a:spcPts val="500"/>
              </a:spcBef>
              <a:spcAft>
                <a:spcPts val="0"/>
              </a:spcAft>
              <a:buClr>
                <a:schemeClr val="dk1"/>
              </a:buClr>
              <a:buSzPts val="1400"/>
              <a:buNone/>
              <a:defRPr sz="1400"/>
            </a:lvl2pPr>
            <a:lvl3pPr indent="-228600" lvl="2" marL="1371600" algn="l">
              <a:lnSpc>
                <a:spcPct val="110000"/>
              </a:lnSpc>
              <a:spcBef>
                <a:spcPts val="500"/>
              </a:spcBef>
              <a:spcAft>
                <a:spcPts val="0"/>
              </a:spcAft>
              <a:buClr>
                <a:schemeClr val="dk1"/>
              </a:buClr>
              <a:buSzPts val="1200"/>
              <a:buNone/>
              <a:defRPr sz="1200"/>
            </a:lvl3pPr>
            <a:lvl4pPr indent="-228600" lvl="3" marL="1828800" algn="l">
              <a:lnSpc>
                <a:spcPct val="110000"/>
              </a:lnSpc>
              <a:spcBef>
                <a:spcPts val="500"/>
              </a:spcBef>
              <a:spcAft>
                <a:spcPts val="0"/>
              </a:spcAft>
              <a:buClr>
                <a:schemeClr val="dk1"/>
              </a:buClr>
              <a:buSzPts val="1000"/>
              <a:buNone/>
              <a:defRPr sz="1000"/>
            </a:lvl4pPr>
            <a:lvl5pPr indent="-228600" lvl="4" marL="2286000" algn="l">
              <a:lnSpc>
                <a:spcPct val="11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8" name="Google Shape;98;p24"/>
          <p:cNvSpPr txBox="1"/>
          <p:nvPr>
            <p:ph idx="10" type="dt"/>
          </p:nvPr>
        </p:nvSpPr>
        <p:spPr>
          <a:xfrm>
            <a:off x="86868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01" name="Shape 101"/>
        <p:cNvGrpSpPr/>
        <p:nvPr/>
      </p:nvGrpSpPr>
      <p:grpSpPr>
        <a:xfrm>
          <a:off x="0" y="0"/>
          <a:ext cx="0" cy="0"/>
          <a:chOff x="0" y="0"/>
          <a:chExt cx="0" cy="0"/>
        </a:xfrm>
      </p:grpSpPr>
      <p:sp>
        <p:nvSpPr>
          <p:cNvPr id="102" name="Google Shape;102;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5"/>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110000"/>
              </a:lnSpc>
              <a:spcBef>
                <a:spcPts val="1000"/>
              </a:spcBef>
              <a:spcAft>
                <a:spcPts val="0"/>
              </a:spcAft>
              <a:buClr>
                <a:schemeClr val="dk1"/>
              </a:buClr>
              <a:buSzPts val="1800"/>
              <a:buChar char="•"/>
              <a:defRPr/>
            </a:lvl1pPr>
            <a:lvl2pPr indent="-342900" lvl="1" marL="914400" algn="l">
              <a:lnSpc>
                <a:spcPct val="110000"/>
              </a:lnSpc>
              <a:spcBef>
                <a:spcPts val="500"/>
              </a:spcBef>
              <a:spcAft>
                <a:spcPts val="0"/>
              </a:spcAft>
              <a:buClr>
                <a:schemeClr val="dk1"/>
              </a:buClr>
              <a:buSzPts val="1800"/>
              <a:buChar char="•"/>
              <a:defRPr/>
            </a:lvl2pPr>
            <a:lvl3pPr indent="-342900" lvl="2" marL="1371600" algn="l">
              <a:lnSpc>
                <a:spcPct val="110000"/>
              </a:lnSpc>
              <a:spcBef>
                <a:spcPts val="500"/>
              </a:spcBef>
              <a:spcAft>
                <a:spcPts val="0"/>
              </a:spcAft>
              <a:buClr>
                <a:schemeClr val="dk1"/>
              </a:buClr>
              <a:buSzPts val="1800"/>
              <a:buChar char="•"/>
              <a:defRPr/>
            </a:lvl3pPr>
            <a:lvl4pPr indent="-342900" lvl="3" marL="1828800" algn="l">
              <a:lnSpc>
                <a:spcPct val="110000"/>
              </a:lnSpc>
              <a:spcBef>
                <a:spcPts val="500"/>
              </a:spcBef>
              <a:spcAft>
                <a:spcPts val="0"/>
              </a:spcAft>
              <a:buClr>
                <a:schemeClr val="dk1"/>
              </a:buClr>
              <a:buSzPts val="1800"/>
              <a:buChar char="•"/>
              <a:defRPr/>
            </a:lvl4pPr>
            <a:lvl5pPr indent="-342900" lvl="4" marL="2286000" algn="l">
              <a:lnSpc>
                <a:spcPct val="11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4" name="Google Shape;104;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07" name="Shape 107"/>
        <p:cNvGrpSpPr/>
        <p:nvPr/>
      </p:nvGrpSpPr>
      <p:grpSpPr>
        <a:xfrm>
          <a:off x="0" y="0"/>
          <a:ext cx="0" cy="0"/>
          <a:chOff x="0" y="0"/>
          <a:chExt cx="0" cy="0"/>
        </a:xfrm>
      </p:grpSpPr>
      <p:sp>
        <p:nvSpPr>
          <p:cNvPr id="108" name="Google Shape;108;p26"/>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9" name="Google Shape;109;p26"/>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110000"/>
              </a:lnSpc>
              <a:spcBef>
                <a:spcPts val="1000"/>
              </a:spcBef>
              <a:spcAft>
                <a:spcPts val="0"/>
              </a:spcAft>
              <a:buClr>
                <a:schemeClr val="dk1"/>
              </a:buClr>
              <a:buSzPts val="1800"/>
              <a:buChar char="•"/>
              <a:defRPr/>
            </a:lvl1pPr>
            <a:lvl2pPr indent="-342900" lvl="1" marL="914400" algn="l">
              <a:lnSpc>
                <a:spcPct val="110000"/>
              </a:lnSpc>
              <a:spcBef>
                <a:spcPts val="500"/>
              </a:spcBef>
              <a:spcAft>
                <a:spcPts val="0"/>
              </a:spcAft>
              <a:buClr>
                <a:schemeClr val="dk1"/>
              </a:buClr>
              <a:buSzPts val="1800"/>
              <a:buChar char="•"/>
              <a:defRPr/>
            </a:lvl2pPr>
            <a:lvl3pPr indent="-342900" lvl="2" marL="1371600" algn="l">
              <a:lnSpc>
                <a:spcPct val="110000"/>
              </a:lnSpc>
              <a:spcBef>
                <a:spcPts val="500"/>
              </a:spcBef>
              <a:spcAft>
                <a:spcPts val="0"/>
              </a:spcAft>
              <a:buClr>
                <a:schemeClr val="dk1"/>
              </a:buClr>
              <a:buSzPts val="1800"/>
              <a:buChar char="•"/>
              <a:defRPr/>
            </a:lvl3pPr>
            <a:lvl4pPr indent="-342900" lvl="3" marL="1828800" algn="l">
              <a:lnSpc>
                <a:spcPct val="110000"/>
              </a:lnSpc>
              <a:spcBef>
                <a:spcPts val="500"/>
              </a:spcBef>
              <a:spcAft>
                <a:spcPts val="0"/>
              </a:spcAft>
              <a:buClr>
                <a:schemeClr val="dk1"/>
              </a:buClr>
              <a:buSzPts val="1800"/>
              <a:buChar char="•"/>
              <a:defRPr/>
            </a:lvl4pPr>
            <a:lvl5pPr indent="-342900" lvl="4" marL="2286000" algn="l">
              <a:lnSpc>
                <a:spcPct val="11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0" name="Google Shape;110;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 name="Google Shape;111;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11" Type="http://schemas.openxmlformats.org/officeDocument/2006/relationships/slideLayout" Target="../slideLayouts/slideLayout12.xml"/><Relationship Id="rId10" Type="http://schemas.openxmlformats.org/officeDocument/2006/relationships/slideLayout" Target="../slideLayouts/slideLayout11.xml"/><Relationship Id="rId12" Type="http://schemas.openxmlformats.org/officeDocument/2006/relationships/theme" Target="../theme/theme3.xml"/><Relationship Id="rId9" Type="http://schemas.openxmlformats.org/officeDocument/2006/relationships/slideLayout" Target="../slideLayouts/slideLayout10.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 name="Shape 5"/>
        <p:cNvGrpSpPr/>
        <p:nvPr/>
      </p:nvGrpSpPr>
      <p:grpSpPr>
        <a:xfrm>
          <a:off x="0" y="0"/>
          <a:ext cx="0" cy="0"/>
          <a:chOff x="0" y="0"/>
          <a:chExt cx="0" cy="0"/>
        </a:xfrm>
      </p:grpSpPr>
      <p:sp>
        <p:nvSpPr>
          <p:cNvPr id="6" name="Google Shape;6;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000"/>
              <a:buFont typeface="Arial"/>
              <a:buNone/>
              <a:defRPr b="1" i="0" sz="4000" u="none" cap="none" strike="noStrik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110000"/>
              </a:lnSpc>
              <a:spcBef>
                <a:spcPts val="100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1pPr>
            <a:lvl2pPr indent="-355600" lvl="1" marL="914400" marR="0" rtl="0" algn="l">
              <a:lnSpc>
                <a:spcPct val="110000"/>
              </a:lnSpc>
              <a:spcBef>
                <a:spcPts val="5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2pPr>
            <a:lvl3pPr indent="-342900" lvl="2" marL="1371600" marR="0" rtl="0" algn="l">
              <a:lnSpc>
                <a:spcPct val="11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30200" lvl="3" marL="1828800" marR="0" rtl="0" algn="l">
              <a:lnSpc>
                <a:spcPct val="110000"/>
              </a:lnSpc>
              <a:spcBef>
                <a:spcPts val="500"/>
              </a:spcBef>
              <a:spcAft>
                <a:spcPts val="0"/>
              </a:spcAft>
              <a:buClr>
                <a:schemeClr val="lt1"/>
              </a:buClr>
              <a:buSzPts val="1600"/>
              <a:buFont typeface="Arial"/>
              <a:buChar char="•"/>
              <a:defRPr b="0" i="0" sz="1600" u="none" cap="none" strike="noStrike">
                <a:solidFill>
                  <a:schemeClr val="lt1"/>
                </a:solidFill>
                <a:latin typeface="Arial"/>
                <a:ea typeface="Arial"/>
                <a:cs typeface="Arial"/>
                <a:sym typeface="Arial"/>
              </a:defRPr>
            </a:lvl4pPr>
            <a:lvl5pPr indent="-330200" lvl="4" marL="2286000" marR="0" rtl="0" algn="l">
              <a:lnSpc>
                <a:spcPct val="110000"/>
              </a:lnSpc>
              <a:spcBef>
                <a:spcPts val="500"/>
              </a:spcBef>
              <a:spcAft>
                <a:spcPts val="0"/>
              </a:spcAft>
              <a:buClr>
                <a:schemeClr val="lt1"/>
              </a:buClr>
              <a:buSzPts val="1600"/>
              <a:buFont typeface="Arial"/>
              <a:buChar char="•"/>
              <a:defRPr b="0" i="0" sz="1600" u="none" cap="none" strike="noStrike">
                <a:solidFill>
                  <a:schemeClr val="lt1"/>
                </a:solidFill>
                <a:latin typeface="Arial"/>
                <a:ea typeface="Arial"/>
                <a:cs typeface="Arial"/>
                <a:sym typeface="Arial"/>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9pPr>
          </a:lstStyle>
          <a:p/>
        </p:txBody>
      </p:sp>
      <p:sp>
        <p:nvSpPr>
          <p:cNvPr id="8" name="Google Shape;8;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9" name="Google Shape;9;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10" name="Google Shape;10;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lt1"/>
                </a:solidFill>
                <a:latin typeface="Arial"/>
                <a:ea typeface="Arial"/>
                <a:cs typeface="Arial"/>
                <a:sym typeface="Arial"/>
              </a:defRPr>
            </a:lvl1pPr>
            <a:lvl2pPr indent="0" lvl="1" marL="0" marR="0" rtl="0" algn="r">
              <a:spcBef>
                <a:spcPts val="0"/>
              </a:spcBef>
              <a:buNone/>
              <a:defRPr b="0" i="0" sz="1200" u="none" cap="none" strike="noStrike">
                <a:solidFill>
                  <a:schemeClr val="lt1"/>
                </a:solidFill>
                <a:latin typeface="Arial"/>
                <a:ea typeface="Arial"/>
                <a:cs typeface="Arial"/>
                <a:sym typeface="Arial"/>
              </a:defRPr>
            </a:lvl2pPr>
            <a:lvl3pPr indent="0" lvl="2" marL="0" marR="0" rtl="0" algn="r">
              <a:spcBef>
                <a:spcPts val="0"/>
              </a:spcBef>
              <a:buNone/>
              <a:defRPr b="0" i="0" sz="1200" u="none" cap="none" strike="noStrike">
                <a:solidFill>
                  <a:schemeClr val="lt1"/>
                </a:solidFill>
                <a:latin typeface="Arial"/>
                <a:ea typeface="Arial"/>
                <a:cs typeface="Arial"/>
                <a:sym typeface="Arial"/>
              </a:defRPr>
            </a:lvl3pPr>
            <a:lvl4pPr indent="0" lvl="3" marL="0" marR="0" rtl="0" algn="r">
              <a:spcBef>
                <a:spcPts val="0"/>
              </a:spcBef>
              <a:buNone/>
              <a:defRPr b="0" i="0" sz="1200" u="none" cap="none" strike="noStrike">
                <a:solidFill>
                  <a:schemeClr val="lt1"/>
                </a:solidFill>
                <a:latin typeface="Arial"/>
                <a:ea typeface="Arial"/>
                <a:cs typeface="Arial"/>
                <a:sym typeface="Arial"/>
              </a:defRPr>
            </a:lvl4pPr>
            <a:lvl5pPr indent="0" lvl="4" marL="0" marR="0" rtl="0" algn="r">
              <a:spcBef>
                <a:spcPts val="0"/>
              </a:spcBef>
              <a:buNone/>
              <a:defRPr b="0" i="0" sz="1200" u="none" cap="none" strike="noStrike">
                <a:solidFill>
                  <a:schemeClr val="lt1"/>
                </a:solidFill>
                <a:latin typeface="Arial"/>
                <a:ea typeface="Arial"/>
                <a:cs typeface="Arial"/>
                <a:sym typeface="Arial"/>
              </a:defRPr>
            </a:lvl5pPr>
            <a:lvl6pPr indent="0" lvl="5" marL="0" marR="0" rtl="0" algn="r">
              <a:spcBef>
                <a:spcPts val="0"/>
              </a:spcBef>
              <a:buNone/>
              <a:defRPr b="0" i="0" sz="1200" u="none" cap="none" strike="noStrike">
                <a:solidFill>
                  <a:schemeClr val="lt1"/>
                </a:solidFill>
                <a:latin typeface="Arial"/>
                <a:ea typeface="Arial"/>
                <a:cs typeface="Arial"/>
                <a:sym typeface="Arial"/>
              </a:defRPr>
            </a:lvl6pPr>
            <a:lvl7pPr indent="0" lvl="6" marL="0" marR="0" rtl="0" algn="r">
              <a:spcBef>
                <a:spcPts val="0"/>
              </a:spcBef>
              <a:buNone/>
              <a:defRPr b="0" i="0" sz="1200" u="none" cap="none" strike="noStrike">
                <a:solidFill>
                  <a:schemeClr val="lt1"/>
                </a:solidFill>
                <a:latin typeface="Arial"/>
                <a:ea typeface="Arial"/>
                <a:cs typeface="Arial"/>
                <a:sym typeface="Arial"/>
              </a:defRPr>
            </a:lvl7pPr>
            <a:lvl8pPr indent="0" lvl="7" marL="0" marR="0" rtl="0" algn="r">
              <a:spcBef>
                <a:spcPts val="0"/>
              </a:spcBef>
              <a:buNone/>
              <a:defRPr b="0" i="0" sz="1200" u="none" cap="none" strike="noStrike">
                <a:solidFill>
                  <a:schemeClr val="lt1"/>
                </a:solidFill>
                <a:latin typeface="Arial"/>
                <a:ea typeface="Arial"/>
                <a:cs typeface="Arial"/>
                <a:sym typeface="Arial"/>
              </a:defRPr>
            </a:lvl8pPr>
            <a:lvl9pPr indent="0" lvl="8" marL="0" marR="0" rtl="0" algn="r">
              <a:spcBef>
                <a:spcPts val="0"/>
              </a:spcBef>
              <a:buNone/>
              <a:defRPr b="0"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 name="Shape 19"/>
        <p:cNvGrpSpPr/>
        <p:nvPr/>
      </p:nvGrpSpPr>
      <p:grpSpPr>
        <a:xfrm>
          <a:off x="0" y="0"/>
          <a:ext cx="0" cy="0"/>
          <a:chOff x="0" y="0"/>
          <a:chExt cx="0" cy="0"/>
        </a:xfrm>
      </p:grpSpPr>
      <p:sp>
        <p:nvSpPr>
          <p:cNvPr id="20" name="Google Shape;20;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000"/>
              <a:buFont typeface="Arial"/>
              <a:buNone/>
              <a:defRPr b="1" i="0" sz="40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 name="Google Shape;21;p1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110000"/>
              </a:lnSpc>
              <a:spcBef>
                <a:spcPts val="10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1pPr>
            <a:lvl2pPr indent="-355600" lvl="1" marL="914400" marR="0" rtl="0" algn="l">
              <a:lnSpc>
                <a:spcPct val="11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2pPr>
            <a:lvl3pPr indent="-342900" lvl="2" marL="1371600" marR="0" rtl="0" algn="l">
              <a:lnSpc>
                <a:spcPct val="11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30200" lvl="3" marL="1828800" marR="0" rtl="0" algn="l">
              <a:lnSpc>
                <a:spcPct val="110000"/>
              </a:lnSpc>
              <a:spcBef>
                <a:spcPts val="50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4pPr>
            <a:lvl5pPr indent="-330200" lvl="4" marL="2286000" marR="0" rtl="0" algn="l">
              <a:lnSpc>
                <a:spcPct val="110000"/>
              </a:lnSpc>
              <a:spcBef>
                <a:spcPts val="50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2" name="Google Shape;22;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 name="Google Shape;23;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 name="Google Shape;24;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sz="1200" u="none">
                <a:solidFill>
                  <a:srgbClr val="888888"/>
                </a:solidFill>
                <a:latin typeface="Arial"/>
                <a:ea typeface="Arial"/>
                <a:cs typeface="Arial"/>
                <a:sym typeface="Arial"/>
              </a:defRPr>
            </a:lvl1pPr>
            <a:lvl2pPr indent="0" lvl="1" marL="0" marR="0" rtl="0" algn="r">
              <a:spcBef>
                <a:spcPts val="0"/>
              </a:spcBef>
              <a:buNone/>
              <a:defRPr b="0" sz="1200" u="none">
                <a:solidFill>
                  <a:srgbClr val="888888"/>
                </a:solidFill>
                <a:latin typeface="Arial"/>
                <a:ea typeface="Arial"/>
                <a:cs typeface="Arial"/>
                <a:sym typeface="Arial"/>
              </a:defRPr>
            </a:lvl2pPr>
            <a:lvl3pPr indent="0" lvl="2" marL="0" marR="0" rtl="0" algn="r">
              <a:spcBef>
                <a:spcPts val="0"/>
              </a:spcBef>
              <a:buNone/>
              <a:defRPr b="0" sz="1200" u="none">
                <a:solidFill>
                  <a:srgbClr val="888888"/>
                </a:solidFill>
                <a:latin typeface="Arial"/>
                <a:ea typeface="Arial"/>
                <a:cs typeface="Arial"/>
                <a:sym typeface="Arial"/>
              </a:defRPr>
            </a:lvl3pPr>
            <a:lvl4pPr indent="0" lvl="3" marL="0" marR="0" rtl="0" algn="r">
              <a:spcBef>
                <a:spcPts val="0"/>
              </a:spcBef>
              <a:buNone/>
              <a:defRPr b="0" sz="1200" u="none">
                <a:solidFill>
                  <a:srgbClr val="888888"/>
                </a:solidFill>
                <a:latin typeface="Arial"/>
                <a:ea typeface="Arial"/>
                <a:cs typeface="Arial"/>
                <a:sym typeface="Arial"/>
              </a:defRPr>
            </a:lvl4pPr>
            <a:lvl5pPr indent="0" lvl="4" marL="0" marR="0" rtl="0" algn="r">
              <a:spcBef>
                <a:spcPts val="0"/>
              </a:spcBef>
              <a:buNone/>
              <a:defRPr b="0" sz="1200" u="none">
                <a:solidFill>
                  <a:srgbClr val="888888"/>
                </a:solidFill>
                <a:latin typeface="Arial"/>
                <a:ea typeface="Arial"/>
                <a:cs typeface="Arial"/>
                <a:sym typeface="Arial"/>
              </a:defRPr>
            </a:lvl5pPr>
            <a:lvl6pPr indent="0" lvl="5" marL="0" marR="0" rtl="0" algn="r">
              <a:spcBef>
                <a:spcPts val="0"/>
              </a:spcBef>
              <a:buNone/>
              <a:defRPr b="0" sz="1200" u="none">
                <a:solidFill>
                  <a:srgbClr val="888888"/>
                </a:solidFill>
                <a:latin typeface="Arial"/>
                <a:ea typeface="Arial"/>
                <a:cs typeface="Arial"/>
                <a:sym typeface="Arial"/>
              </a:defRPr>
            </a:lvl6pPr>
            <a:lvl7pPr indent="0" lvl="6" marL="0" marR="0" rtl="0" algn="r">
              <a:spcBef>
                <a:spcPts val="0"/>
              </a:spcBef>
              <a:buNone/>
              <a:defRPr b="0" sz="1200" u="none">
                <a:solidFill>
                  <a:srgbClr val="888888"/>
                </a:solidFill>
                <a:latin typeface="Arial"/>
                <a:ea typeface="Arial"/>
                <a:cs typeface="Arial"/>
                <a:sym typeface="Arial"/>
              </a:defRPr>
            </a:lvl7pPr>
            <a:lvl8pPr indent="0" lvl="7" marL="0" marR="0" rtl="0" algn="r">
              <a:spcBef>
                <a:spcPts val="0"/>
              </a:spcBef>
              <a:buNone/>
              <a:defRPr b="0" sz="1200" u="none">
                <a:solidFill>
                  <a:srgbClr val="888888"/>
                </a:solidFill>
                <a:latin typeface="Arial"/>
                <a:ea typeface="Arial"/>
                <a:cs typeface="Arial"/>
                <a:sym typeface="Arial"/>
              </a:defRPr>
            </a:lvl8pPr>
            <a:lvl9pPr indent="0" lvl="8" marL="0" marR="0" rtl="0" algn="r">
              <a:spcBef>
                <a:spcPts val="0"/>
              </a:spcBef>
              <a:buNone/>
              <a:defRPr b="0" sz="1200" u="non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jpg"/><Relationship Id="rId5" Type="http://schemas.openxmlformats.org/officeDocument/2006/relationships/hyperlink" Target="https://dancpicturez.deviantart.com/art/Sky-Castle-299795447" TargetMode="External"/><Relationship Id="rId6" Type="http://schemas.openxmlformats.org/officeDocument/2006/relationships/hyperlink" Target="https://creativecommons.org/licenses/by-nc-nd/3.0/"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http://www.martinkeaveney.com/" TargetMode="Externa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6" name="Shape 116"/>
        <p:cNvGrpSpPr/>
        <p:nvPr/>
      </p:nvGrpSpPr>
      <p:grpSpPr>
        <a:xfrm>
          <a:off x="0" y="0"/>
          <a:ext cx="0" cy="0"/>
          <a:chOff x="0" y="0"/>
          <a:chExt cx="0" cy="0"/>
        </a:xfrm>
      </p:grpSpPr>
      <p:sp>
        <p:nvSpPr>
          <p:cNvPr id="117" name="Google Shape;117;p1"/>
          <p:cNvSpPr/>
          <p:nvPr/>
        </p:nvSpPr>
        <p:spPr>
          <a:xfrm>
            <a:off x="0" y="0"/>
            <a:ext cx="12192000" cy="6858000"/>
          </a:xfrm>
          <a:prstGeom prst="rect">
            <a:avLst/>
          </a:prstGeom>
          <a:blipFill rotWithShape="1">
            <a:blip r:embed="rId3">
              <a:alphaModFix/>
            </a:blip>
            <a:stretch>
              <a:fillRect b="-72995" l="0" r="0" t="-72995"/>
            </a:stretch>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id="118" name="Google Shape;118;p1"/>
          <p:cNvPicPr preferRelativeResize="0"/>
          <p:nvPr/>
        </p:nvPicPr>
        <p:blipFill rotWithShape="1">
          <a:blip r:embed="rId4">
            <a:alphaModFix/>
          </a:blip>
          <a:srcRect b="0" l="5815" r="5806" t="0"/>
          <a:stretch/>
        </p:blipFill>
        <p:spPr>
          <a:xfrm>
            <a:off x="3523488" y="10"/>
            <a:ext cx="8668513" cy="6857990"/>
          </a:xfrm>
          <a:prstGeom prst="rect">
            <a:avLst/>
          </a:prstGeom>
          <a:noFill/>
          <a:ln>
            <a:noFill/>
          </a:ln>
        </p:spPr>
      </p:pic>
      <p:sp>
        <p:nvSpPr>
          <p:cNvPr id="119" name="Google Shape;119;p1"/>
          <p:cNvSpPr/>
          <p:nvPr/>
        </p:nvSpPr>
        <p:spPr>
          <a:xfrm>
            <a:off x="3" y="0"/>
            <a:ext cx="9339206" cy="6858000"/>
          </a:xfrm>
          <a:prstGeom prst="rect">
            <a:avLst/>
          </a:prstGeom>
          <a:gradFill>
            <a:gsLst>
              <a:gs pos="0">
                <a:srgbClr val="000000">
                  <a:alpha val="0"/>
                </a:srgbClr>
              </a:gs>
              <a:gs pos="33000">
                <a:srgbClr val="000000">
                  <a:alpha val="63921"/>
                </a:srgbClr>
              </a:gs>
              <a:gs pos="58000">
                <a:schemeClr val="dk1"/>
              </a:gs>
              <a:gs pos="100000">
                <a:schemeClr val="dk1"/>
              </a:gs>
            </a:gsLst>
            <a:lin ang="10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20" name="Google Shape;120;p1"/>
          <p:cNvSpPr txBox="1"/>
          <p:nvPr>
            <p:ph type="ctrTitle"/>
          </p:nvPr>
        </p:nvSpPr>
        <p:spPr>
          <a:xfrm>
            <a:off x="477981" y="1122363"/>
            <a:ext cx="4023360" cy="3204134"/>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4800"/>
              <a:buFont typeface="Arial"/>
              <a:buNone/>
            </a:pPr>
            <a:r>
              <a:rPr lang="en-US" sz="4800"/>
              <a:t>Wonder World</a:t>
            </a:r>
            <a:endParaRPr/>
          </a:p>
        </p:txBody>
      </p:sp>
      <p:sp>
        <p:nvSpPr>
          <p:cNvPr id="121" name="Google Shape;121;p1"/>
          <p:cNvSpPr txBox="1"/>
          <p:nvPr>
            <p:ph idx="1" type="subTitle"/>
          </p:nvPr>
        </p:nvSpPr>
        <p:spPr>
          <a:xfrm>
            <a:off x="477980" y="4872922"/>
            <a:ext cx="4023359" cy="1208141"/>
          </a:xfrm>
          <a:prstGeom prst="rect">
            <a:avLst/>
          </a:prstGeom>
          <a:noFill/>
          <a:ln>
            <a:noFill/>
          </a:ln>
        </p:spPr>
        <p:txBody>
          <a:bodyPr anchorCtr="0" anchor="t" bIns="45700" lIns="91425" spcFirstLastPara="1" rIns="91425" wrap="square" tIns="45700">
            <a:normAutofit/>
          </a:bodyPr>
          <a:lstStyle/>
          <a:p>
            <a:pPr indent="0" lvl="0" marL="0" rtl="0" algn="l">
              <a:lnSpc>
                <a:spcPct val="110000"/>
              </a:lnSpc>
              <a:spcBef>
                <a:spcPts val="0"/>
              </a:spcBef>
              <a:spcAft>
                <a:spcPts val="0"/>
              </a:spcAft>
              <a:buClr>
                <a:schemeClr val="lt1"/>
              </a:buClr>
              <a:buSzPts val="2000"/>
              <a:buNone/>
            </a:pPr>
            <a:r>
              <a:rPr lang="en-US" sz="2000"/>
              <a:t>Specialist Course</a:t>
            </a:r>
            <a:endParaRPr/>
          </a:p>
          <a:p>
            <a:pPr indent="0" lvl="0" marL="0" rtl="0" algn="l">
              <a:lnSpc>
                <a:spcPct val="110000"/>
              </a:lnSpc>
              <a:spcBef>
                <a:spcPts val="1000"/>
              </a:spcBef>
              <a:spcAft>
                <a:spcPts val="0"/>
              </a:spcAft>
              <a:buClr>
                <a:schemeClr val="lt1"/>
              </a:buClr>
              <a:buSzPts val="2000"/>
              <a:buNone/>
            </a:pPr>
            <a:r>
              <a:rPr lang="en-US" sz="2000"/>
              <a:t>MKCW</a:t>
            </a:r>
            <a:endParaRPr/>
          </a:p>
        </p:txBody>
      </p:sp>
      <p:sp>
        <p:nvSpPr>
          <p:cNvPr id="122" name="Google Shape;122;p1"/>
          <p:cNvSpPr/>
          <p:nvPr/>
        </p:nvSpPr>
        <p:spPr>
          <a:xfrm rot="5400000">
            <a:off x="759921" y="346791"/>
            <a:ext cx="146304" cy="70408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23" name="Google Shape;123;p1"/>
          <p:cNvSpPr/>
          <p:nvPr/>
        </p:nvSpPr>
        <p:spPr>
          <a:xfrm>
            <a:off x="481029" y="4546920"/>
            <a:ext cx="3977640" cy="1828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24" name="Google Shape;124;p1"/>
          <p:cNvSpPr txBox="1"/>
          <p:nvPr/>
        </p:nvSpPr>
        <p:spPr>
          <a:xfrm>
            <a:off x="3523488" y="6858000"/>
            <a:ext cx="8668512" cy="2308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900" u="sng" cap="none" strike="noStrike">
                <a:solidFill>
                  <a:schemeClr val="lt1"/>
                </a:solidFill>
                <a:latin typeface="Arial"/>
                <a:ea typeface="Arial"/>
                <a:cs typeface="Arial"/>
                <a:sym typeface="Arial"/>
                <a:hlinkClick r:id="rId5">
                  <a:extLst>
                    <a:ext uri="{A12FA001-AC4F-418D-AE19-62706E023703}">
                      <ahyp:hlinkClr val="tx"/>
                    </a:ext>
                  </a:extLst>
                </a:hlinkClick>
              </a:rPr>
              <a:t>This Photo</a:t>
            </a:r>
            <a:r>
              <a:rPr b="0" i="0" lang="en-US" sz="900" u="none" cap="none" strike="noStrike">
                <a:solidFill>
                  <a:schemeClr val="lt1"/>
                </a:solidFill>
                <a:latin typeface="Arial"/>
                <a:ea typeface="Arial"/>
                <a:cs typeface="Arial"/>
                <a:sym typeface="Arial"/>
              </a:rPr>
              <a:t> by Unknown Author is licensed under </a:t>
            </a:r>
            <a:r>
              <a:rPr b="0" i="0" lang="en-US" sz="900" u="sng" cap="none" strike="noStrike">
                <a:solidFill>
                  <a:schemeClr val="lt1"/>
                </a:solidFill>
                <a:latin typeface="Arial"/>
                <a:ea typeface="Arial"/>
                <a:cs typeface="Arial"/>
                <a:sym typeface="Arial"/>
                <a:hlinkClick r:id="rId6">
                  <a:extLst>
                    <a:ext uri="{A12FA001-AC4F-418D-AE19-62706E023703}">
                      <ahyp:hlinkClr val="tx"/>
                    </a:ext>
                  </a:extLst>
                </a:hlinkClick>
              </a:rPr>
              <a:t>CC BY-NC-ND</a:t>
            </a:r>
            <a:endParaRPr sz="900">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
          <p:cNvSpPr txBox="1"/>
          <p:nvPr>
            <p:ph type="title"/>
          </p:nvPr>
        </p:nvSpPr>
        <p:spPr>
          <a:xfrm>
            <a:off x="1115568" y="548640"/>
            <a:ext cx="10168128" cy="117957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Arial"/>
              <a:buNone/>
            </a:pPr>
            <a:r>
              <a:rPr lang="en-US"/>
              <a:t>The Fairy Tale</a:t>
            </a:r>
            <a:endParaRPr/>
          </a:p>
        </p:txBody>
      </p:sp>
      <p:sp>
        <p:nvSpPr>
          <p:cNvPr id="130" name="Google Shape;130;p2"/>
          <p:cNvSpPr txBox="1"/>
          <p:nvPr>
            <p:ph idx="1" type="body"/>
          </p:nvPr>
        </p:nvSpPr>
        <p:spPr>
          <a:xfrm>
            <a:off x="925768" y="1728224"/>
            <a:ext cx="10168200" cy="3694200"/>
          </a:xfrm>
          <a:prstGeom prst="rect">
            <a:avLst/>
          </a:prstGeom>
          <a:noFill/>
          <a:ln>
            <a:noFill/>
          </a:ln>
        </p:spPr>
        <p:txBody>
          <a:bodyPr anchorCtr="0" anchor="t" bIns="45700" lIns="91425" spcFirstLastPara="1" rIns="91425" wrap="square" tIns="45700">
            <a:normAutofit lnSpcReduction="20000"/>
          </a:bodyPr>
          <a:lstStyle/>
          <a:p>
            <a:pPr indent="0" lvl="0" marL="228600" rtl="0" algn="l">
              <a:lnSpc>
                <a:spcPct val="110000"/>
              </a:lnSpc>
              <a:spcBef>
                <a:spcPts val="1000"/>
              </a:spcBef>
              <a:spcAft>
                <a:spcPts val="0"/>
              </a:spcAft>
              <a:buNone/>
            </a:pPr>
            <a:r>
              <a:rPr lang="en-US"/>
              <a:t>Metamorphosis is central to the fairy tale, which shows us figures endless their shapes, crossing borders, and undergoing change. Not surprisingly, s traffic in transformation also seek to change listeners and readers in unconventional ways (Tatar 55). </a:t>
            </a:r>
            <a:endParaRPr/>
          </a:p>
          <a:p>
            <a:pPr indent="0" lvl="0" marL="228600" rtl="0" algn="l">
              <a:lnSpc>
                <a:spcPct val="110000"/>
              </a:lnSpc>
              <a:spcBef>
                <a:spcPts val="1000"/>
              </a:spcBef>
              <a:spcAft>
                <a:spcPts val="0"/>
              </a:spcAft>
              <a:buNone/>
            </a:pPr>
            <a:r>
              <a:t/>
            </a:r>
            <a:endParaRPr/>
          </a:p>
          <a:p>
            <a:pPr indent="0" lvl="0" marL="228600" rtl="0" algn="l">
              <a:lnSpc>
                <a:spcPct val="110000"/>
              </a:lnSpc>
              <a:spcBef>
                <a:spcPts val="1000"/>
              </a:spcBef>
              <a:spcAft>
                <a:spcPts val="0"/>
              </a:spcAft>
              <a:buNone/>
            </a:pPr>
            <a:r>
              <a:t/>
            </a:r>
            <a:endParaRPr/>
          </a:p>
          <a:p>
            <a:pPr indent="0" lvl="0" marL="228600" rtl="0" algn="l">
              <a:lnSpc>
                <a:spcPct val="110000"/>
              </a:lnSpc>
              <a:spcBef>
                <a:spcPts val="1000"/>
              </a:spcBef>
              <a:spcAft>
                <a:spcPts val="0"/>
              </a:spcAft>
              <a:buNone/>
            </a:pPr>
            <a:r>
              <a:rPr lang="en-US"/>
              <a:t>Why Fairy Tales Matter: The Performative and the Transformative</a:t>
            </a:r>
            <a:endParaRPr/>
          </a:p>
          <a:p>
            <a:pPr indent="0" lvl="0" marL="228600" rtl="0" algn="l">
              <a:lnSpc>
                <a:spcPct val="110000"/>
              </a:lnSpc>
              <a:spcBef>
                <a:spcPts val="1000"/>
              </a:spcBef>
              <a:spcAft>
                <a:spcPts val="0"/>
              </a:spcAft>
              <a:buNone/>
            </a:pPr>
            <a:r>
              <a:rPr lang="en-US"/>
              <a:t>Tatar, </a:t>
            </a:r>
            <a:r>
              <a:rPr lang="en-US"/>
              <a:t>Maria </a:t>
            </a:r>
            <a:endParaRPr/>
          </a:p>
          <a:p>
            <a:pPr indent="0" lvl="0" marL="228600" rtl="0" algn="l">
              <a:lnSpc>
                <a:spcPct val="110000"/>
              </a:lnSpc>
              <a:spcBef>
                <a:spcPts val="1000"/>
              </a:spcBef>
              <a:spcAft>
                <a:spcPts val="0"/>
              </a:spcAft>
              <a:buNone/>
            </a:pPr>
            <a:r>
              <a:rPr i="1" lang="en-US"/>
              <a:t>Western Folklore </a:t>
            </a:r>
            <a:r>
              <a:rPr lang="en-US"/>
              <a:t>, Winter 2010, Vol. 69, No. 1 (Winter 2010), pp. 55-64</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3"/>
          <p:cNvSpPr txBox="1"/>
          <p:nvPr>
            <p:ph type="title"/>
          </p:nvPr>
        </p:nvSpPr>
        <p:spPr>
          <a:xfrm>
            <a:off x="613243" y="665440"/>
            <a:ext cx="10168200" cy="1179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Arial"/>
              <a:buNone/>
            </a:pPr>
            <a:r>
              <a:rPr lang="en-US"/>
              <a:t>Aspects</a:t>
            </a:r>
            <a:endParaRPr/>
          </a:p>
        </p:txBody>
      </p:sp>
      <p:sp>
        <p:nvSpPr>
          <p:cNvPr id="136" name="Google Shape;136;p3"/>
          <p:cNvSpPr txBox="1"/>
          <p:nvPr>
            <p:ph idx="1" type="body"/>
          </p:nvPr>
        </p:nvSpPr>
        <p:spPr>
          <a:xfrm>
            <a:off x="1115568" y="2478024"/>
            <a:ext cx="10168128" cy="3694176"/>
          </a:xfrm>
          <a:prstGeom prst="rect">
            <a:avLst/>
          </a:prstGeom>
          <a:noFill/>
          <a:ln>
            <a:noFill/>
          </a:ln>
        </p:spPr>
        <p:txBody>
          <a:bodyPr anchorCtr="0" anchor="t" bIns="45700" lIns="91425" spcFirstLastPara="1" rIns="91425" wrap="square" tIns="45700">
            <a:normAutofit/>
          </a:bodyPr>
          <a:lstStyle/>
          <a:p>
            <a:pPr indent="-228600" lvl="0" marL="228600" rtl="0" algn="l">
              <a:lnSpc>
                <a:spcPct val="110000"/>
              </a:lnSpc>
              <a:spcBef>
                <a:spcPts val="1000"/>
              </a:spcBef>
              <a:spcAft>
                <a:spcPts val="0"/>
              </a:spcAft>
              <a:buClr>
                <a:schemeClr val="dk1"/>
              </a:buClr>
              <a:buSzPts val="2400"/>
              <a:buChar char="•"/>
            </a:pPr>
            <a:r>
              <a:rPr lang="en-US"/>
              <a:t>In the enchanted world of fairy tale, anything can happens and what happens is often so startling, magical, and unreal that it produces a jolt. Shape-shifting, as Marina Warner has pointed out is one of the defining features of fairy tales, and it happens in ways that contradict the laws of nature’ (Tatar 56).</a:t>
            </a:r>
            <a:endParaRPr/>
          </a:p>
        </p:txBody>
      </p:sp>
      <p:pic>
        <p:nvPicPr>
          <p:cNvPr id="137" name="Google Shape;137;p3"/>
          <p:cNvPicPr preferRelativeResize="0"/>
          <p:nvPr/>
        </p:nvPicPr>
        <p:blipFill>
          <a:blip r:embed="rId3">
            <a:alphaModFix/>
          </a:blip>
          <a:stretch>
            <a:fillRect/>
          </a:stretch>
        </p:blipFill>
        <p:spPr>
          <a:xfrm>
            <a:off x="8024050" y="4194719"/>
            <a:ext cx="3339325" cy="26036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4"/>
          <p:cNvSpPr txBox="1"/>
          <p:nvPr>
            <p:ph type="title"/>
          </p:nvPr>
        </p:nvSpPr>
        <p:spPr>
          <a:xfrm>
            <a:off x="1115568" y="548640"/>
            <a:ext cx="10168128" cy="117957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Arial"/>
              <a:buNone/>
            </a:pPr>
            <a:r>
              <a:rPr lang="en-US"/>
              <a:t>Transformation &amp; Fairy Tale</a:t>
            </a:r>
            <a:endParaRPr/>
          </a:p>
        </p:txBody>
      </p:sp>
      <p:sp>
        <p:nvSpPr>
          <p:cNvPr id="143" name="Google Shape;143;p4"/>
          <p:cNvSpPr txBox="1"/>
          <p:nvPr>
            <p:ph idx="1" type="body"/>
          </p:nvPr>
        </p:nvSpPr>
        <p:spPr>
          <a:xfrm>
            <a:off x="1115568" y="2478024"/>
            <a:ext cx="10168128" cy="3694176"/>
          </a:xfrm>
          <a:prstGeom prst="rect">
            <a:avLst/>
          </a:prstGeom>
          <a:noFill/>
          <a:ln>
            <a:noFill/>
          </a:ln>
        </p:spPr>
        <p:txBody>
          <a:bodyPr anchorCtr="0" anchor="t" bIns="45700" lIns="91425" spcFirstLastPara="1" rIns="91425" wrap="square" tIns="45700">
            <a:normAutofit/>
          </a:bodyPr>
          <a:lstStyle/>
          <a:p>
            <a:pPr indent="-228600" lvl="0" marL="228600" rtl="0" algn="l">
              <a:lnSpc>
                <a:spcPct val="110000"/>
              </a:lnSpc>
              <a:spcBef>
                <a:spcPts val="1000"/>
              </a:spcBef>
              <a:spcAft>
                <a:spcPts val="0"/>
              </a:spcAft>
              <a:buClr>
                <a:schemeClr val="dk1"/>
              </a:buClr>
              <a:buSzPts val="2400"/>
              <a:buChar char="•"/>
            </a:pPr>
            <a:r>
              <a:rPr lang="en-US"/>
              <a:t>Transformation is at the heart of magical practices, as Ted Hughes has described the momentum behind </a:t>
            </a:r>
            <a:r>
              <a:rPr lang="en-US"/>
              <a:t>metamorphosis</a:t>
            </a:r>
            <a:r>
              <a:rPr lang="en-US"/>
              <a:t> as passion that "combusts or levitates mutates into an experience of the supernatural" (Hughes1999:ix-x). The outburst of passion is rarely silent, and words invariably accompany and express the rage, desire and fear that work together with language to produce transformative effects’ (Tatar 60).</a:t>
            </a:r>
            <a:endParaRPr/>
          </a:p>
        </p:txBody>
      </p:sp>
      <p:pic>
        <p:nvPicPr>
          <p:cNvPr id="144" name="Google Shape;144;p4"/>
          <p:cNvPicPr preferRelativeResize="0"/>
          <p:nvPr/>
        </p:nvPicPr>
        <p:blipFill>
          <a:blip r:embed="rId3">
            <a:alphaModFix/>
          </a:blip>
          <a:stretch>
            <a:fillRect/>
          </a:stretch>
        </p:blipFill>
        <p:spPr>
          <a:xfrm>
            <a:off x="10645705" y="4559600"/>
            <a:ext cx="1385701" cy="207937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5"/>
          <p:cNvSpPr txBox="1"/>
          <p:nvPr>
            <p:ph type="title"/>
          </p:nvPr>
        </p:nvSpPr>
        <p:spPr>
          <a:xfrm>
            <a:off x="1115568" y="548640"/>
            <a:ext cx="10168128" cy="117957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Arial"/>
              <a:buNone/>
            </a:pPr>
            <a:r>
              <a:rPr lang="en-US"/>
              <a:t>Magical Thinking</a:t>
            </a:r>
            <a:endParaRPr/>
          </a:p>
        </p:txBody>
      </p:sp>
      <p:sp>
        <p:nvSpPr>
          <p:cNvPr id="150" name="Google Shape;150;p5"/>
          <p:cNvSpPr txBox="1"/>
          <p:nvPr>
            <p:ph idx="1" type="body"/>
          </p:nvPr>
        </p:nvSpPr>
        <p:spPr>
          <a:xfrm>
            <a:off x="1115568" y="2478024"/>
            <a:ext cx="10168128" cy="3694176"/>
          </a:xfrm>
          <a:prstGeom prst="rect">
            <a:avLst/>
          </a:prstGeom>
          <a:noFill/>
          <a:ln>
            <a:noFill/>
          </a:ln>
        </p:spPr>
        <p:txBody>
          <a:bodyPr anchorCtr="0" anchor="t" bIns="45700" lIns="91425" spcFirstLastPara="1" rIns="91425" wrap="square" tIns="45700">
            <a:normAutofit/>
          </a:bodyPr>
          <a:lstStyle/>
          <a:p>
            <a:pPr indent="-228600" lvl="0" marL="228600" rtl="0" algn="l">
              <a:lnSpc>
                <a:spcPct val="110000"/>
              </a:lnSpc>
              <a:spcBef>
                <a:spcPts val="1000"/>
              </a:spcBef>
              <a:spcAft>
                <a:spcPts val="0"/>
              </a:spcAft>
              <a:buClr>
                <a:schemeClr val="dk1"/>
              </a:buClr>
              <a:buSzPts val="1300"/>
              <a:buChar char="•"/>
            </a:pPr>
            <a:r>
              <a:rPr lang="en-US" sz="1300"/>
              <a:t>The curses, spells, and charms of fairy tales are far removed from what Austin describes as the performative, for they have the unprecedented power to create real physical change, not just the power to perform rituals that produce a change in legal or official status or to persuade, support, or discourage. It may be true that we talk about language as having somatic effects (words can "wound" or have the power to "assault" us), but, in fact, it is only in fairy tales that they are endowed with the capacity to produce real physical change.’</a:t>
            </a:r>
            <a:endParaRPr/>
          </a:p>
        </p:txBody>
      </p:sp>
      <p:pic>
        <p:nvPicPr>
          <p:cNvPr id="151" name="Google Shape;151;p5"/>
          <p:cNvPicPr preferRelativeResize="0"/>
          <p:nvPr/>
        </p:nvPicPr>
        <p:blipFill>
          <a:blip r:embed="rId3">
            <a:alphaModFix/>
          </a:blip>
          <a:stretch>
            <a:fillRect/>
          </a:stretch>
        </p:blipFill>
        <p:spPr>
          <a:xfrm>
            <a:off x="8402068" y="4019518"/>
            <a:ext cx="2881625" cy="235354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7"/>
          <p:cNvSpPr txBox="1"/>
          <p:nvPr>
            <p:ph type="title"/>
          </p:nvPr>
        </p:nvSpPr>
        <p:spPr>
          <a:xfrm>
            <a:off x="1115568" y="548640"/>
            <a:ext cx="10168128" cy="117957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Arial"/>
              <a:buNone/>
            </a:pPr>
            <a:r>
              <a:rPr lang="en-US"/>
              <a:t>Basic Principles</a:t>
            </a:r>
            <a:endParaRPr/>
          </a:p>
        </p:txBody>
      </p:sp>
      <p:sp>
        <p:nvSpPr>
          <p:cNvPr id="157" name="Google Shape;157;p7"/>
          <p:cNvSpPr txBox="1"/>
          <p:nvPr>
            <p:ph idx="1" type="body"/>
          </p:nvPr>
        </p:nvSpPr>
        <p:spPr>
          <a:xfrm>
            <a:off x="1115568" y="2478024"/>
            <a:ext cx="10168128" cy="3694176"/>
          </a:xfrm>
          <a:prstGeom prst="rect">
            <a:avLst/>
          </a:prstGeom>
          <a:noFill/>
          <a:ln>
            <a:noFill/>
          </a:ln>
        </p:spPr>
        <p:txBody>
          <a:bodyPr anchorCtr="0" anchor="t" bIns="45700" lIns="91425" spcFirstLastPara="1" rIns="91425" wrap="square" tIns="45700">
            <a:normAutofit/>
          </a:bodyPr>
          <a:lstStyle/>
          <a:p>
            <a:pPr indent="-228600" lvl="0" marL="228600" rtl="0" algn="l">
              <a:lnSpc>
                <a:spcPct val="110000"/>
              </a:lnSpc>
              <a:spcBef>
                <a:spcPts val="0"/>
              </a:spcBef>
              <a:spcAft>
                <a:spcPts val="0"/>
              </a:spcAft>
              <a:buClr>
                <a:schemeClr val="dk1"/>
              </a:buClr>
              <a:buSzPts val="2400"/>
              <a:buChar char="•"/>
            </a:pPr>
            <a:r>
              <a:rPr lang="en-US"/>
              <a:t>Shapeshifting</a:t>
            </a:r>
            <a:endParaRPr/>
          </a:p>
          <a:p>
            <a:pPr indent="-228600" lvl="0" marL="228600" rtl="0" algn="l">
              <a:lnSpc>
                <a:spcPct val="110000"/>
              </a:lnSpc>
              <a:spcBef>
                <a:spcPts val="1000"/>
              </a:spcBef>
              <a:spcAft>
                <a:spcPts val="0"/>
              </a:spcAft>
              <a:buClr>
                <a:schemeClr val="dk1"/>
              </a:buClr>
              <a:buSzPts val="2400"/>
              <a:buChar char="•"/>
            </a:pPr>
            <a:r>
              <a:rPr lang="en-US"/>
              <a:t>Transformation</a:t>
            </a:r>
            <a:endParaRPr/>
          </a:p>
          <a:p>
            <a:pPr indent="-228600" lvl="0" marL="228600" rtl="0" algn="l">
              <a:lnSpc>
                <a:spcPct val="110000"/>
              </a:lnSpc>
              <a:spcBef>
                <a:spcPts val="1000"/>
              </a:spcBef>
              <a:spcAft>
                <a:spcPts val="0"/>
              </a:spcAft>
              <a:buClr>
                <a:schemeClr val="dk1"/>
              </a:buClr>
              <a:buSzPts val="2400"/>
              <a:buChar char="•"/>
            </a:pPr>
            <a:r>
              <a:rPr lang="en-US"/>
              <a:t>Magical Thinking</a:t>
            </a:r>
            <a:endParaRPr/>
          </a:p>
          <a:p>
            <a:pPr indent="-228600" lvl="0" marL="228600" rtl="0" algn="l">
              <a:lnSpc>
                <a:spcPct val="110000"/>
              </a:lnSpc>
              <a:spcBef>
                <a:spcPts val="1000"/>
              </a:spcBef>
              <a:spcAft>
                <a:spcPts val="0"/>
              </a:spcAft>
              <a:buClr>
                <a:schemeClr val="dk1"/>
              </a:buClr>
              <a:buSzPts val="2400"/>
              <a:buChar char="•"/>
            </a:pPr>
            <a:r>
              <a:rPr lang="en-US"/>
              <a:t>Word Power</a:t>
            </a:r>
            <a:endParaRPr/>
          </a:p>
          <a:p>
            <a:pPr indent="-76200" lvl="0" marL="228600" rtl="0" algn="l">
              <a:lnSpc>
                <a:spcPct val="110000"/>
              </a:lnSpc>
              <a:spcBef>
                <a:spcPts val="1000"/>
              </a:spcBef>
              <a:spcAft>
                <a:spcPts val="0"/>
              </a:spcAft>
              <a:buClr>
                <a:schemeClr val="dk1"/>
              </a:buClr>
              <a:buSzPts val="2400"/>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8"/>
          <p:cNvSpPr txBox="1"/>
          <p:nvPr>
            <p:ph type="title"/>
          </p:nvPr>
        </p:nvSpPr>
        <p:spPr>
          <a:xfrm>
            <a:off x="1115568" y="548640"/>
            <a:ext cx="10168128" cy="117957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Arial"/>
              <a:buNone/>
            </a:pPr>
            <a:r>
              <a:rPr lang="en-US"/>
              <a:t>Challenges of Fantasy Writing</a:t>
            </a:r>
            <a:endParaRPr/>
          </a:p>
        </p:txBody>
      </p:sp>
      <p:sp>
        <p:nvSpPr>
          <p:cNvPr id="163" name="Google Shape;163;p8"/>
          <p:cNvSpPr txBox="1"/>
          <p:nvPr>
            <p:ph idx="1" type="body"/>
          </p:nvPr>
        </p:nvSpPr>
        <p:spPr>
          <a:xfrm>
            <a:off x="1115568" y="2478024"/>
            <a:ext cx="10168128" cy="3694176"/>
          </a:xfrm>
          <a:prstGeom prst="rect">
            <a:avLst/>
          </a:prstGeom>
          <a:noFill/>
          <a:ln>
            <a:noFill/>
          </a:ln>
        </p:spPr>
        <p:txBody>
          <a:bodyPr anchorCtr="0" anchor="t" bIns="45700" lIns="91425" spcFirstLastPara="1" rIns="91425" wrap="square" tIns="45700">
            <a:normAutofit/>
          </a:bodyPr>
          <a:lstStyle/>
          <a:p>
            <a:pPr indent="0" lvl="0" marL="228600" rtl="0" algn="l">
              <a:lnSpc>
                <a:spcPct val="110000"/>
              </a:lnSpc>
              <a:spcBef>
                <a:spcPts val="1000"/>
              </a:spcBef>
              <a:spcAft>
                <a:spcPts val="0"/>
              </a:spcAft>
              <a:buNone/>
            </a:pPr>
            <a:r>
              <a:rPr lang="en-US"/>
              <a:t>The child reading a book, by learning about the magic art of the Great Humbug, can begin to move from the childhood  condition of lacking the words needed to name, describe, and define what affects us. Fairy tales help children move from that disempowered  state to a condition that may not be emancipation but that marks the  beginnings of some form of agency (Tatar 63).</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9"/>
          <p:cNvSpPr txBox="1"/>
          <p:nvPr>
            <p:ph type="title"/>
          </p:nvPr>
        </p:nvSpPr>
        <p:spPr>
          <a:xfrm>
            <a:off x="1115568" y="548640"/>
            <a:ext cx="10168128" cy="117957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Arial"/>
              <a:buNone/>
            </a:pPr>
            <a:r>
              <a:rPr lang="en-US"/>
              <a:t>The Children of Lir</a:t>
            </a:r>
            <a:endParaRPr/>
          </a:p>
        </p:txBody>
      </p:sp>
      <p:sp>
        <p:nvSpPr>
          <p:cNvPr id="169" name="Google Shape;169;p9"/>
          <p:cNvSpPr txBox="1"/>
          <p:nvPr>
            <p:ph idx="1" type="body"/>
          </p:nvPr>
        </p:nvSpPr>
        <p:spPr>
          <a:xfrm>
            <a:off x="1115568" y="2478024"/>
            <a:ext cx="10168128" cy="3694176"/>
          </a:xfrm>
          <a:prstGeom prst="rect">
            <a:avLst/>
          </a:prstGeom>
          <a:noFill/>
          <a:ln>
            <a:noFill/>
          </a:ln>
        </p:spPr>
        <p:txBody>
          <a:bodyPr anchorCtr="0" anchor="t" bIns="45700" lIns="91425" spcFirstLastPara="1" rIns="91425" wrap="square" tIns="45700">
            <a:normAutofit/>
          </a:bodyPr>
          <a:lstStyle/>
          <a:p>
            <a:pPr indent="-76200" lvl="0" marL="228600" rtl="0" algn="l">
              <a:lnSpc>
                <a:spcPct val="110000"/>
              </a:lnSpc>
              <a:spcBef>
                <a:spcPts val="0"/>
              </a:spcBef>
              <a:spcAft>
                <a:spcPts val="0"/>
              </a:spcAft>
              <a:buClr>
                <a:schemeClr val="dk1"/>
              </a:buClr>
              <a:buSzPts val="2400"/>
              <a:buNone/>
            </a:pPr>
            <a:r>
              <a:t/>
            </a:r>
            <a:endParaRPr/>
          </a:p>
          <a:p>
            <a:pPr indent="-76200" lvl="0" marL="228600" rtl="0" algn="l">
              <a:lnSpc>
                <a:spcPct val="110000"/>
              </a:lnSpc>
              <a:spcBef>
                <a:spcPts val="1000"/>
              </a:spcBef>
              <a:spcAft>
                <a:spcPts val="0"/>
              </a:spcAft>
              <a:buClr>
                <a:schemeClr val="dk1"/>
              </a:buClr>
              <a:buSzPts val="2400"/>
              <a:buNone/>
            </a:pPr>
            <a:r>
              <a:t/>
            </a:r>
            <a:endParaRPr/>
          </a:p>
        </p:txBody>
      </p:sp>
      <p:sp>
        <p:nvSpPr>
          <p:cNvPr id="170" name="Google Shape;170;p9"/>
          <p:cNvSpPr txBox="1"/>
          <p:nvPr/>
        </p:nvSpPr>
        <p:spPr>
          <a:xfrm>
            <a:off x="959790" y="2478025"/>
            <a:ext cx="9685800" cy="4248300"/>
          </a:xfrm>
          <a:prstGeom prst="rect">
            <a:avLst/>
          </a:prstGeom>
          <a:noFill/>
          <a:ln>
            <a:noFill/>
          </a:ln>
        </p:spPr>
        <p:txBody>
          <a:bodyPr anchorCtr="0" anchor="t" bIns="45700" lIns="91425" spcFirstLastPara="1" rIns="91425" wrap="square" tIns="45700">
            <a:spAutoFit/>
          </a:bodyPr>
          <a:lstStyle/>
          <a:p>
            <a:pPr indent="0" lvl="0" marL="457200" marR="0" rtl="0" algn="l">
              <a:spcBef>
                <a:spcPts val="0"/>
              </a:spcBef>
              <a:spcAft>
                <a:spcPts val="0"/>
              </a:spcAft>
              <a:buNone/>
            </a:pPr>
            <a:r>
              <a:rPr lang="en-US" sz="1800">
                <a:solidFill>
                  <a:schemeClr val="dk1"/>
                </a:solidFill>
              </a:rPr>
              <a:t>THE CHILDREN OF LIR</a:t>
            </a:r>
            <a:endParaRPr sz="1800">
              <a:solidFill>
                <a:schemeClr val="dk1"/>
              </a:solidFill>
            </a:endParaRPr>
          </a:p>
          <a:p>
            <a:pPr indent="0" lvl="0" marL="457200" marR="0" rtl="0" algn="l">
              <a:spcBef>
                <a:spcPts val="0"/>
              </a:spcBef>
              <a:spcAft>
                <a:spcPts val="0"/>
              </a:spcAft>
              <a:buNone/>
            </a:pPr>
            <a:r>
              <a:rPr lang="en-US" sz="1800">
                <a:solidFill>
                  <a:schemeClr val="dk1"/>
                </a:solidFill>
              </a:rPr>
              <a:t>King Lir of Ireland had four young children who were cared for tenderly</a:t>
            </a:r>
            <a:endParaRPr sz="1800">
              <a:solidFill>
                <a:schemeClr val="dk1"/>
              </a:solidFill>
            </a:endParaRPr>
          </a:p>
          <a:p>
            <a:pPr indent="0" lvl="0" marL="457200" marR="0" rtl="0" algn="l">
              <a:spcBef>
                <a:spcPts val="0"/>
              </a:spcBef>
              <a:spcAft>
                <a:spcPts val="0"/>
              </a:spcAft>
              <a:buNone/>
            </a:pPr>
            <a:r>
              <a:rPr lang="en-US" sz="1800">
                <a:solidFill>
                  <a:schemeClr val="dk1"/>
                </a:solidFill>
              </a:rPr>
              <a:t>at first by their stepmother, the new queen; but there came a time</a:t>
            </a:r>
            <a:endParaRPr sz="1800">
              <a:solidFill>
                <a:schemeClr val="dk1"/>
              </a:solidFill>
            </a:endParaRPr>
          </a:p>
          <a:p>
            <a:pPr indent="0" lvl="0" marL="457200" marR="0" rtl="0" algn="l">
              <a:spcBef>
                <a:spcPts val="0"/>
              </a:spcBef>
              <a:spcAft>
                <a:spcPts val="0"/>
              </a:spcAft>
              <a:buNone/>
            </a:pPr>
            <a:r>
              <a:rPr lang="en-US" sz="1800">
                <a:solidFill>
                  <a:schemeClr val="dk1"/>
                </a:solidFill>
              </a:rPr>
              <a:t>when she grew jealous of the love their father had for them, and resolved</a:t>
            </a:r>
            <a:endParaRPr sz="1800">
              <a:solidFill>
                <a:schemeClr val="dk1"/>
              </a:solidFill>
            </a:endParaRPr>
          </a:p>
          <a:p>
            <a:pPr indent="0" lvl="0" marL="457200" marR="0" rtl="0" algn="l">
              <a:spcBef>
                <a:spcPts val="0"/>
              </a:spcBef>
              <a:spcAft>
                <a:spcPts val="0"/>
              </a:spcAft>
              <a:buNone/>
            </a:pPr>
            <a:r>
              <a:rPr lang="en-US" sz="1800">
                <a:solidFill>
                  <a:schemeClr val="dk1"/>
                </a:solidFill>
              </a:rPr>
              <a:t>that she would stand for it no longer. Sometimes there was murder in her</a:t>
            </a:r>
            <a:endParaRPr sz="1800">
              <a:solidFill>
                <a:schemeClr val="dk1"/>
              </a:solidFill>
            </a:endParaRPr>
          </a:p>
          <a:p>
            <a:pPr indent="0" lvl="0" marL="457200" marR="0" rtl="0" algn="l">
              <a:spcBef>
                <a:spcPts val="0"/>
              </a:spcBef>
              <a:spcAft>
                <a:spcPts val="0"/>
              </a:spcAft>
              <a:buNone/>
            </a:pPr>
            <a:r>
              <a:rPr lang="en-US" sz="1800">
                <a:solidFill>
                  <a:schemeClr val="dk1"/>
                </a:solidFill>
              </a:rPr>
              <a:t>heart, but she could not bear the thought of that wickedness, and she</a:t>
            </a:r>
            <a:endParaRPr sz="1800">
              <a:solidFill>
                <a:schemeClr val="dk1"/>
              </a:solidFill>
            </a:endParaRPr>
          </a:p>
          <a:p>
            <a:pPr indent="0" lvl="0" marL="457200" marR="0" rtl="0" algn="l">
              <a:spcBef>
                <a:spcPts val="0"/>
              </a:spcBef>
              <a:spcAft>
                <a:spcPts val="0"/>
              </a:spcAft>
              <a:buNone/>
            </a:pPr>
            <a:r>
              <a:rPr lang="en-US" sz="1800">
                <a:solidFill>
                  <a:schemeClr val="dk1"/>
                </a:solidFill>
              </a:rPr>
              <a:t>resolved at last to choose another way to rid herself of them.</a:t>
            </a:r>
            <a:endParaRPr sz="1800">
              <a:solidFill>
                <a:schemeClr val="dk1"/>
              </a:solidFill>
            </a:endParaRPr>
          </a:p>
          <a:p>
            <a:pPr indent="0" lvl="0" marL="457200" marR="0" rtl="0" algn="l">
              <a:spcBef>
                <a:spcPts val="0"/>
              </a:spcBef>
              <a:spcAft>
                <a:spcPts val="0"/>
              </a:spcAft>
              <a:buNone/>
            </a:pPr>
            <a:r>
              <a:rPr lang="en-US" sz="1800">
                <a:solidFill>
                  <a:schemeClr val="dk1"/>
                </a:solidFill>
              </a:rPr>
              <a:t>One day she took them to drive in her chariot:—Finola, who was</a:t>
            </a:r>
            <a:endParaRPr sz="1800">
              <a:solidFill>
                <a:schemeClr val="dk1"/>
              </a:solidFill>
            </a:endParaRPr>
          </a:p>
          <a:p>
            <a:pPr indent="0" lvl="0" marL="457200" marR="0" rtl="0" algn="l">
              <a:spcBef>
                <a:spcPts val="0"/>
              </a:spcBef>
              <a:spcAft>
                <a:spcPts val="0"/>
              </a:spcAft>
              <a:buNone/>
            </a:pPr>
            <a:r>
              <a:rPr lang="en-US" sz="1800">
                <a:solidFill>
                  <a:schemeClr val="dk1"/>
                </a:solidFill>
              </a:rPr>
              <a:t>eight years old, with her three younger brothers,—Aodh, Fiacre, and little</a:t>
            </a:r>
            <a:endParaRPr sz="1800">
              <a:solidFill>
                <a:schemeClr val="dk1"/>
              </a:solidFill>
            </a:endParaRPr>
          </a:p>
          <a:p>
            <a:pPr indent="0" lvl="0" marL="457200" marR="0" rtl="0" algn="l">
              <a:spcBef>
                <a:spcPts val="0"/>
              </a:spcBef>
              <a:spcAft>
                <a:spcPts val="0"/>
              </a:spcAft>
              <a:buNone/>
            </a:pPr>
            <a:r>
              <a:rPr lang="en-US" sz="1800">
                <a:solidFill>
                  <a:schemeClr val="dk1"/>
                </a:solidFill>
              </a:rPr>
              <a:t>Conn, still a baby. They were beautiful children, the legend says, with skins</a:t>
            </a:r>
            <a:endParaRPr sz="1800">
              <a:solidFill>
                <a:schemeClr val="dk1"/>
              </a:solidFill>
            </a:endParaRPr>
          </a:p>
          <a:p>
            <a:pPr indent="0" lvl="0" marL="457200" marR="0" rtl="0" algn="l">
              <a:spcBef>
                <a:spcPts val="0"/>
              </a:spcBef>
              <a:spcAft>
                <a:spcPts val="0"/>
              </a:spcAft>
              <a:buNone/>
            </a:pPr>
            <a:r>
              <a:rPr lang="en-US" sz="1800">
                <a:solidFill>
                  <a:schemeClr val="dk1"/>
                </a:solidFill>
              </a:rPr>
              <a:t>as white and soft as swans’ feathers, and with large blue eyes and very</a:t>
            </a:r>
            <a:endParaRPr sz="1800">
              <a:solidFill>
                <a:schemeClr val="dk1"/>
              </a:solidFill>
            </a:endParaRPr>
          </a:p>
          <a:p>
            <a:pPr indent="0" lvl="0" marL="457200" marR="0" rtl="0" algn="l">
              <a:spcBef>
                <a:spcPts val="0"/>
              </a:spcBef>
              <a:spcAft>
                <a:spcPts val="0"/>
              </a:spcAft>
              <a:buNone/>
            </a:pPr>
            <a:r>
              <a:rPr lang="en-US" sz="1800">
                <a:solidFill>
                  <a:schemeClr val="dk1"/>
                </a:solidFill>
              </a:rPr>
              <a:t>sweet voices. Reaching a lake, she told them that they might bathe in the</a:t>
            </a:r>
            <a:endParaRPr sz="1800">
              <a:solidFill>
                <a:schemeClr val="dk1"/>
              </a:solidFill>
            </a:endParaRPr>
          </a:p>
          <a:p>
            <a:pPr indent="0" lvl="0" marL="457200" marR="0" rtl="0" algn="l">
              <a:spcBef>
                <a:spcPts val="0"/>
              </a:spcBef>
              <a:spcAft>
                <a:spcPts val="0"/>
              </a:spcAft>
              <a:buNone/>
            </a:pPr>
            <a:r>
              <a:rPr lang="en-US" sz="1800">
                <a:solidFill>
                  <a:schemeClr val="dk1"/>
                </a:solidFill>
              </a:rPr>
              <a:t>clear water; but so soon as they were in it she struck them with a fairy</a:t>
            </a:r>
            <a:endParaRPr sz="1800">
              <a:solidFill>
                <a:schemeClr val="dk1"/>
              </a:solidFill>
            </a:endParaRPr>
          </a:p>
          <a:p>
            <a:pPr indent="0" lvl="0" marL="457200" marR="0" rtl="0" algn="l">
              <a:spcBef>
                <a:spcPts val="0"/>
              </a:spcBef>
              <a:spcAft>
                <a:spcPts val="0"/>
              </a:spcAft>
              <a:buNone/>
            </a:pPr>
            <a:r>
              <a:rPr lang="en-US" sz="1800">
                <a:solidFill>
                  <a:schemeClr val="dk1"/>
                </a:solidFill>
              </a:rPr>
              <a:t>wand,—for she was of the race of the Druids, who had magical power,—</a:t>
            </a:r>
            <a:endParaRPr sz="1800">
              <a:solidFill>
                <a:schemeClr val="dk1"/>
              </a:solidFill>
            </a:endParaRPr>
          </a:p>
          <a:p>
            <a:pPr indent="0" lvl="0" marL="457200" marR="0" rtl="0" algn="l">
              <a:spcBef>
                <a:spcPts val="0"/>
              </a:spcBef>
              <a:spcAft>
                <a:spcPts val="0"/>
              </a:spcAft>
              <a:buNone/>
            </a:pPr>
            <a:r>
              <a:rPr lang="en-US" sz="1800">
                <a:solidFill>
                  <a:schemeClr val="dk1"/>
                </a:solidFill>
              </a:rPr>
              <a:t>and she turned them into four beautiful snow-white swans. </a:t>
            </a:r>
            <a:endParaRPr sz="1800">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g1e08f699a50_1_1"/>
          <p:cNvSpPr txBox="1"/>
          <p:nvPr>
            <p:ph type="title"/>
          </p:nvPr>
        </p:nvSpPr>
        <p:spPr>
          <a:xfrm>
            <a:off x="1115568" y="548640"/>
            <a:ext cx="10168200" cy="1179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Arial"/>
              <a:buNone/>
            </a:pPr>
            <a:r>
              <a:rPr lang="en-US"/>
              <a:t>The Wizard of Oz</a:t>
            </a:r>
            <a:endParaRPr/>
          </a:p>
        </p:txBody>
      </p:sp>
      <p:sp>
        <p:nvSpPr>
          <p:cNvPr id="176" name="Google Shape;176;g1e08f699a50_1_1"/>
          <p:cNvSpPr txBox="1"/>
          <p:nvPr>
            <p:ph idx="1" type="body"/>
          </p:nvPr>
        </p:nvSpPr>
        <p:spPr>
          <a:xfrm>
            <a:off x="1115568" y="2478024"/>
            <a:ext cx="10168200" cy="3694200"/>
          </a:xfrm>
          <a:prstGeom prst="rect">
            <a:avLst/>
          </a:prstGeom>
          <a:noFill/>
          <a:ln>
            <a:noFill/>
          </a:ln>
        </p:spPr>
        <p:txBody>
          <a:bodyPr anchorCtr="0" anchor="t" bIns="45700" lIns="91425" spcFirstLastPara="1" rIns="91425" wrap="square" tIns="45700">
            <a:normAutofit/>
          </a:bodyPr>
          <a:lstStyle/>
          <a:p>
            <a:pPr indent="-76200" lvl="0" marL="228600" rtl="0" algn="l">
              <a:lnSpc>
                <a:spcPct val="110000"/>
              </a:lnSpc>
              <a:spcBef>
                <a:spcPts val="0"/>
              </a:spcBef>
              <a:spcAft>
                <a:spcPts val="0"/>
              </a:spcAft>
              <a:buClr>
                <a:schemeClr val="dk1"/>
              </a:buClr>
              <a:buSzPts val="2400"/>
              <a:buNone/>
            </a:pPr>
            <a:r>
              <a:rPr lang="en-US"/>
              <a:t>Baum, Frank, 1900.</a:t>
            </a:r>
            <a:endParaRPr/>
          </a:p>
          <a:p>
            <a:pPr indent="-76200" lvl="0" marL="228600" rtl="0" algn="l">
              <a:lnSpc>
                <a:spcPct val="110000"/>
              </a:lnSpc>
              <a:spcBef>
                <a:spcPts val="1000"/>
              </a:spcBef>
              <a:spcAft>
                <a:spcPts val="0"/>
              </a:spcAft>
              <a:buClr>
                <a:schemeClr val="dk1"/>
              </a:buClr>
              <a:buSzPts val="2400"/>
              <a:buNone/>
            </a:pPr>
            <a:r>
              <a:t/>
            </a:r>
            <a:endParaRPr/>
          </a:p>
        </p:txBody>
      </p:sp>
      <p:sp>
        <p:nvSpPr>
          <p:cNvPr id="177" name="Google Shape;177;g1e08f699a50_1_1"/>
          <p:cNvSpPr txBox="1"/>
          <p:nvPr/>
        </p:nvSpPr>
        <p:spPr>
          <a:xfrm>
            <a:off x="959790" y="2478025"/>
            <a:ext cx="9685800" cy="369300"/>
          </a:xfrm>
          <a:prstGeom prst="rect">
            <a:avLst/>
          </a:prstGeom>
          <a:noFill/>
          <a:ln>
            <a:noFill/>
          </a:ln>
        </p:spPr>
        <p:txBody>
          <a:bodyPr anchorCtr="0" anchor="t" bIns="45700" lIns="91425" spcFirstLastPara="1" rIns="91425" wrap="square" tIns="45700">
            <a:spAutoFit/>
          </a:bodyPr>
          <a:lstStyle/>
          <a:p>
            <a:pPr indent="0" lvl="0" marL="457200" marR="0" rtl="0" algn="l">
              <a:spcBef>
                <a:spcPts val="0"/>
              </a:spcBef>
              <a:spcAft>
                <a:spcPts val="0"/>
              </a:spcAft>
              <a:buNone/>
            </a:pPr>
            <a:r>
              <a:t/>
            </a:r>
            <a:endParaRPr sz="1800">
              <a:solidFill>
                <a:schemeClr val="dk1"/>
              </a:solidFill>
            </a:endParaRPr>
          </a:p>
        </p:txBody>
      </p:sp>
      <p:pic>
        <p:nvPicPr>
          <p:cNvPr id="178" name="Google Shape;178;g1e08f699a50_1_1"/>
          <p:cNvPicPr preferRelativeResize="0"/>
          <p:nvPr/>
        </p:nvPicPr>
        <p:blipFill>
          <a:blip r:embed="rId3">
            <a:alphaModFix/>
          </a:blip>
          <a:stretch>
            <a:fillRect/>
          </a:stretch>
        </p:blipFill>
        <p:spPr>
          <a:xfrm>
            <a:off x="4896925" y="2559400"/>
            <a:ext cx="5576974" cy="395392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11"/>
          <p:cNvSpPr txBox="1"/>
          <p:nvPr>
            <p:ph type="title"/>
          </p:nvPr>
        </p:nvSpPr>
        <p:spPr>
          <a:xfrm>
            <a:off x="1115568" y="548640"/>
            <a:ext cx="10168128" cy="117957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Arial"/>
              <a:buNone/>
            </a:pPr>
            <a:r>
              <a:rPr lang="en-US"/>
              <a:t>Writing</a:t>
            </a:r>
            <a:endParaRPr/>
          </a:p>
        </p:txBody>
      </p:sp>
      <p:pic>
        <p:nvPicPr>
          <p:cNvPr descr="A picture containing diagram&#10;&#10;Description automatically generated" id="184" name="Google Shape;184;p11"/>
          <p:cNvPicPr preferRelativeResize="0"/>
          <p:nvPr/>
        </p:nvPicPr>
        <p:blipFill rotWithShape="1">
          <a:blip r:embed="rId3">
            <a:alphaModFix/>
          </a:blip>
          <a:srcRect b="0" l="0" r="0" t="0"/>
          <a:stretch/>
        </p:blipFill>
        <p:spPr>
          <a:xfrm>
            <a:off x="5688227" y="2057400"/>
            <a:ext cx="4572000" cy="45720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12"/>
          <p:cNvSpPr txBox="1"/>
          <p:nvPr>
            <p:ph type="title"/>
          </p:nvPr>
        </p:nvSpPr>
        <p:spPr>
          <a:xfrm>
            <a:off x="1115568" y="548640"/>
            <a:ext cx="10168128" cy="117957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Arial"/>
              <a:buNone/>
            </a:pPr>
            <a:r>
              <a:rPr lang="en-US"/>
              <a:t>This week</a:t>
            </a:r>
            <a:endParaRPr/>
          </a:p>
        </p:txBody>
      </p:sp>
      <p:sp>
        <p:nvSpPr>
          <p:cNvPr id="190" name="Google Shape;190;p12"/>
          <p:cNvSpPr txBox="1"/>
          <p:nvPr>
            <p:ph idx="1" type="body"/>
          </p:nvPr>
        </p:nvSpPr>
        <p:spPr>
          <a:xfrm>
            <a:off x="1115568" y="2478024"/>
            <a:ext cx="10168128" cy="3694176"/>
          </a:xfrm>
          <a:prstGeom prst="rect">
            <a:avLst/>
          </a:prstGeom>
          <a:noFill/>
          <a:ln>
            <a:noFill/>
          </a:ln>
        </p:spPr>
        <p:txBody>
          <a:bodyPr anchorCtr="0" anchor="t" bIns="45700" lIns="91425" spcFirstLastPara="1" rIns="91425" wrap="square" tIns="45700">
            <a:normAutofit lnSpcReduction="20000"/>
          </a:bodyPr>
          <a:lstStyle/>
          <a:p>
            <a:pPr indent="-240030" lvl="0" marL="228600" rtl="0" algn="l">
              <a:lnSpc>
                <a:spcPct val="110000"/>
              </a:lnSpc>
              <a:spcBef>
                <a:spcPts val="0"/>
              </a:spcBef>
              <a:spcAft>
                <a:spcPts val="0"/>
              </a:spcAft>
              <a:buClr>
                <a:schemeClr val="dk1"/>
              </a:buClr>
              <a:buSzPts val="2400"/>
              <a:buChar char="•"/>
            </a:pPr>
            <a:r>
              <a:rPr lang="en-US"/>
              <a:t>Please write a 1000-word fairy tale based on the writing exercise.</a:t>
            </a:r>
            <a:endParaRPr/>
          </a:p>
          <a:p>
            <a:pPr indent="-240030" lvl="0" marL="228600" rtl="0" algn="l">
              <a:lnSpc>
                <a:spcPct val="110000"/>
              </a:lnSpc>
              <a:spcBef>
                <a:spcPts val="1000"/>
              </a:spcBef>
              <a:spcAft>
                <a:spcPts val="0"/>
              </a:spcAft>
              <a:buClr>
                <a:schemeClr val="dk1"/>
              </a:buClr>
              <a:buSzPts val="2400"/>
              <a:buChar char="•"/>
            </a:pPr>
            <a:r>
              <a:t/>
            </a:r>
            <a:endParaRPr/>
          </a:p>
          <a:p>
            <a:pPr indent="-87629" lvl="0" marL="228600" rtl="0" algn="l">
              <a:lnSpc>
                <a:spcPct val="110000"/>
              </a:lnSpc>
              <a:spcBef>
                <a:spcPts val="1000"/>
              </a:spcBef>
              <a:spcAft>
                <a:spcPts val="0"/>
              </a:spcAft>
              <a:buClr>
                <a:schemeClr val="dk1"/>
              </a:buClr>
              <a:buSzPts val="2400"/>
              <a:buNone/>
            </a:pPr>
            <a:r>
              <a:t/>
            </a:r>
            <a:endParaRPr/>
          </a:p>
          <a:p>
            <a:pPr indent="-240030" lvl="0" marL="228600" rtl="0" algn="l">
              <a:lnSpc>
                <a:spcPct val="110000"/>
              </a:lnSpc>
              <a:spcBef>
                <a:spcPts val="1000"/>
              </a:spcBef>
              <a:spcAft>
                <a:spcPts val="0"/>
              </a:spcAft>
              <a:buClr>
                <a:schemeClr val="dk1"/>
              </a:buClr>
              <a:buSzPts val="2400"/>
              <a:buChar char="•"/>
            </a:pPr>
            <a:r>
              <a:rPr lang="en-US"/>
              <a:t>Next week – World-Building</a:t>
            </a:r>
            <a:endParaRPr/>
          </a:p>
          <a:p>
            <a:pPr indent="-87629" lvl="0" marL="228600" rtl="0" algn="l">
              <a:lnSpc>
                <a:spcPct val="110000"/>
              </a:lnSpc>
              <a:spcBef>
                <a:spcPts val="1000"/>
              </a:spcBef>
              <a:spcAft>
                <a:spcPts val="0"/>
              </a:spcAft>
              <a:buClr>
                <a:schemeClr val="dk1"/>
              </a:buClr>
              <a:buSzPts val="2400"/>
              <a:buNone/>
            </a:pPr>
            <a:r>
              <a:t/>
            </a:r>
            <a:endParaRPr/>
          </a:p>
          <a:p>
            <a:pPr indent="-87629" lvl="0" marL="228600" rtl="0" algn="l">
              <a:lnSpc>
                <a:spcPct val="110000"/>
              </a:lnSpc>
              <a:spcBef>
                <a:spcPts val="1000"/>
              </a:spcBef>
              <a:spcAft>
                <a:spcPts val="0"/>
              </a:spcAft>
              <a:buClr>
                <a:schemeClr val="dk1"/>
              </a:buClr>
              <a:buSzPts val="2400"/>
              <a:buNone/>
            </a:pPr>
            <a:r>
              <a:t/>
            </a:r>
            <a:endParaRPr/>
          </a:p>
          <a:p>
            <a:pPr indent="-87629" lvl="0" marL="228600" rtl="0" algn="l">
              <a:lnSpc>
                <a:spcPct val="110000"/>
              </a:lnSpc>
              <a:spcBef>
                <a:spcPts val="1000"/>
              </a:spcBef>
              <a:spcAft>
                <a:spcPts val="0"/>
              </a:spcAft>
              <a:buClr>
                <a:schemeClr val="dk1"/>
              </a:buClr>
              <a:buSzPts val="2400"/>
              <a:buNone/>
            </a:pPr>
            <a:r>
              <a:t/>
            </a:r>
            <a:endParaRPr/>
          </a:p>
          <a:p>
            <a:pPr indent="-237172" lvl="5" marL="2514600" rtl="0" algn="l">
              <a:lnSpc>
                <a:spcPct val="90000"/>
              </a:lnSpc>
              <a:spcBef>
                <a:spcPts val="500"/>
              </a:spcBef>
              <a:spcAft>
                <a:spcPts val="0"/>
              </a:spcAft>
              <a:buClr>
                <a:schemeClr val="dk1"/>
              </a:buClr>
              <a:buSzPts val="1800"/>
              <a:buChar char="•"/>
            </a:pPr>
            <a:r>
              <a:rPr lang="en-US" u="sng">
                <a:solidFill>
                  <a:schemeClr val="hlink"/>
                </a:solidFill>
                <a:hlinkClick r:id="rId3"/>
              </a:rPr>
              <a:t>www.martinkeaveney.com</a:t>
            </a:r>
            <a:r>
              <a:rPr lang="en-US"/>
              <a:t>.  2023</a:t>
            </a:r>
            <a:endParaRPr/>
          </a:p>
        </p:txBody>
      </p:sp>
      <p:pic>
        <p:nvPicPr>
          <p:cNvPr id="191" name="Google Shape;191;p12"/>
          <p:cNvPicPr preferRelativeResize="0"/>
          <p:nvPr/>
        </p:nvPicPr>
        <p:blipFill>
          <a:blip r:embed="rId4">
            <a:alphaModFix/>
          </a:blip>
          <a:stretch>
            <a:fillRect/>
          </a:stretch>
        </p:blipFill>
        <p:spPr>
          <a:xfrm>
            <a:off x="8382274" y="3362500"/>
            <a:ext cx="2142152" cy="30574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AccentBoxVTI">
  <a:themeElements>
    <a:clrScheme name="AccentBoxVTI">
      <a:dk1>
        <a:srgbClr val="000000"/>
      </a:dk1>
      <a:lt1>
        <a:srgbClr val="FFFFFF"/>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AccentBoxVTI">
  <a:themeElements>
    <a:clrScheme name="AccentBoxVTI">
      <a:dk1>
        <a:srgbClr val="000000"/>
      </a:dk1>
      <a:lt1>
        <a:srgbClr val="FFFFFF"/>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2022-09-12T16:00:50Z</dcterms:created>
  <dc:creator>Keaveney, Martin</dc:creator>
</cp:coreProperties>
</file>