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Nuni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Nuni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Nuni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Nunito-bold.fntdata"/><Relationship Id="rId6" Type="http://schemas.openxmlformats.org/officeDocument/2006/relationships/slide" Target="slides/slide1.xml"/><Relationship Id="rId18" Type="http://schemas.openxmlformats.org/officeDocument/2006/relationships/font" Target="fonts/Nuni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9806ea4fdf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9806ea4fdf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9806ea4fdf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9806ea4fdf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9a892943a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9a892943a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9a892943a4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19a892943a4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19a892943a4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19a892943a4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9806ea4fdf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9806ea4fdf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9806ea4fdf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19806ea4fdf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9a892943a4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19a892943a4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9806ea4fdf_0_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19806ea4fdf_0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9a892943a4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19a892943a4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9806ea4fdf_0_2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19806ea4fdf_0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granta.com/roma-deborah-levy/" TargetMode="External"/><Relationship Id="rId4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mailto:info@martinkeaveney.com" TargetMode="External"/><Relationship Id="rId4" Type="http://schemas.openxmlformats.org/officeDocument/2006/relationships/hyperlink" Target="http://www.martinekaveney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Writing for Well-Being</a:t>
            </a:r>
            <a:endParaRPr/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Dr Martin Keaveney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Offaly &amp; Laois Libraries -  Winter 2022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Session 3  - Fiction &amp; Formats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FICTION &amp; FORMATS</a:t>
            </a:r>
            <a:endParaRPr/>
          </a:p>
        </p:txBody>
      </p:sp>
      <p:sp>
        <p:nvSpPr>
          <p:cNvPr id="135" name="Google Shape;135;p1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Finishing work - </a:t>
            </a:r>
            <a:r>
              <a:rPr lang="en-GB"/>
              <a:t>improving</a:t>
            </a:r>
            <a:r>
              <a:rPr lang="en-GB"/>
              <a:t> or changing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Proofreading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Sample Query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6" name="Google Shape;13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8875" y="2740925"/>
            <a:ext cx="2425700" cy="181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FICTION &amp; FORMATS</a:t>
            </a:r>
            <a:endParaRPr/>
          </a:p>
        </p:txBody>
      </p:sp>
      <p:sp>
        <p:nvSpPr>
          <p:cNvPr id="142" name="Google Shape;142;p15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Publishers 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Agents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Submission Windows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Traditional</a:t>
            </a:r>
            <a:r>
              <a:rPr lang="en-GB"/>
              <a:t> &amp; Independent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3" name="Google Shape;14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3525" y="2280950"/>
            <a:ext cx="2801325" cy="186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LANGUAGE &amp; </a:t>
            </a:r>
            <a:r>
              <a:rPr lang="en-GB"/>
              <a:t>COMMUNICATION</a:t>
            </a:r>
            <a:endParaRPr/>
          </a:p>
        </p:txBody>
      </p:sp>
      <p:sp>
        <p:nvSpPr>
          <p:cNvPr id="149" name="Google Shape;149;p16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Business</a:t>
            </a:r>
            <a:r>
              <a:rPr lang="en-GB"/>
              <a:t> of Writing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Being Astute with Submissions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Readings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Proofs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0" name="Google Shape;15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38900" y="2916000"/>
            <a:ext cx="2015400" cy="201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7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INTRODUCTION TO FICTION</a:t>
            </a:r>
            <a:endParaRPr/>
          </a:p>
        </p:txBody>
      </p:sp>
      <p:sp>
        <p:nvSpPr>
          <p:cNvPr id="156" name="Google Shape;156;p17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Rise of Realism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Time &amp; Space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Observations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Characters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7" name="Google Shape;15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0699" y="2218249"/>
            <a:ext cx="2183322" cy="1637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8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ROMA</a:t>
            </a:r>
            <a:endParaRPr/>
          </a:p>
        </p:txBody>
      </p:sp>
      <p:sp>
        <p:nvSpPr>
          <p:cNvPr id="163" name="Google Shape;163;p18"/>
          <p:cNvSpPr txBox="1"/>
          <p:nvPr/>
        </p:nvSpPr>
        <p:spPr>
          <a:xfrm>
            <a:off x="559225" y="1920525"/>
            <a:ext cx="2737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https://granta.com/roma-deborah-levy/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" name="Google Shape;16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89250" y="1134475"/>
            <a:ext cx="4535603" cy="303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9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WRITING EXERCISE</a:t>
            </a:r>
            <a:endParaRPr/>
          </a:p>
        </p:txBody>
      </p:sp>
      <p:pic>
        <p:nvPicPr>
          <p:cNvPr id="170" name="Google Shape;17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1325" y="1871150"/>
            <a:ext cx="2001700" cy="200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0"/>
          <p:cNvSpPr txBox="1"/>
          <p:nvPr>
            <p:ph type="title"/>
          </p:nvPr>
        </p:nvSpPr>
        <p:spPr>
          <a:xfrm>
            <a:off x="704125" y="103612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CREATIVE WRITING </a:t>
            </a:r>
            <a:r>
              <a:rPr lang="en-GB"/>
              <a:t>AS THERAPY</a:t>
            </a:r>
            <a:endParaRPr/>
          </a:p>
        </p:txBody>
      </p:sp>
      <p:sp>
        <p:nvSpPr>
          <p:cNvPr id="176" name="Google Shape;176;p20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0495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‘</a:t>
            </a:r>
            <a:r>
              <a:rPr lang="en-GB"/>
              <a:t>Many writers describe their will to write as springing from a complex mixture of intellectual concerns and activities that support their fascination with language, their desire to investigate or understand thought, their commitment to self-knowledge (spiced by general or even unrelenting human curiosity), their drive to communicate (particularly for the introverts among us) or to develop a speaking platform (particularly for the dispossessed). (Bishop et al. 178)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Bishop, Wendy, et al. ‘Therapy (and Therapeutic)’ </a:t>
            </a:r>
            <a:r>
              <a:rPr i="1" lang="en-GB"/>
              <a:t>Keywords in Creative Writing</a:t>
            </a:r>
            <a:endParaRPr i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Utah State University Press, 2006.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1"/>
          <p:cNvSpPr txBox="1"/>
          <p:nvPr>
            <p:ph type="title"/>
          </p:nvPr>
        </p:nvSpPr>
        <p:spPr>
          <a:xfrm>
            <a:off x="704125" y="103612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CREATIVE WRITING AS THERAPY</a:t>
            </a:r>
            <a:endParaRPr/>
          </a:p>
        </p:txBody>
      </p:sp>
      <p:sp>
        <p:nvSpPr>
          <p:cNvPr id="182" name="Google Shape;182;p21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‘</a:t>
            </a:r>
            <a:r>
              <a:rPr lang="en-GB"/>
              <a:t>Writing, it would appear, helps set the house (of the psyche) in order, even if only temporarily. It helps humans create temporary order out of a bewildering array of lived experience, it’s a speculative tool for spiritual investigation, and it’s a lens that focuses the flame of catharsis.’ (Bishop et al 181)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3" name="Google Shape;18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3493" y="3243443"/>
            <a:ext cx="2463499" cy="143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2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WRITING EXERCISE</a:t>
            </a:r>
            <a:endParaRPr/>
          </a:p>
        </p:txBody>
      </p:sp>
      <p:pic>
        <p:nvPicPr>
          <p:cNvPr id="189" name="Google Shape;18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0810" y="1800200"/>
            <a:ext cx="3685240" cy="245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3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WORKSHOP</a:t>
            </a:r>
            <a:endParaRPr/>
          </a:p>
        </p:txBody>
      </p:sp>
      <p:pic>
        <p:nvPicPr>
          <p:cNvPr id="195" name="Google Shape;19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4647" y="2724051"/>
            <a:ext cx="2814026" cy="1875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THIS WEEK</a:t>
            </a:r>
            <a:endParaRPr/>
          </a:p>
        </p:txBody>
      </p:sp>
      <p:sp>
        <p:nvSpPr>
          <p:cNvPr id="201" name="Google Shape;201;p2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Please write a short fiction piece of 500 words. Send to your peer group and to </a:t>
            </a:r>
            <a:r>
              <a:rPr lang="en-GB" u="sng">
                <a:solidFill>
                  <a:schemeClr val="hlink"/>
                </a:solidFill>
                <a:hlinkClick r:id="rId3"/>
              </a:rPr>
              <a:t>info@martinkeaveney.com</a:t>
            </a:r>
            <a:r>
              <a:rPr lang="en-GB"/>
              <a:t>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Good luck!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NEXT WEEK: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624"/>
              <a:t>Plays &amp; Film</a:t>
            </a:r>
            <a:endParaRPr sz="1624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				</a:t>
            </a:r>
            <a:r>
              <a:rPr lang="en-GB" u="sng">
                <a:solidFill>
                  <a:schemeClr val="hlink"/>
                </a:solidFill>
                <a:hlinkClick r:id="rId4"/>
              </a:rPr>
              <a:t>www.martinkeaveney.com</a:t>
            </a:r>
            <a:r>
              <a:rPr lang="en-GB"/>
              <a:t> 2022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