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Lst>
  <p:sldSz cy="6858000" cx="12192000"/>
  <p:notesSz cx="6858000" cy="9144000"/>
  <p:embeddedFontLst>
    <p:embeddedFont>
      <p:font typeface="Century Gothic"/>
      <p:regular r:id="rId23"/>
      <p:bold r:id="rId24"/>
      <p:italic r:id="rId25"/>
      <p:boldItalic r:id="rId2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9AA0A6"/>
          </p15:clr>
        </p15:guide>
        <p15:guide id="2" pos="3840">
          <p15:clr>
            <a:srgbClr val="9AA0A6"/>
          </p15:clr>
        </p15:guide>
      </p15:sldGuideLst>
    </p:ext>
    <p:ext uri="http://customooxmlschemas.google.com/">
      <go:slidesCustomData xmlns:go="http://customooxmlschemas.google.com/" r:id="rId27" roundtripDataSignature="AMtx7miznXtwhqeENjMUrGfUJRB+j9boL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font" Target="fonts/CenturyGothic-bold.fntdata"/><Relationship Id="rId23" Type="http://schemas.openxmlformats.org/officeDocument/2006/relationships/font" Target="fonts/CenturyGothic-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CenturyGothic-boldItalic.fntdata"/><Relationship Id="rId25" Type="http://schemas.openxmlformats.org/officeDocument/2006/relationships/font" Target="fonts/CenturyGothic-italic.fntdata"/><Relationship Id="rId27" Type="http://customschemas.google.com/relationships/presentationmetadata" Target="meta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IE"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6" name="Google Shape;146;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3" name="Google Shape;153;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9" name="Google Shape;159;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6" name="Google Shape;176;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1" name="Google Shape;181;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6" name="Google Shape;186;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1" name="Google Shape;191;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6" name="Google Shape;196;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1" name="Google Shape;201;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8" name="Google Shape;208;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4" name="Google Shape;214;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0" name="Google Shape;220;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6" name="Google Shape;226;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2" name="Google Shape;232;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8" name="Google Shape;238;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g18a71906e6a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44" name="Google Shape;244;g18a71906e6a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5" name="Google Shape;245;g18a71906e6a_0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IE"/>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ee204652ca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4" name="Google Shape;254;gee204652ca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5" name="Google Shape;255;gee204652ca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IE"/>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6" name="Shape 16"/>
        <p:cNvGrpSpPr/>
        <p:nvPr/>
      </p:nvGrpSpPr>
      <p:grpSpPr>
        <a:xfrm>
          <a:off x="0" y="0"/>
          <a:ext cx="0" cy="0"/>
          <a:chOff x="0" y="0"/>
          <a:chExt cx="0" cy="0"/>
        </a:xfrm>
      </p:grpSpPr>
      <p:pic>
        <p:nvPicPr>
          <p:cNvPr descr="C0-HD-BTM.png" id="17" name="Google Shape;17;p18"/>
          <p:cNvPicPr preferRelativeResize="0"/>
          <p:nvPr/>
        </p:nvPicPr>
        <p:blipFill rotWithShape="1">
          <a:blip r:embed="rId2">
            <a:alphaModFix/>
          </a:blip>
          <a:srcRect b="0" l="0" r="0" t="0"/>
          <a:stretch/>
        </p:blipFill>
        <p:spPr>
          <a:xfrm>
            <a:off x="0" y="4375150"/>
            <a:ext cx="12192000" cy="2482850"/>
          </a:xfrm>
          <a:prstGeom prst="rect">
            <a:avLst/>
          </a:prstGeom>
          <a:noFill/>
          <a:ln>
            <a:noFill/>
          </a:ln>
        </p:spPr>
      </p:pic>
      <p:sp>
        <p:nvSpPr>
          <p:cNvPr id="18" name="Google Shape;18;p18"/>
          <p:cNvSpPr txBox="1"/>
          <p:nvPr>
            <p:ph type="ctrTitle"/>
          </p:nvPr>
        </p:nvSpPr>
        <p:spPr>
          <a:xfrm>
            <a:off x="1371600" y="1803405"/>
            <a:ext cx="9448800" cy="1825096"/>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6000"/>
              <a:buFont typeface="Century Gothic"/>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18"/>
          <p:cNvSpPr txBox="1"/>
          <p:nvPr>
            <p:ph idx="1" type="subTitle"/>
          </p:nvPr>
        </p:nvSpPr>
        <p:spPr>
          <a:xfrm>
            <a:off x="1371600" y="3632201"/>
            <a:ext cx="9448800" cy="685800"/>
          </a:xfrm>
          <a:prstGeom prst="rect">
            <a:avLst/>
          </a:prstGeom>
          <a:noFill/>
          <a:ln>
            <a:noFill/>
          </a:ln>
        </p:spPr>
        <p:txBody>
          <a:bodyPr anchorCtr="0" anchor="t" bIns="45700" lIns="91425" spcFirstLastPara="1" rIns="91425" wrap="square" tIns="45700">
            <a:normAutofit/>
          </a:bodyPr>
          <a:lstStyle>
            <a:lvl1pPr lvl="0" algn="l">
              <a:lnSpc>
                <a:spcPct val="90000"/>
              </a:lnSpc>
              <a:spcBef>
                <a:spcPts val="1000"/>
              </a:spcBef>
              <a:spcAft>
                <a:spcPts val="0"/>
              </a:spcAft>
              <a:buClr>
                <a:schemeClr val="lt1"/>
              </a:buClr>
              <a:buSzPts val="2000"/>
              <a:buNone/>
              <a:defRPr sz="2000"/>
            </a:lvl1pPr>
            <a:lvl2pPr lvl="1" algn="ctr">
              <a:lnSpc>
                <a:spcPct val="90000"/>
              </a:lnSpc>
              <a:spcBef>
                <a:spcPts val="500"/>
              </a:spcBef>
              <a:spcAft>
                <a:spcPts val="0"/>
              </a:spcAft>
              <a:buClr>
                <a:schemeClr val="lt1"/>
              </a:buClr>
              <a:buSzPts val="2000"/>
              <a:buNone/>
              <a:defRPr sz="2000"/>
            </a:lvl2pPr>
            <a:lvl3pPr lvl="2" algn="ctr">
              <a:lnSpc>
                <a:spcPct val="90000"/>
              </a:lnSpc>
              <a:spcBef>
                <a:spcPts val="500"/>
              </a:spcBef>
              <a:spcAft>
                <a:spcPts val="0"/>
              </a:spcAft>
              <a:buClr>
                <a:schemeClr val="lt1"/>
              </a:buClr>
              <a:buSzPts val="1800"/>
              <a:buNone/>
              <a:defRPr sz="1800"/>
            </a:lvl3pPr>
            <a:lvl4pPr lvl="3" algn="ctr">
              <a:lnSpc>
                <a:spcPct val="90000"/>
              </a:lnSpc>
              <a:spcBef>
                <a:spcPts val="500"/>
              </a:spcBef>
              <a:spcAft>
                <a:spcPts val="0"/>
              </a:spcAft>
              <a:buClr>
                <a:schemeClr val="lt1"/>
              </a:buClr>
              <a:buSzPts val="1600"/>
              <a:buNone/>
              <a:defRPr sz="1600"/>
            </a:lvl4pPr>
            <a:lvl5pPr lvl="4" algn="ctr">
              <a:lnSpc>
                <a:spcPct val="90000"/>
              </a:lnSpc>
              <a:spcBef>
                <a:spcPts val="500"/>
              </a:spcBef>
              <a:spcAft>
                <a:spcPts val="0"/>
              </a:spcAft>
              <a:buClr>
                <a:schemeClr val="lt1"/>
              </a:buClr>
              <a:buSzPts val="1600"/>
              <a:buNone/>
              <a:defRPr sz="1600"/>
            </a:lvl5pPr>
            <a:lvl6pPr lvl="5" algn="ctr">
              <a:lnSpc>
                <a:spcPct val="90000"/>
              </a:lnSpc>
              <a:spcBef>
                <a:spcPts val="500"/>
              </a:spcBef>
              <a:spcAft>
                <a:spcPts val="0"/>
              </a:spcAft>
              <a:buClr>
                <a:schemeClr val="lt1"/>
              </a:buClr>
              <a:buSzPts val="1600"/>
              <a:buNone/>
              <a:defRPr sz="1600"/>
            </a:lvl6pPr>
            <a:lvl7pPr lvl="6" algn="ctr">
              <a:lnSpc>
                <a:spcPct val="90000"/>
              </a:lnSpc>
              <a:spcBef>
                <a:spcPts val="500"/>
              </a:spcBef>
              <a:spcAft>
                <a:spcPts val="0"/>
              </a:spcAft>
              <a:buClr>
                <a:schemeClr val="lt1"/>
              </a:buClr>
              <a:buSzPts val="1600"/>
              <a:buNone/>
              <a:defRPr sz="1600"/>
            </a:lvl7pPr>
            <a:lvl8pPr lvl="7" algn="ctr">
              <a:lnSpc>
                <a:spcPct val="90000"/>
              </a:lnSpc>
              <a:spcBef>
                <a:spcPts val="500"/>
              </a:spcBef>
              <a:spcAft>
                <a:spcPts val="0"/>
              </a:spcAft>
              <a:buClr>
                <a:schemeClr val="lt1"/>
              </a:buClr>
              <a:buSzPts val="1600"/>
              <a:buNone/>
              <a:defRPr sz="1600"/>
            </a:lvl8pPr>
            <a:lvl9pPr lvl="8" algn="ctr">
              <a:lnSpc>
                <a:spcPct val="90000"/>
              </a:lnSpc>
              <a:spcBef>
                <a:spcPts val="500"/>
              </a:spcBef>
              <a:spcAft>
                <a:spcPts val="0"/>
              </a:spcAft>
              <a:buClr>
                <a:schemeClr val="lt1"/>
              </a:buClr>
              <a:buSzPts val="1600"/>
              <a:buNone/>
              <a:defRPr sz="1600"/>
            </a:lvl9pPr>
          </a:lstStyle>
          <a:p/>
        </p:txBody>
      </p:sp>
      <p:sp>
        <p:nvSpPr>
          <p:cNvPr id="20" name="Google Shape;20;p18"/>
          <p:cNvSpPr txBox="1"/>
          <p:nvPr>
            <p:ph idx="10" type="dt"/>
          </p:nvPr>
        </p:nvSpPr>
        <p:spPr>
          <a:xfrm>
            <a:off x="7909561" y="4314328"/>
            <a:ext cx="2910840" cy="374642"/>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18"/>
          <p:cNvSpPr txBox="1"/>
          <p:nvPr>
            <p:ph idx="11" type="ftr"/>
          </p:nvPr>
        </p:nvSpPr>
        <p:spPr>
          <a:xfrm>
            <a:off x="1371600" y="4323845"/>
            <a:ext cx="64008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18"/>
          <p:cNvSpPr txBox="1"/>
          <p:nvPr>
            <p:ph idx="12" type="sldNum"/>
          </p:nvPr>
        </p:nvSpPr>
        <p:spPr>
          <a:xfrm>
            <a:off x="8077200" y="1430866"/>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3" name="Shape 23"/>
        <p:cNvGrpSpPr/>
        <p:nvPr/>
      </p:nvGrpSpPr>
      <p:grpSpPr>
        <a:xfrm>
          <a:off x="0" y="0"/>
          <a:ext cx="0" cy="0"/>
          <a:chOff x="0" y="0"/>
          <a:chExt cx="0" cy="0"/>
        </a:xfrm>
      </p:grpSpPr>
      <p:sp>
        <p:nvSpPr>
          <p:cNvPr id="24" name="Google Shape;24;p19"/>
          <p:cNvSpPr txBox="1"/>
          <p:nvPr>
            <p:ph type="title"/>
          </p:nvPr>
        </p:nvSpPr>
        <p:spPr>
          <a:xfrm>
            <a:off x="2895600" y="764373"/>
            <a:ext cx="8610600" cy="1293028"/>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19"/>
          <p:cNvSpPr txBox="1"/>
          <p:nvPr>
            <p:ph idx="1" type="body"/>
          </p:nvPr>
        </p:nvSpPr>
        <p:spPr>
          <a:xfrm>
            <a:off x="685800" y="2194560"/>
            <a:ext cx="10820400" cy="40241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26" name="Google Shape;26;p19"/>
          <p:cNvSpPr txBox="1"/>
          <p:nvPr>
            <p:ph idx="10" type="dt"/>
          </p:nvPr>
        </p:nvSpPr>
        <p:spPr>
          <a:xfrm>
            <a:off x="8595360" y="6356350"/>
            <a:ext cx="291084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19"/>
          <p:cNvSpPr txBox="1"/>
          <p:nvPr>
            <p:ph idx="11" type="ftr"/>
          </p:nvPr>
        </p:nvSpPr>
        <p:spPr>
          <a:xfrm>
            <a:off x="685800" y="6355845"/>
            <a:ext cx="7772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p19"/>
          <p:cNvSpPr txBox="1"/>
          <p:nvPr>
            <p:ph idx="12" type="sldNum"/>
          </p:nvPr>
        </p:nvSpPr>
        <p:spPr>
          <a:xfrm>
            <a:off x="8763000" y="38100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type="secHead">
  <p:cSld name="SECTION_HEADER">
    <p:spTree>
      <p:nvGrpSpPr>
        <p:cNvPr id="29" name="Shape 29"/>
        <p:cNvGrpSpPr/>
        <p:nvPr/>
      </p:nvGrpSpPr>
      <p:grpSpPr>
        <a:xfrm>
          <a:off x="0" y="0"/>
          <a:ext cx="0" cy="0"/>
          <a:chOff x="0" y="0"/>
          <a:chExt cx="0" cy="0"/>
        </a:xfrm>
      </p:grpSpPr>
      <p:pic>
        <p:nvPicPr>
          <p:cNvPr descr="C0-HD-BTM.png" id="30" name="Google Shape;30;p20"/>
          <p:cNvPicPr preferRelativeResize="0"/>
          <p:nvPr/>
        </p:nvPicPr>
        <p:blipFill rotWithShape="1">
          <a:blip r:embed="rId2">
            <a:alphaModFix/>
          </a:blip>
          <a:srcRect b="0" l="0" r="0" t="0"/>
          <a:stretch/>
        </p:blipFill>
        <p:spPr>
          <a:xfrm>
            <a:off x="0" y="4375150"/>
            <a:ext cx="12192000" cy="2482850"/>
          </a:xfrm>
          <a:prstGeom prst="rect">
            <a:avLst/>
          </a:prstGeom>
          <a:noFill/>
          <a:ln>
            <a:noFill/>
          </a:ln>
        </p:spPr>
      </p:pic>
      <p:sp>
        <p:nvSpPr>
          <p:cNvPr id="31" name="Google Shape;31;p20"/>
          <p:cNvSpPr txBox="1"/>
          <p:nvPr>
            <p:ph type="title"/>
          </p:nvPr>
        </p:nvSpPr>
        <p:spPr>
          <a:xfrm>
            <a:off x="685800" y="753533"/>
            <a:ext cx="10820399" cy="2801935"/>
          </a:xfrm>
          <a:prstGeom prst="rect">
            <a:avLst/>
          </a:prstGeom>
          <a:noFill/>
          <a:ln>
            <a:noFill/>
          </a:ln>
        </p:spPr>
        <p:txBody>
          <a:bodyPr anchorCtr="0" anchor="b" bIns="45700" lIns="91425" spcFirstLastPara="1" rIns="91425" wrap="square" tIns="45700">
            <a:normAutofit/>
          </a:bodyPr>
          <a:lstStyle>
            <a:lvl1pPr lvl="0" algn="r">
              <a:lnSpc>
                <a:spcPct val="90000"/>
              </a:lnSpc>
              <a:spcBef>
                <a:spcPts val="0"/>
              </a:spcBef>
              <a:spcAft>
                <a:spcPts val="0"/>
              </a:spcAft>
              <a:buClr>
                <a:schemeClr val="lt1"/>
              </a:buClr>
              <a:buSzPts val="4000"/>
              <a:buFont typeface="Century Gothic"/>
              <a:buNone/>
              <a:defRPr sz="4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20"/>
          <p:cNvSpPr txBox="1"/>
          <p:nvPr>
            <p:ph idx="1" type="body"/>
          </p:nvPr>
        </p:nvSpPr>
        <p:spPr>
          <a:xfrm>
            <a:off x="1024467" y="3641725"/>
            <a:ext cx="10490200" cy="955675"/>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Clr>
                <a:schemeClr val="lt1"/>
              </a:buClr>
              <a:buSzPts val="2200"/>
              <a:buNone/>
              <a:defRPr sz="2200">
                <a:solidFill>
                  <a:schemeClr val="lt1"/>
                </a:solidFill>
              </a:defRPr>
            </a:lvl1pPr>
            <a:lvl2pPr indent="-228600" lvl="1" marL="914400" algn="l">
              <a:lnSpc>
                <a:spcPct val="90000"/>
              </a:lnSpc>
              <a:spcBef>
                <a:spcPts val="500"/>
              </a:spcBef>
              <a:spcAft>
                <a:spcPts val="0"/>
              </a:spcAft>
              <a:buClr>
                <a:schemeClr val="lt1"/>
              </a:buClr>
              <a:buSzPts val="2000"/>
              <a:buNone/>
              <a:defRPr sz="2000">
                <a:solidFill>
                  <a:schemeClr val="lt1"/>
                </a:solidFill>
              </a:defRPr>
            </a:lvl2pPr>
            <a:lvl3pPr indent="-228600" lvl="2" marL="1371600" algn="l">
              <a:lnSpc>
                <a:spcPct val="90000"/>
              </a:lnSpc>
              <a:spcBef>
                <a:spcPts val="500"/>
              </a:spcBef>
              <a:spcAft>
                <a:spcPts val="0"/>
              </a:spcAft>
              <a:buClr>
                <a:schemeClr val="lt1"/>
              </a:buClr>
              <a:buSzPts val="1800"/>
              <a:buNone/>
              <a:defRPr sz="1800">
                <a:solidFill>
                  <a:schemeClr val="lt1"/>
                </a:solidFill>
              </a:defRPr>
            </a:lvl3pPr>
            <a:lvl4pPr indent="-228600" lvl="3" marL="1828800" algn="l">
              <a:lnSpc>
                <a:spcPct val="90000"/>
              </a:lnSpc>
              <a:spcBef>
                <a:spcPts val="500"/>
              </a:spcBef>
              <a:spcAft>
                <a:spcPts val="0"/>
              </a:spcAft>
              <a:buClr>
                <a:schemeClr val="lt1"/>
              </a:buClr>
              <a:buSzPts val="1600"/>
              <a:buNone/>
              <a:defRPr sz="1600">
                <a:solidFill>
                  <a:schemeClr val="lt1"/>
                </a:solidFill>
              </a:defRPr>
            </a:lvl4pPr>
            <a:lvl5pPr indent="-228600" lvl="4" marL="2286000" algn="l">
              <a:lnSpc>
                <a:spcPct val="90000"/>
              </a:lnSpc>
              <a:spcBef>
                <a:spcPts val="500"/>
              </a:spcBef>
              <a:spcAft>
                <a:spcPts val="0"/>
              </a:spcAft>
              <a:buClr>
                <a:schemeClr val="lt1"/>
              </a:buClr>
              <a:buSzPts val="1600"/>
              <a:buNone/>
              <a:defRPr sz="1600">
                <a:solidFill>
                  <a:schemeClr val="lt1"/>
                </a:solidFill>
              </a:defRPr>
            </a:lvl5pPr>
            <a:lvl6pPr indent="-228600" lvl="5" marL="2743200" algn="l">
              <a:lnSpc>
                <a:spcPct val="90000"/>
              </a:lnSpc>
              <a:spcBef>
                <a:spcPts val="500"/>
              </a:spcBef>
              <a:spcAft>
                <a:spcPts val="0"/>
              </a:spcAft>
              <a:buClr>
                <a:schemeClr val="lt1"/>
              </a:buClr>
              <a:buSzPts val="1600"/>
              <a:buNone/>
              <a:defRPr sz="1600">
                <a:solidFill>
                  <a:schemeClr val="lt1"/>
                </a:solidFill>
              </a:defRPr>
            </a:lvl6pPr>
            <a:lvl7pPr indent="-228600" lvl="6" marL="3200400" algn="l">
              <a:lnSpc>
                <a:spcPct val="90000"/>
              </a:lnSpc>
              <a:spcBef>
                <a:spcPts val="500"/>
              </a:spcBef>
              <a:spcAft>
                <a:spcPts val="0"/>
              </a:spcAft>
              <a:buClr>
                <a:schemeClr val="lt1"/>
              </a:buClr>
              <a:buSzPts val="1600"/>
              <a:buNone/>
              <a:defRPr sz="1600">
                <a:solidFill>
                  <a:schemeClr val="lt1"/>
                </a:solidFill>
              </a:defRPr>
            </a:lvl7pPr>
            <a:lvl8pPr indent="-228600" lvl="7" marL="3657600" algn="l">
              <a:lnSpc>
                <a:spcPct val="90000"/>
              </a:lnSpc>
              <a:spcBef>
                <a:spcPts val="500"/>
              </a:spcBef>
              <a:spcAft>
                <a:spcPts val="0"/>
              </a:spcAft>
              <a:buClr>
                <a:schemeClr val="lt1"/>
              </a:buClr>
              <a:buSzPts val="1600"/>
              <a:buNone/>
              <a:defRPr sz="1600">
                <a:solidFill>
                  <a:schemeClr val="lt1"/>
                </a:solidFill>
              </a:defRPr>
            </a:lvl8pPr>
            <a:lvl9pPr indent="-228600" lvl="8" marL="4114800" algn="l">
              <a:lnSpc>
                <a:spcPct val="90000"/>
              </a:lnSpc>
              <a:spcBef>
                <a:spcPts val="500"/>
              </a:spcBef>
              <a:spcAft>
                <a:spcPts val="0"/>
              </a:spcAft>
              <a:buClr>
                <a:schemeClr val="lt1"/>
              </a:buClr>
              <a:buSzPts val="1600"/>
              <a:buNone/>
              <a:defRPr sz="1600">
                <a:solidFill>
                  <a:schemeClr val="lt1"/>
                </a:solidFill>
              </a:defRPr>
            </a:lvl9pPr>
          </a:lstStyle>
          <a:p/>
        </p:txBody>
      </p:sp>
      <p:sp>
        <p:nvSpPr>
          <p:cNvPr id="33" name="Google Shape;33;p20"/>
          <p:cNvSpPr txBox="1"/>
          <p:nvPr>
            <p:ph idx="10" type="dt"/>
          </p:nvPr>
        </p:nvSpPr>
        <p:spPr>
          <a:xfrm>
            <a:off x="7814452" y="381000"/>
            <a:ext cx="291084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20"/>
          <p:cNvSpPr txBox="1"/>
          <p:nvPr>
            <p:ph idx="11" type="ftr"/>
          </p:nvPr>
        </p:nvSpPr>
        <p:spPr>
          <a:xfrm>
            <a:off x="685800" y="381001"/>
            <a:ext cx="6991492" cy="36406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20"/>
          <p:cNvSpPr txBox="1"/>
          <p:nvPr>
            <p:ph idx="12" type="sldNum"/>
          </p:nvPr>
        </p:nvSpPr>
        <p:spPr>
          <a:xfrm>
            <a:off x="10862452" y="381000"/>
            <a:ext cx="64374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6" name="Shape 36"/>
        <p:cNvGrpSpPr/>
        <p:nvPr/>
      </p:nvGrpSpPr>
      <p:grpSpPr>
        <a:xfrm>
          <a:off x="0" y="0"/>
          <a:ext cx="0" cy="0"/>
          <a:chOff x="0" y="0"/>
          <a:chExt cx="0" cy="0"/>
        </a:xfrm>
      </p:grpSpPr>
      <p:sp>
        <p:nvSpPr>
          <p:cNvPr id="37" name="Google Shape;37;p21"/>
          <p:cNvSpPr txBox="1"/>
          <p:nvPr>
            <p:ph type="title"/>
          </p:nvPr>
        </p:nvSpPr>
        <p:spPr>
          <a:xfrm>
            <a:off x="2895600" y="764373"/>
            <a:ext cx="8610600" cy="1293028"/>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21"/>
          <p:cNvSpPr txBox="1"/>
          <p:nvPr>
            <p:ph idx="1" type="body"/>
          </p:nvPr>
        </p:nvSpPr>
        <p:spPr>
          <a:xfrm>
            <a:off x="685800" y="2194559"/>
            <a:ext cx="5334000" cy="40241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39" name="Google Shape;39;p21"/>
          <p:cNvSpPr txBox="1"/>
          <p:nvPr>
            <p:ph idx="2" type="body"/>
          </p:nvPr>
        </p:nvSpPr>
        <p:spPr>
          <a:xfrm>
            <a:off x="6172200" y="2194559"/>
            <a:ext cx="5334000" cy="40241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40" name="Google Shape;40;p21"/>
          <p:cNvSpPr txBox="1"/>
          <p:nvPr>
            <p:ph idx="10" type="dt"/>
          </p:nvPr>
        </p:nvSpPr>
        <p:spPr>
          <a:xfrm>
            <a:off x="8595360" y="6356350"/>
            <a:ext cx="291084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21"/>
          <p:cNvSpPr txBox="1"/>
          <p:nvPr>
            <p:ph idx="11" type="ftr"/>
          </p:nvPr>
        </p:nvSpPr>
        <p:spPr>
          <a:xfrm>
            <a:off x="685800" y="6355845"/>
            <a:ext cx="7772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21"/>
          <p:cNvSpPr txBox="1"/>
          <p:nvPr>
            <p:ph idx="12" type="sldNum"/>
          </p:nvPr>
        </p:nvSpPr>
        <p:spPr>
          <a:xfrm>
            <a:off x="8763000" y="38100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3" name="Shape 43"/>
        <p:cNvGrpSpPr/>
        <p:nvPr/>
      </p:nvGrpSpPr>
      <p:grpSpPr>
        <a:xfrm>
          <a:off x="0" y="0"/>
          <a:ext cx="0" cy="0"/>
          <a:chOff x="0" y="0"/>
          <a:chExt cx="0" cy="0"/>
        </a:xfrm>
      </p:grpSpPr>
      <p:sp>
        <p:nvSpPr>
          <p:cNvPr id="44" name="Google Shape;44;p22"/>
          <p:cNvSpPr txBox="1"/>
          <p:nvPr>
            <p:ph type="title"/>
          </p:nvPr>
        </p:nvSpPr>
        <p:spPr>
          <a:xfrm>
            <a:off x="2895600" y="762000"/>
            <a:ext cx="8610600" cy="1295400"/>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 name="Google Shape;45;p22"/>
          <p:cNvSpPr txBox="1"/>
          <p:nvPr>
            <p:ph idx="1" type="body"/>
          </p:nvPr>
        </p:nvSpPr>
        <p:spPr>
          <a:xfrm>
            <a:off x="914409" y="2183802"/>
            <a:ext cx="5079991"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800"/>
              <a:buNone/>
              <a:defRPr b="0" sz="28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46" name="Google Shape;46;p22"/>
          <p:cNvSpPr txBox="1"/>
          <p:nvPr>
            <p:ph idx="2" type="body"/>
          </p:nvPr>
        </p:nvSpPr>
        <p:spPr>
          <a:xfrm>
            <a:off x="685800" y="3132666"/>
            <a:ext cx="5311775" cy="3086019"/>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47" name="Google Shape;47;p22"/>
          <p:cNvSpPr txBox="1"/>
          <p:nvPr>
            <p:ph idx="3" type="body"/>
          </p:nvPr>
        </p:nvSpPr>
        <p:spPr>
          <a:xfrm>
            <a:off x="6400800" y="2183802"/>
            <a:ext cx="5105400"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800"/>
              <a:buNone/>
              <a:defRPr b="0" sz="28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48" name="Google Shape;48;p22"/>
          <p:cNvSpPr txBox="1"/>
          <p:nvPr>
            <p:ph idx="4" type="body"/>
          </p:nvPr>
        </p:nvSpPr>
        <p:spPr>
          <a:xfrm>
            <a:off x="6172200" y="3132666"/>
            <a:ext cx="5334000" cy="3086019"/>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49" name="Google Shape;49;p22"/>
          <p:cNvSpPr txBox="1"/>
          <p:nvPr>
            <p:ph idx="10" type="dt"/>
          </p:nvPr>
        </p:nvSpPr>
        <p:spPr>
          <a:xfrm>
            <a:off x="8595360" y="6356350"/>
            <a:ext cx="291084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22"/>
          <p:cNvSpPr txBox="1"/>
          <p:nvPr>
            <p:ph idx="11" type="ftr"/>
          </p:nvPr>
        </p:nvSpPr>
        <p:spPr>
          <a:xfrm>
            <a:off x="685800" y="6355845"/>
            <a:ext cx="7772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22"/>
          <p:cNvSpPr txBox="1"/>
          <p:nvPr>
            <p:ph idx="12" type="sldNum"/>
          </p:nvPr>
        </p:nvSpPr>
        <p:spPr>
          <a:xfrm>
            <a:off x="8763000" y="38100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2" name="Shape 52"/>
        <p:cNvGrpSpPr/>
        <p:nvPr/>
      </p:nvGrpSpPr>
      <p:grpSpPr>
        <a:xfrm>
          <a:off x="0" y="0"/>
          <a:ext cx="0" cy="0"/>
          <a:chOff x="0" y="0"/>
          <a:chExt cx="0" cy="0"/>
        </a:xfrm>
      </p:grpSpPr>
      <p:sp>
        <p:nvSpPr>
          <p:cNvPr id="53" name="Google Shape;53;p23"/>
          <p:cNvSpPr txBox="1"/>
          <p:nvPr>
            <p:ph type="title"/>
          </p:nvPr>
        </p:nvSpPr>
        <p:spPr>
          <a:xfrm>
            <a:off x="2895600" y="764373"/>
            <a:ext cx="8610600" cy="1293028"/>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23"/>
          <p:cNvSpPr txBox="1"/>
          <p:nvPr>
            <p:ph idx="10" type="dt"/>
          </p:nvPr>
        </p:nvSpPr>
        <p:spPr>
          <a:xfrm>
            <a:off x="8595360" y="6356350"/>
            <a:ext cx="291084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23"/>
          <p:cNvSpPr txBox="1"/>
          <p:nvPr>
            <p:ph idx="11" type="ftr"/>
          </p:nvPr>
        </p:nvSpPr>
        <p:spPr>
          <a:xfrm>
            <a:off x="685800" y="6355845"/>
            <a:ext cx="7772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23"/>
          <p:cNvSpPr txBox="1"/>
          <p:nvPr>
            <p:ph idx="12" type="sldNum"/>
          </p:nvPr>
        </p:nvSpPr>
        <p:spPr>
          <a:xfrm>
            <a:off x="8763000" y="38100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7" name="Shape 57"/>
        <p:cNvGrpSpPr/>
        <p:nvPr/>
      </p:nvGrpSpPr>
      <p:grpSpPr>
        <a:xfrm>
          <a:off x="0" y="0"/>
          <a:ext cx="0" cy="0"/>
          <a:chOff x="0" y="0"/>
          <a:chExt cx="0" cy="0"/>
        </a:xfrm>
      </p:grpSpPr>
      <p:sp>
        <p:nvSpPr>
          <p:cNvPr id="58" name="Google Shape;58;p24"/>
          <p:cNvSpPr txBox="1"/>
          <p:nvPr>
            <p:ph idx="10" type="dt"/>
          </p:nvPr>
        </p:nvSpPr>
        <p:spPr>
          <a:xfrm>
            <a:off x="8595360" y="6356350"/>
            <a:ext cx="291084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24"/>
          <p:cNvSpPr txBox="1"/>
          <p:nvPr>
            <p:ph idx="11" type="ftr"/>
          </p:nvPr>
        </p:nvSpPr>
        <p:spPr>
          <a:xfrm>
            <a:off x="685800" y="6355845"/>
            <a:ext cx="7772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24"/>
          <p:cNvSpPr txBox="1"/>
          <p:nvPr>
            <p:ph idx="12" type="sldNum"/>
          </p:nvPr>
        </p:nvSpPr>
        <p:spPr>
          <a:xfrm>
            <a:off x="8763000" y="38100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1" name="Shape 61"/>
        <p:cNvGrpSpPr/>
        <p:nvPr/>
      </p:nvGrpSpPr>
      <p:grpSpPr>
        <a:xfrm>
          <a:off x="0" y="0"/>
          <a:ext cx="0" cy="0"/>
          <a:chOff x="0" y="0"/>
          <a:chExt cx="0" cy="0"/>
        </a:xfrm>
      </p:grpSpPr>
      <p:sp>
        <p:nvSpPr>
          <p:cNvPr id="62" name="Google Shape;62;p25"/>
          <p:cNvSpPr txBox="1"/>
          <p:nvPr>
            <p:ph type="title"/>
          </p:nvPr>
        </p:nvSpPr>
        <p:spPr>
          <a:xfrm>
            <a:off x="685800" y="1524000"/>
            <a:ext cx="4114800"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200"/>
              <a:buFont typeface="Century Gothic"/>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25"/>
          <p:cNvSpPr txBox="1"/>
          <p:nvPr>
            <p:ph idx="1" type="body"/>
          </p:nvPr>
        </p:nvSpPr>
        <p:spPr>
          <a:xfrm>
            <a:off x="4995582" y="746759"/>
            <a:ext cx="6510618" cy="5471925"/>
          </a:xfrm>
          <a:prstGeom prst="rect">
            <a:avLst/>
          </a:prstGeom>
          <a:noFill/>
          <a:ln>
            <a:noFill/>
          </a:ln>
        </p:spPr>
        <p:txBody>
          <a:bodyPr anchorCtr="0" anchor="ctr"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64" name="Google Shape;64;p25"/>
          <p:cNvSpPr txBox="1"/>
          <p:nvPr>
            <p:ph idx="2" type="body"/>
          </p:nvPr>
        </p:nvSpPr>
        <p:spPr>
          <a:xfrm>
            <a:off x="685800" y="3124199"/>
            <a:ext cx="4114800" cy="3094485"/>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65" name="Google Shape;65;p25"/>
          <p:cNvSpPr txBox="1"/>
          <p:nvPr>
            <p:ph idx="10" type="dt"/>
          </p:nvPr>
        </p:nvSpPr>
        <p:spPr>
          <a:xfrm>
            <a:off x="8595360" y="6356350"/>
            <a:ext cx="291084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25"/>
          <p:cNvSpPr txBox="1"/>
          <p:nvPr>
            <p:ph idx="11" type="ftr"/>
          </p:nvPr>
        </p:nvSpPr>
        <p:spPr>
          <a:xfrm>
            <a:off x="685800" y="6355845"/>
            <a:ext cx="7772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25"/>
          <p:cNvSpPr txBox="1"/>
          <p:nvPr>
            <p:ph idx="12" type="sldNum"/>
          </p:nvPr>
        </p:nvSpPr>
        <p:spPr>
          <a:xfrm>
            <a:off x="8763000" y="38100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8" name="Shape 68"/>
        <p:cNvGrpSpPr/>
        <p:nvPr/>
      </p:nvGrpSpPr>
      <p:grpSpPr>
        <a:xfrm>
          <a:off x="0" y="0"/>
          <a:ext cx="0" cy="0"/>
          <a:chOff x="0" y="0"/>
          <a:chExt cx="0" cy="0"/>
        </a:xfrm>
      </p:grpSpPr>
      <p:sp>
        <p:nvSpPr>
          <p:cNvPr id="69" name="Google Shape;69;p26"/>
          <p:cNvSpPr txBox="1"/>
          <p:nvPr>
            <p:ph type="title"/>
          </p:nvPr>
        </p:nvSpPr>
        <p:spPr>
          <a:xfrm>
            <a:off x="685800" y="1524000"/>
            <a:ext cx="6873240"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200"/>
              <a:buFont typeface="Century Gothic"/>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26"/>
          <p:cNvSpPr/>
          <p:nvPr>
            <p:ph idx="2" type="pic"/>
          </p:nvPr>
        </p:nvSpPr>
        <p:spPr>
          <a:xfrm>
            <a:off x="7861238" y="751241"/>
            <a:ext cx="3644962" cy="5467443"/>
          </a:xfrm>
          <a:prstGeom prst="rect">
            <a:avLst/>
          </a:prstGeom>
          <a:noFill/>
          <a:ln>
            <a:noFill/>
          </a:ln>
        </p:spPr>
      </p:sp>
      <p:sp>
        <p:nvSpPr>
          <p:cNvPr id="71" name="Google Shape;71;p26"/>
          <p:cNvSpPr txBox="1"/>
          <p:nvPr>
            <p:ph idx="1" type="body"/>
          </p:nvPr>
        </p:nvSpPr>
        <p:spPr>
          <a:xfrm>
            <a:off x="685800" y="3124199"/>
            <a:ext cx="6873240" cy="3094485"/>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72" name="Google Shape;72;p26"/>
          <p:cNvSpPr txBox="1"/>
          <p:nvPr>
            <p:ph idx="10" type="dt"/>
          </p:nvPr>
        </p:nvSpPr>
        <p:spPr>
          <a:xfrm>
            <a:off x="8595360" y="6356350"/>
            <a:ext cx="291084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26"/>
          <p:cNvSpPr txBox="1"/>
          <p:nvPr>
            <p:ph idx="11" type="ftr"/>
          </p:nvPr>
        </p:nvSpPr>
        <p:spPr>
          <a:xfrm>
            <a:off x="685800" y="6355845"/>
            <a:ext cx="7772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26"/>
          <p:cNvSpPr txBox="1"/>
          <p:nvPr>
            <p:ph idx="12" type="sldNum"/>
          </p:nvPr>
        </p:nvSpPr>
        <p:spPr>
          <a:xfrm>
            <a:off x="8763000" y="38100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noramic Picture with Caption">
  <p:cSld name="Panoramic Picture with Caption">
    <p:spTree>
      <p:nvGrpSpPr>
        <p:cNvPr id="75" name="Shape 75"/>
        <p:cNvGrpSpPr/>
        <p:nvPr/>
      </p:nvGrpSpPr>
      <p:grpSpPr>
        <a:xfrm>
          <a:off x="0" y="0"/>
          <a:ext cx="0" cy="0"/>
          <a:chOff x="0" y="0"/>
          <a:chExt cx="0" cy="0"/>
        </a:xfrm>
      </p:grpSpPr>
      <p:sp>
        <p:nvSpPr>
          <p:cNvPr id="76" name="Google Shape;76;p27"/>
          <p:cNvSpPr txBox="1"/>
          <p:nvPr>
            <p:ph type="title"/>
          </p:nvPr>
        </p:nvSpPr>
        <p:spPr>
          <a:xfrm>
            <a:off x="685777" y="4697360"/>
            <a:ext cx="10822034" cy="81935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200"/>
              <a:buFont typeface="Century Gothic"/>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27"/>
          <p:cNvSpPr/>
          <p:nvPr>
            <p:ph idx="2" type="pic"/>
          </p:nvPr>
        </p:nvSpPr>
        <p:spPr>
          <a:xfrm>
            <a:off x="681727" y="941439"/>
            <a:ext cx="10821840" cy="3478161"/>
          </a:xfrm>
          <a:prstGeom prst="rect">
            <a:avLst/>
          </a:prstGeom>
          <a:noFill/>
          <a:ln>
            <a:noFill/>
          </a:ln>
        </p:spPr>
      </p:sp>
      <p:sp>
        <p:nvSpPr>
          <p:cNvPr id="78" name="Google Shape;78;p27"/>
          <p:cNvSpPr txBox="1"/>
          <p:nvPr>
            <p:ph idx="1" type="body"/>
          </p:nvPr>
        </p:nvSpPr>
        <p:spPr>
          <a:xfrm>
            <a:off x="685800" y="5516715"/>
            <a:ext cx="10820400" cy="701969"/>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79" name="Google Shape;79;p27"/>
          <p:cNvSpPr txBox="1"/>
          <p:nvPr>
            <p:ph idx="10" type="dt"/>
          </p:nvPr>
        </p:nvSpPr>
        <p:spPr>
          <a:xfrm>
            <a:off x="8595360" y="6356350"/>
            <a:ext cx="291084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27"/>
          <p:cNvSpPr txBox="1"/>
          <p:nvPr>
            <p:ph idx="11" type="ftr"/>
          </p:nvPr>
        </p:nvSpPr>
        <p:spPr>
          <a:xfrm>
            <a:off x="685800" y="6355845"/>
            <a:ext cx="7772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 name="Google Shape;81;p27"/>
          <p:cNvSpPr txBox="1"/>
          <p:nvPr>
            <p:ph idx="12" type="sldNum"/>
          </p:nvPr>
        </p:nvSpPr>
        <p:spPr>
          <a:xfrm>
            <a:off x="8763000" y="38100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aption" showMasterSp="0">
  <p:cSld name="Title and Caption">
    <p:spTree>
      <p:nvGrpSpPr>
        <p:cNvPr id="82" name="Shape 82"/>
        <p:cNvGrpSpPr/>
        <p:nvPr/>
      </p:nvGrpSpPr>
      <p:grpSpPr>
        <a:xfrm>
          <a:off x="0" y="0"/>
          <a:ext cx="0" cy="0"/>
          <a:chOff x="0" y="0"/>
          <a:chExt cx="0" cy="0"/>
        </a:xfrm>
      </p:grpSpPr>
      <p:pic>
        <p:nvPicPr>
          <p:cNvPr descr="C0-HD-BTM.png" id="83" name="Google Shape;83;p28"/>
          <p:cNvPicPr preferRelativeResize="0"/>
          <p:nvPr/>
        </p:nvPicPr>
        <p:blipFill rotWithShape="1">
          <a:blip r:embed="rId2">
            <a:alphaModFix/>
          </a:blip>
          <a:srcRect b="0" l="0" r="0" t="0"/>
          <a:stretch/>
        </p:blipFill>
        <p:spPr>
          <a:xfrm>
            <a:off x="0" y="4375150"/>
            <a:ext cx="12192000" cy="2482850"/>
          </a:xfrm>
          <a:prstGeom prst="rect">
            <a:avLst/>
          </a:prstGeom>
          <a:noFill/>
          <a:ln>
            <a:noFill/>
          </a:ln>
        </p:spPr>
      </p:pic>
      <p:sp>
        <p:nvSpPr>
          <p:cNvPr id="84" name="Google Shape;84;p28"/>
          <p:cNvSpPr txBox="1"/>
          <p:nvPr>
            <p:ph type="title"/>
          </p:nvPr>
        </p:nvSpPr>
        <p:spPr>
          <a:xfrm>
            <a:off x="685800" y="753532"/>
            <a:ext cx="10820400" cy="280246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200"/>
              <a:buFont typeface="Century Gothic"/>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5" name="Google Shape;85;p28"/>
          <p:cNvSpPr txBox="1"/>
          <p:nvPr>
            <p:ph idx="1" type="body"/>
          </p:nvPr>
        </p:nvSpPr>
        <p:spPr>
          <a:xfrm>
            <a:off x="1024467" y="3649133"/>
            <a:ext cx="10130516" cy="999067"/>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86" name="Google Shape;86;p28"/>
          <p:cNvSpPr txBox="1"/>
          <p:nvPr>
            <p:ph idx="10" type="dt"/>
          </p:nvPr>
        </p:nvSpPr>
        <p:spPr>
          <a:xfrm>
            <a:off x="7814452" y="381000"/>
            <a:ext cx="291084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7" name="Google Shape;87;p28"/>
          <p:cNvSpPr txBox="1"/>
          <p:nvPr>
            <p:ph idx="11" type="ftr"/>
          </p:nvPr>
        </p:nvSpPr>
        <p:spPr>
          <a:xfrm>
            <a:off x="685800" y="379941"/>
            <a:ext cx="699149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8" name="Google Shape;88;p28"/>
          <p:cNvSpPr txBox="1"/>
          <p:nvPr>
            <p:ph idx="12" type="sldNum"/>
          </p:nvPr>
        </p:nvSpPr>
        <p:spPr>
          <a:xfrm>
            <a:off x="10862452" y="381000"/>
            <a:ext cx="64374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with Caption" showMasterSp="0">
  <p:cSld name="Quote with Caption">
    <p:spTree>
      <p:nvGrpSpPr>
        <p:cNvPr id="89" name="Shape 89"/>
        <p:cNvGrpSpPr/>
        <p:nvPr/>
      </p:nvGrpSpPr>
      <p:grpSpPr>
        <a:xfrm>
          <a:off x="0" y="0"/>
          <a:ext cx="0" cy="0"/>
          <a:chOff x="0" y="0"/>
          <a:chExt cx="0" cy="0"/>
        </a:xfrm>
      </p:grpSpPr>
      <p:pic>
        <p:nvPicPr>
          <p:cNvPr descr="C0-HD-BTM.png" id="90" name="Google Shape;90;p29"/>
          <p:cNvPicPr preferRelativeResize="0"/>
          <p:nvPr/>
        </p:nvPicPr>
        <p:blipFill rotWithShape="1">
          <a:blip r:embed="rId2">
            <a:alphaModFix/>
          </a:blip>
          <a:srcRect b="0" l="0" r="0" t="0"/>
          <a:stretch/>
        </p:blipFill>
        <p:spPr>
          <a:xfrm>
            <a:off x="0" y="4375150"/>
            <a:ext cx="12192000" cy="2482850"/>
          </a:xfrm>
          <a:prstGeom prst="rect">
            <a:avLst/>
          </a:prstGeom>
          <a:noFill/>
          <a:ln>
            <a:noFill/>
          </a:ln>
        </p:spPr>
      </p:pic>
      <p:sp>
        <p:nvSpPr>
          <p:cNvPr id="91" name="Google Shape;91;p29"/>
          <p:cNvSpPr txBox="1"/>
          <p:nvPr>
            <p:ph type="title"/>
          </p:nvPr>
        </p:nvSpPr>
        <p:spPr>
          <a:xfrm>
            <a:off x="1024467" y="753533"/>
            <a:ext cx="10151533" cy="260449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200"/>
              <a:buFont typeface="Century Gothic"/>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2" name="Google Shape;92;p29"/>
          <p:cNvSpPr txBox="1"/>
          <p:nvPr>
            <p:ph idx="1" type="body"/>
          </p:nvPr>
        </p:nvSpPr>
        <p:spPr>
          <a:xfrm>
            <a:off x="1303865" y="3365556"/>
            <a:ext cx="9592736" cy="4444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93" name="Google Shape;93;p29"/>
          <p:cNvSpPr txBox="1"/>
          <p:nvPr>
            <p:ph idx="2" type="body"/>
          </p:nvPr>
        </p:nvSpPr>
        <p:spPr>
          <a:xfrm>
            <a:off x="1024467" y="3959862"/>
            <a:ext cx="10151533" cy="679871"/>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94" name="Google Shape;94;p29"/>
          <p:cNvSpPr txBox="1"/>
          <p:nvPr>
            <p:ph idx="10" type="dt"/>
          </p:nvPr>
        </p:nvSpPr>
        <p:spPr>
          <a:xfrm>
            <a:off x="7814452" y="381000"/>
            <a:ext cx="291084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5" name="Google Shape;95;p29"/>
          <p:cNvSpPr txBox="1"/>
          <p:nvPr>
            <p:ph idx="11" type="ftr"/>
          </p:nvPr>
        </p:nvSpPr>
        <p:spPr>
          <a:xfrm>
            <a:off x="685800" y="379941"/>
            <a:ext cx="699149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6" name="Google Shape;96;p29"/>
          <p:cNvSpPr txBox="1"/>
          <p:nvPr>
            <p:ph idx="12" type="sldNum"/>
          </p:nvPr>
        </p:nvSpPr>
        <p:spPr>
          <a:xfrm>
            <a:off x="10862452" y="381000"/>
            <a:ext cx="64374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IE"/>
              <a:t>‹#›</a:t>
            </a:fld>
            <a:endParaRPr/>
          </a:p>
        </p:txBody>
      </p:sp>
      <p:sp>
        <p:nvSpPr>
          <p:cNvPr id="97" name="Google Shape;97;p29"/>
          <p:cNvSpPr txBox="1"/>
          <p:nvPr/>
        </p:nvSpPr>
        <p:spPr>
          <a:xfrm>
            <a:off x="476250" y="933450"/>
            <a:ext cx="609600" cy="584776"/>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lt1"/>
              </a:buClr>
              <a:buSzPts val="8000"/>
              <a:buFont typeface="Century Gothic"/>
              <a:buNone/>
            </a:pPr>
            <a:r>
              <a:rPr b="0" i="0" lang="en-IE" sz="8000" u="none" cap="none" strike="noStrike">
                <a:solidFill>
                  <a:schemeClr val="lt1"/>
                </a:solidFill>
                <a:latin typeface="Century Gothic"/>
                <a:ea typeface="Century Gothic"/>
                <a:cs typeface="Century Gothic"/>
                <a:sym typeface="Century Gothic"/>
              </a:rPr>
              <a:t>“</a:t>
            </a:r>
            <a:endParaRPr b="0" i="0" sz="1400" u="none" cap="none" strike="noStrike">
              <a:solidFill>
                <a:srgbClr val="000000"/>
              </a:solidFill>
              <a:latin typeface="Arial"/>
              <a:ea typeface="Arial"/>
              <a:cs typeface="Arial"/>
              <a:sym typeface="Arial"/>
            </a:endParaRPr>
          </a:p>
        </p:txBody>
      </p:sp>
      <p:sp>
        <p:nvSpPr>
          <p:cNvPr id="98" name="Google Shape;98;p29"/>
          <p:cNvSpPr txBox="1"/>
          <p:nvPr/>
        </p:nvSpPr>
        <p:spPr>
          <a:xfrm>
            <a:off x="10984230" y="2701290"/>
            <a:ext cx="609600" cy="584776"/>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chemeClr val="lt1"/>
              </a:buClr>
              <a:buSzPts val="8000"/>
              <a:buFont typeface="Century Gothic"/>
              <a:buNone/>
            </a:pPr>
            <a:r>
              <a:rPr b="0" i="0" lang="en-IE" sz="8000" u="none" cap="none" strike="noStrike">
                <a:solidFill>
                  <a:schemeClr val="lt1"/>
                </a:solidFill>
                <a:latin typeface="Century Gothic"/>
                <a:ea typeface="Century Gothic"/>
                <a:cs typeface="Century Gothic"/>
                <a:sym typeface="Century Gothic"/>
              </a:rPr>
              <a:t>”</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me Card" showMasterSp="0">
  <p:cSld name="Name Card">
    <p:spTree>
      <p:nvGrpSpPr>
        <p:cNvPr id="99" name="Shape 99"/>
        <p:cNvGrpSpPr/>
        <p:nvPr/>
      </p:nvGrpSpPr>
      <p:grpSpPr>
        <a:xfrm>
          <a:off x="0" y="0"/>
          <a:ext cx="0" cy="0"/>
          <a:chOff x="0" y="0"/>
          <a:chExt cx="0" cy="0"/>
        </a:xfrm>
      </p:grpSpPr>
      <p:pic>
        <p:nvPicPr>
          <p:cNvPr descr="C0-HD-BTM.png" id="100" name="Google Shape;100;p30"/>
          <p:cNvPicPr preferRelativeResize="0"/>
          <p:nvPr/>
        </p:nvPicPr>
        <p:blipFill rotWithShape="1">
          <a:blip r:embed="rId2">
            <a:alphaModFix/>
          </a:blip>
          <a:srcRect b="0" l="0" r="0" t="0"/>
          <a:stretch/>
        </p:blipFill>
        <p:spPr>
          <a:xfrm>
            <a:off x="0" y="4375150"/>
            <a:ext cx="12192000" cy="2482850"/>
          </a:xfrm>
          <a:prstGeom prst="rect">
            <a:avLst/>
          </a:prstGeom>
          <a:noFill/>
          <a:ln>
            <a:noFill/>
          </a:ln>
        </p:spPr>
      </p:pic>
      <p:sp>
        <p:nvSpPr>
          <p:cNvPr id="101" name="Google Shape;101;p30"/>
          <p:cNvSpPr txBox="1"/>
          <p:nvPr>
            <p:ph type="title"/>
          </p:nvPr>
        </p:nvSpPr>
        <p:spPr>
          <a:xfrm>
            <a:off x="1024495" y="1124701"/>
            <a:ext cx="10146186" cy="251183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200"/>
              <a:buFont typeface="Century Gothic"/>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2" name="Google Shape;102;p30"/>
          <p:cNvSpPr txBox="1"/>
          <p:nvPr>
            <p:ph idx="1" type="body"/>
          </p:nvPr>
        </p:nvSpPr>
        <p:spPr>
          <a:xfrm>
            <a:off x="1024467" y="3648315"/>
            <a:ext cx="10144654" cy="999885"/>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103" name="Google Shape;103;p30"/>
          <p:cNvSpPr txBox="1"/>
          <p:nvPr>
            <p:ph idx="10" type="dt"/>
          </p:nvPr>
        </p:nvSpPr>
        <p:spPr>
          <a:xfrm>
            <a:off x="7814452" y="378883"/>
            <a:ext cx="291084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4" name="Google Shape;104;p30"/>
          <p:cNvSpPr txBox="1"/>
          <p:nvPr>
            <p:ph idx="11" type="ftr"/>
          </p:nvPr>
        </p:nvSpPr>
        <p:spPr>
          <a:xfrm>
            <a:off x="685800" y="378883"/>
            <a:ext cx="699149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5" name="Google Shape;105;p30"/>
          <p:cNvSpPr txBox="1"/>
          <p:nvPr>
            <p:ph idx="12" type="sldNum"/>
          </p:nvPr>
        </p:nvSpPr>
        <p:spPr>
          <a:xfrm>
            <a:off x="10862452" y="381000"/>
            <a:ext cx="64374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
  <p:cSld name="3 Column">
    <p:spTree>
      <p:nvGrpSpPr>
        <p:cNvPr id="106" name="Shape 106"/>
        <p:cNvGrpSpPr/>
        <p:nvPr/>
      </p:nvGrpSpPr>
      <p:grpSpPr>
        <a:xfrm>
          <a:off x="0" y="0"/>
          <a:ext cx="0" cy="0"/>
          <a:chOff x="0" y="0"/>
          <a:chExt cx="0" cy="0"/>
        </a:xfrm>
      </p:grpSpPr>
      <p:sp>
        <p:nvSpPr>
          <p:cNvPr id="107" name="Google Shape;107;p31"/>
          <p:cNvSpPr txBox="1"/>
          <p:nvPr>
            <p:ph type="title"/>
          </p:nvPr>
        </p:nvSpPr>
        <p:spPr>
          <a:xfrm>
            <a:off x="2895600" y="761999"/>
            <a:ext cx="8610599" cy="130386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8" name="Google Shape;108;p31"/>
          <p:cNvSpPr txBox="1"/>
          <p:nvPr>
            <p:ph idx="1" type="body"/>
          </p:nvPr>
        </p:nvSpPr>
        <p:spPr>
          <a:xfrm>
            <a:off x="685800" y="2202080"/>
            <a:ext cx="3456432" cy="617320"/>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400"/>
              <a:buNone/>
              <a:defRPr b="0" sz="24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09" name="Google Shape;109;p31"/>
          <p:cNvSpPr txBox="1"/>
          <p:nvPr>
            <p:ph idx="2" type="body"/>
          </p:nvPr>
        </p:nvSpPr>
        <p:spPr>
          <a:xfrm>
            <a:off x="685799" y="2904565"/>
            <a:ext cx="3456432" cy="3314132"/>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200"/>
              <a:buNone/>
              <a:defRPr sz="1200"/>
            </a:lvl2pPr>
            <a:lvl3pPr indent="-228600" lvl="2" marL="1371600" algn="l">
              <a:lnSpc>
                <a:spcPct val="90000"/>
              </a:lnSpc>
              <a:spcBef>
                <a:spcPts val="500"/>
              </a:spcBef>
              <a:spcAft>
                <a:spcPts val="0"/>
              </a:spcAft>
              <a:buClr>
                <a:schemeClr val="lt1"/>
              </a:buClr>
              <a:buSzPts val="1000"/>
              <a:buNone/>
              <a:defRPr sz="1000"/>
            </a:lvl3pPr>
            <a:lvl4pPr indent="-228600" lvl="3" marL="1828800" algn="l">
              <a:lnSpc>
                <a:spcPct val="90000"/>
              </a:lnSpc>
              <a:spcBef>
                <a:spcPts val="500"/>
              </a:spcBef>
              <a:spcAft>
                <a:spcPts val="0"/>
              </a:spcAft>
              <a:buClr>
                <a:schemeClr val="lt1"/>
              </a:buClr>
              <a:buSzPts val="900"/>
              <a:buNone/>
              <a:defRPr sz="900"/>
            </a:lvl4pPr>
            <a:lvl5pPr indent="-228600" lvl="4" marL="2286000" algn="l">
              <a:lnSpc>
                <a:spcPct val="90000"/>
              </a:lnSpc>
              <a:spcBef>
                <a:spcPts val="500"/>
              </a:spcBef>
              <a:spcAft>
                <a:spcPts val="0"/>
              </a:spcAft>
              <a:buClr>
                <a:schemeClr val="lt1"/>
              </a:buClr>
              <a:buSzPts val="900"/>
              <a:buNone/>
              <a:defRPr sz="900"/>
            </a:lvl5pPr>
            <a:lvl6pPr indent="-228600" lvl="5" marL="2743200" algn="l">
              <a:lnSpc>
                <a:spcPct val="90000"/>
              </a:lnSpc>
              <a:spcBef>
                <a:spcPts val="500"/>
              </a:spcBef>
              <a:spcAft>
                <a:spcPts val="0"/>
              </a:spcAft>
              <a:buClr>
                <a:schemeClr val="lt1"/>
              </a:buClr>
              <a:buSzPts val="900"/>
              <a:buNone/>
              <a:defRPr sz="900"/>
            </a:lvl6pPr>
            <a:lvl7pPr indent="-228600" lvl="6" marL="3200400" algn="l">
              <a:lnSpc>
                <a:spcPct val="90000"/>
              </a:lnSpc>
              <a:spcBef>
                <a:spcPts val="500"/>
              </a:spcBef>
              <a:spcAft>
                <a:spcPts val="0"/>
              </a:spcAft>
              <a:buClr>
                <a:schemeClr val="lt1"/>
              </a:buClr>
              <a:buSzPts val="900"/>
              <a:buNone/>
              <a:defRPr sz="900"/>
            </a:lvl7pPr>
            <a:lvl8pPr indent="-228600" lvl="7" marL="3657600" algn="l">
              <a:lnSpc>
                <a:spcPct val="90000"/>
              </a:lnSpc>
              <a:spcBef>
                <a:spcPts val="500"/>
              </a:spcBef>
              <a:spcAft>
                <a:spcPts val="0"/>
              </a:spcAft>
              <a:buClr>
                <a:schemeClr val="lt1"/>
              </a:buClr>
              <a:buSzPts val="900"/>
              <a:buNone/>
              <a:defRPr sz="900"/>
            </a:lvl8pPr>
            <a:lvl9pPr indent="-228600" lvl="8" marL="4114800" algn="l">
              <a:lnSpc>
                <a:spcPct val="90000"/>
              </a:lnSpc>
              <a:spcBef>
                <a:spcPts val="500"/>
              </a:spcBef>
              <a:spcAft>
                <a:spcPts val="0"/>
              </a:spcAft>
              <a:buClr>
                <a:schemeClr val="lt1"/>
              </a:buClr>
              <a:buSzPts val="900"/>
              <a:buNone/>
              <a:defRPr sz="900"/>
            </a:lvl9pPr>
          </a:lstStyle>
          <a:p/>
        </p:txBody>
      </p:sp>
      <p:sp>
        <p:nvSpPr>
          <p:cNvPr id="110" name="Google Shape;110;p31"/>
          <p:cNvSpPr txBox="1"/>
          <p:nvPr>
            <p:ph idx="3" type="body"/>
          </p:nvPr>
        </p:nvSpPr>
        <p:spPr>
          <a:xfrm>
            <a:off x="4368800" y="2201333"/>
            <a:ext cx="3456432" cy="626534"/>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400"/>
              <a:buNone/>
              <a:defRPr b="0" sz="24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11" name="Google Shape;111;p31"/>
          <p:cNvSpPr txBox="1"/>
          <p:nvPr>
            <p:ph idx="4" type="body"/>
          </p:nvPr>
        </p:nvSpPr>
        <p:spPr>
          <a:xfrm>
            <a:off x="4366858" y="2904067"/>
            <a:ext cx="3456432" cy="331461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200"/>
              <a:buNone/>
              <a:defRPr sz="1200"/>
            </a:lvl2pPr>
            <a:lvl3pPr indent="-228600" lvl="2" marL="1371600" algn="l">
              <a:lnSpc>
                <a:spcPct val="90000"/>
              </a:lnSpc>
              <a:spcBef>
                <a:spcPts val="500"/>
              </a:spcBef>
              <a:spcAft>
                <a:spcPts val="0"/>
              </a:spcAft>
              <a:buClr>
                <a:schemeClr val="lt1"/>
              </a:buClr>
              <a:buSzPts val="1000"/>
              <a:buNone/>
              <a:defRPr sz="1000"/>
            </a:lvl3pPr>
            <a:lvl4pPr indent="-228600" lvl="3" marL="1828800" algn="l">
              <a:lnSpc>
                <a:spcPct val="90000"/>
              </a:lnSpc>
              <a:spcBef>
                <a:spcPts val="500"/>
              </a:spcBef>
              <a:spcAft>
                <a:spcPts val="0"/>
              </a:spcAft>
              <a:buClr>
                <a:schemeClr val="lt1"/>
              </a:buClr>
              <a:buSzPts val="900"/>
              <a:buNone/>
              <a:defRPr sz="900"/>
            </a:lvl4pPr>
            <a:lvl5pPr indent="-228600" lvl="4" marL="2286000" algn="l">
              <a:lnSpc>
                <a:spcPct val="90000"/>
              </a:lnSpc>
              <a:spcBef>
                <a:spcPts val="500"/>
              </a:spcBef>
              <a:spcAft>
                <a:spcPts val="0"/>
              </a:spcAft>
              <a:buClr>
                <a:schemeClr val="lt1"/>
              </a:buClr>
              <a:buSzPts val="900"/>
              <a:buNone/>
              <a:defRPr sz="900"/>
            </a:lvl5pPr>
            <a:lvl6pPr indent="-228600" lvl="5" marL="2743200" algn="l">
              <a:lnSpc>
                <a:spcPct val="90000"/>
              </a:lnSpc>
              <a:spcBef>
                <a:spcPts val="500"/>
              </a:spcBef>
              <a:spcAft>
                <a:spcPts val="0"/>
              </a:spcAft>
              <a:buClr>
                <a:schemeClr val="lt1"/>
              </a:buClr>
              <a:buSzPts val="900"/>
              <a:buNone/>
              <a:defRPr sz="900"/>
            </a:lvl6pPr>
            <a:lvl7pPr indent="-228600" lvl="6" marL="3200400" algn="l">
              <a:lnSpc>
                <a:spcPct val="90000"/>
              </a:lnSpc>
              <a:spcBef>
                <a:spcPts val="500"/>
              </a:spcBef>
              <a:spcAft>
                <a:spcPts val="0"/>
              </a:spcAft>
              <a:buClr>
                <a:schemeClr val="lt1"/>
              </a:buClr>
              <a:buSzPts val="900"/>
              <a:buNone/>
              <a:defRPr sz="900"/>
            </a:lvl7pPr>
            <a:lvl8pPr indent="-228600" lvl="7" marL="3657600" algn="l">
              <a:lnSpc>
                <a:spcPct val="90000"/>
              </a:lnSpc>
              <a:spcBef>
                <a:spcPts val="500"/>
              </a:spcBef>
              <a:spcAft>
                <a:spcPts val="0"/>
              </a:spcAft>
              <a:buClr>
                <a:schemeClr val="lt1"/>
              </a:buClr>
              <a:buSzPts val="900"/>
              <a:buNone/>
              <a:defRPr sz="900"/>
            </a:lvl8pPr>
            <a:lvl9pPr indent="-228600" lvl="8" marL="4114800" algn="l">
              <a:lnSpc>
                <a:spcPct val="90000"/>
              </a:lnSpc>
              <a:spcBef>
                <a:spcPts val="500"/>
              </a:spcBef>
              <a:spcAft>
                <a:spcPts val="0"/>
              </a:spcAft>
              <a:buClr>
                <a:schemeClr val="lt1"/>
              </a:buClr>
              <a:buSzPts val="900"/>
              <a:buNone/>
              <a:defRPr sz="900"/>
            </a:lvl9pPr>
          </a:lstStyle>
          <a:p/>
        </p:txBody>
      </p:sp>
      <p:sp>
        <p:nvSpPr>
          <p:cNvPr id="112" name="Google Shape;112;p31"/>
          <p:cNvSpPr txBox="1"/>
          <p:nvPr>
            <p:ph idx="5" type="body"/>
          </p:nvPr>
        </p:nvSpPr>
        <p:spPr>
          <a:xfrm>
            <a:off x="8051800" y="2192866"/>
            <a:ext cx="3456432" cy="626534"/>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400"/>
              <a:buNone/>
              <a:defRPr b="0" sz="24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13" name="Google Shape;113;p31"/>
          <p:cNvSpPr txBox="1"/>
          <p:nvPr>
            <p:ph idx="6" type="body"/>
          </p:nvPr>
        </p:nvSpPr>
        <p:spPr>
          <a:xfrm>
            <a:off x="8051801" y="2904565"/>
            <a:ext cx="3456432" cy="3314132"/>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200"/>
              <a:buNone/>
              <a:defRPr sz="1200"/>
            </a:lvl2pPr>
            <a:lvl3pPr indent="-228600" lvl="2" marL="1371600" algn="l">
              <a:lnSpc>
                <a:spcPct val="90000"/>
              </a:lnSpc>
              <a:spcBef>
                <a:spcPts val="500"/>
              </a:spcBef>
              <a:spcAft>
                <a:spcPts val="0"/>
              </a:spcAft>
              <a:buClr>
                <a:schemeClr val="lt1"/>
              </a:buClr>
              <a:buSzPts val="1000"/>
              <a:buNone/>
              <a:defRPr sz="1000"/>
            </a:lvl3pPr>
            <a:lvl4pPr indent="-228600" lvl="3" marL="1828800" algn="l">
              <a:lnSpc>
                <a:spcPct val="90000"/>
              </a:lnSpc>
              <a:spcBef>
                <a:spcPts val="500"/>
              </a:spcBef>
              <a:spcAft>
                <a:spcPts val="0"/>
              </a:spcAft>
              <a:buClr>
                <a:schemeClr val="lt1"/>
              </a:buClr>
              <a:buSzPts val="900"/>
              <a:buNone/>
              <a:defRPr sz="900"/>
            </a:lvl4pPr>
            <a:lvl5pPr indent="-228600" lvl="4" marL="2286000" algn="l">
              <a:lnSpc>
                <a:spcPct val="90000"/>
              </a:lnSpc>
              <a:spcBef>
                <a:spcPts val="500"/>
              </a:spcBef>
              <a:spcAft>
                <a:spcPts val="0"/>
              </a:spcAft>
              <a:buClr>
                <a:schemeClr val="lt1"/>
              </a:buClr>
              <a:buSzPts val="900"/>
              <a:buNone/>
              <a:defRPr sz="900"/>
            </a:lvl5pPr>
            <a:lvl6pPr indent="-228600" lvl="5" marL="2743200" algn="l">
              <a:lnSpc>
                <a:spcPct val="90000"/>
              </a:lnSpc>
              <a:spcBef>
                <a:spcPts val="500"/>
              </a:spcBef>
              <a:spcAft>
                <a:spcPts val="0"/>
              </a:spcAft>
              <a:buClr>
                <a:schemeClr val="lt1"/>
              </a:buClr>
              <a:buSzPts val="900"/>
              <a:buNone/>
              <a:defRPr sz="900"/>
            </a:lvl6pPr>
            <a:lvl7pPr indent="-228600" lvl="6" marL="3200400" algn="l">
              <a:lnSpc>
                <a:spcPct val="90000"/>
              </a:lnSpc>
              <a:spcBef>
                <a:spcPts val="500"/>
              </a:spcBef>
              <a:spcAft>
                <a:spcPts val="0"/>
              </a:spcAft>
              <a:buClr>
                <a:schemeClr val="lt1"/>
              </a:buClr>
              <a:buSzPts val="900"/>
              <a:buNone/>
              <a:defRPr sz="900"/>
            </a:lvl7pPr>
            <a:lvl8pPr indent="-228600" lvl="7" marL="3657600" algn="l">
              <a:lnSpc>
                <a:spcPct val="90000"/>
              </a:lnSpc>
              <a:spcBef>
                <a:spcPts val="500"/>
              </a:spcBef>
              <a:spcAft>
                <a:spcPts val="0"/>
              </a:spcAft>
              <a:buClr>
                <a:schemeClr val="lt1"/>
              </a:buClr>
              <a:buSzPts val="900"/>
              <a:buNone/>
              <a:defRPr sz="900"/>
            </a:lvl8pPr>
            <a:lvl9pPr indent="-228600" lvl="8" marL="4114800" algn="l">
              <a:lnSpc>
                <a:spcPct val="90000"/>
              </a:lnSpc>
              <a:spcBef>
                <a:spcPts val="500"/>
              </a:spcBef>
              <a:spcAft>
                <a:spcPts val="0"/>
              </a:spcAft>
              <a:buClr>
                <a:schemeClr val="lt1"/>
              </a:buClr>
              <a:buSzPts val="900"/>
              <a:buNone/>
              <a:defRPr sz="900"/>
            </a:lvl9pPr>
          </a:lstStyle>
          <a:p/>
        </p:txBody>
      </p:sp>
      <p:sp>
        <p:nvSpPr>
          <p:cNvPr id="114" name="Google Shape;114;p31"/>
          <p:cNvSpPr txBox="1"/>
          <p:nvPr>
            <p:ph idx="10" type="dt"/>
          </p:nvPr>
        </p:nvSpPr>
        <p:spPr>
          <a:xfrm>
            <a:off x="8595360" y="6356350"/>
            <a:ext cx="291084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5" name="Google Shape;115;p31"/>
          <p:cNvSpPr txBox="1"/>
          <p:nvPr>
            <p:ph idx="11" type="ftr"/>
          </p:nvPr>
        </p:nvSpPr>
        <p:spPr>
          <a:xfrm>
            <a:off x="685800" y="6355845"/>
            <a:ext cx="7772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6" name="Google Shape;116;p31"/>
          <p:cNvSpPr txBox="1"/>
          <p:nvPr>
            <p:ph idx="12" type="sldNum"/>
          </p:nvPr>
        </p:nvSpPr>
        <p:spPr>
          <a:xfrm>
            <a:off x="8763000" y="38100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Picture Column">
  <p:cSld name="3 Picture Column">
    <p:spTree>
      <p:nvGrpSpPr>
        <p:cNvPr id="117" name="Shape 117"/>
        <p:cNvGrpSpPr/>
        <p:nvPr/>
      </p:nvGrpSpPr>
      <p:grpSpPr>
        <a:xfrm>
          <a:off x="0" y="0"/>
          <a:ext cx="0" cy="0"/>
          <a:chOff x="0" y="0"/>
          <a:chExt cx="0" cy="0"/>
        </a:xfrm>
      </p:grpSpPr>
      <p:sp>
        <p:nvSpPr>
          <p:cNvPr id="118" name="Google Shape;118;p32"/>
          <p:cNvSpPr txBox="1"/>
          <p:nvPr>
            <p:ph type="title"/>
          </p:nvPr>
        </p:nvSpPr>
        <p:spPr>
          <a:xfrm>
            <a:off x="2895600" y="762000"/>
            <a:ext cx="8610599" cy="1295400"/>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9" name="Google Shape;119;p32"/>
          <p:cNvSpPr txBox="1"/>
          <p:nvPr>
            <p:ph idx="1" type="body"/>
          </p:nvPr>
        </p:nvSpPr>
        <p:spPr>
          <a:xfrm>
            <a:off x="688618" y="4191000"/>
            <a:ext cx="3451582" cy="682765"/>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400"/>
              <a:buNone/>
              <a:defRPr b="0" sz="24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20" name="Google Shape;120;p32"/>
          <p:cNvSpPr/>
          <p:nvPr>
            <p:ph idx="2" type="pic"/>
          </p:nvPr>
        </p:nvSpPr>
        <p:spPr>
          <a:xfrm>
            <a:off x="688618" y="2362200"/>
            <a:ext cx="3451582" cy="1524000"/>
          </a:xfrm>
          <a:prstGeom prst="roundRect">
            <a:avLst>
              <a:gd fmla="val 0" name="adj"/>
            </a:avLst>
          </a:prstGeom>
          <a:noFill/>
          <a:ln>
            <a:noFill/>
          </a:ln>
          <a:effectLst>
            <a:outerShdw blurRad="50800" rotWithShape="0" algn="tl" dir="5400000" dist="50800">
              <a:srgbClr val="000000">
                <a:alpha val="42352"/>
              </a:srgbClr>
            </a:outerShdw>
          </a:effectLst>
        </p:spPr>
      </p:sp>
      <p:sp>
        <p:nvSpPr>
          <p:cNvPr id="121" name="Google Shape;121;p32"/>
          <p:cNvSpPr txBox="1"/>
          <p:nvPr>
            <p:ph idx="3" type="body"/>
          </p:nvPr>
        </p:nvSpPr>
        <p:spPr>
          <a:xfrm>
            <a:off x="688618" y="4873764"/>
            <a:ext cx="3451582" cy="134492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200"/>
              <a:buNone/>
              <a:defRPr sz="1200"/>
            </a:lvl2pPr>
            <a:lvl3pPr indent="-228600" lvl="2" marL="1371600" algn="l">
              <a:lnSpc>
                <a:spcPct val="90000"/>
              </a:lnSpc>
              <a:spcBef>
                <a:spcPts val="500"/>
              </a:spcBef>
              <a:spcAft>
                <a:spcPts val="0"/>
              </a:spcAft>
              <a:buClr>
                <a:schemeClr val="lt1"/>
              </a:buClr>
              <a:buSzPts val="1000"/>
              <a:buNone/>
              <a:defRPr sz="1000"/>
            </a:lvl3pPr>
            <a:lvl4pPr indent="-228600" lvl="3" marL="1828800" algn="l">
              <a:lnSpc>
                <a:spcPct val="90000"/>
              </a:lnSpc>
              <a:spcBef>
                <a:spcPts val="500"/>
              </a:spcBef>
              <a:spcAft>
                <a:spcPts val="0"/>
              </a:spcAft>
              <a:buClr>
                <a:schemeClr val="lt1"/>
              </a:buClr>
              <a:buSzPts val="900"/>
              <a:buNone/>
              <a:defRPr sz="900"/>
            </a:lvl4pPr>
            <a:lvl5pPr indent="-228600" lvl="4" marL="2286000" algn="l">
              <a:lnSpc>
                <a:spcPct val="90000"/>
              </a:lnSpc>
              <a:spcBef>
                <a:spcPts val="500"/>
              </a:spcBef>
              <a:spcAft>
                <a:spcPts val="0"/>
              </a:spcAft>
              <a:buClr>
                <a:schemeClr val="lt1"/>
              </a:buClr>
              <a:buSzPts val="900"/>
              <a:buNone/>
              <a:defRPr sz="900"/>
            </a:lvl5pPr>
            <a:lvl6pPr indent="-228600" lvl="5" marL="2743200" algn="l">
              <a:lnSpc>
                <a:spcPct val="90000"/>
              </a:lnSpc>
              <a:spcBef>
                <a:spcPts val="500"/>
              </a:spcBef>
              <a:spcAft>
                <a:spcPts val="0"/>
              </a:spcAft>
              <a:buClr>
                <a:schemeClr val="lt1"/>
              </a:buClr>
              <a:buSzPts val="900"/>
              <a:buNone/>
              <a:defRPr sz="900"/>
            </a:lvl6pPr>
            <a:lvl7pPr indent="-228600" lvl="6" marL="3200400" algn="l">
              <a:lnSpc>
                <a:spcPct val="90000"/>
              </a:lnSpc>
              <a:spcBef>
                <a:spcPts val="500"/>
              </a:spcBef>
              <a:spcAft>
                <a:spcPts val="0"/>
              </a:spcAft>
              <a:buClr>
                <a:schemeClr val="lt1"/>
              </a:buClr>
              <a:buSzPts val="900"/>
              <a:buNone/>
              <a:defRPr sz="900"/>
            </a:lvl7pPr>
            <a:lvl8pPr indent="-228600" lvl="7" marL="3657600" algn="l">
              <a:lnSpc>
                <a:spcPct val="90000"/>
              </a:lnSpc>
              <a:spcBef>
                <a:spcPts val="500"/>
              </a:spcBef>
              <a:spcAft>
                <a:spcPts val="0"/>
              </a:spcAft>
              <a:buClr>
                <a:schemeClr val="lt1"/>
              </a:buClr>
              <a:buSzPts val="900"/>
              <a:buNone/>
              <a:defRPr sz="900"/>
            </a:lvl8pPr>
            <a:lvl9pPr indent="-228600" lvl="8" marL="4114800" algn="l">
              <a:lnSpc>
                <a:spcPct val="90000"/>
              </a:lnSpc>
              <a:spcBef>
                <a:spcPts val="500"/>
              </a:spcBef>
              <a:spcAft>
                <a:spcPts val="0"/>
              </a:spcAft>
              <a:buClr>
                <a:schemeClr val="lt1"/>
              </a:buClr>
              <a:buSzPts val="900"/>
              <a:buNone/>
              <a:defRPr sz="900"/>
            </a:lvl9pPr>
          </a:lstStyle>
          <a:p/>
        </p:txBody>
      </p:sp>
      <p:sp>
        <p:nvSpPr>
          <p:cNvPr id="122" name="Google Shape;122;p32"/>
          <p:cNvSpPr txBox="1"/>
          <p:nvPr>
            <p:ph idx="4" type="body"/>
          </p:nvPr>
        </p:nvSpPr>
        <p:spPr>
          <a:xfrm>
            <a:off x="4374263" y="4191000"/>
            <a:ext cx="3448935" cy="682765"/>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400"/>
              <a:buNone/>
              <a:defRPr b="0" sz="24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23" name="Google Shape;123;p32"/>
          <p:cNvSpPr/>
          <p:nvPr>
            <p:ph idx="5" type="pic"/>
          </p:nvPr>
        </p:nvSpPr>
        <p:spPr>
          <a:xfrm>
            <a:off x="4374263" y="2362200"/>
            <a:ext cx="3448936" cy="1524000"/>
          </a:xfrm>
          <a:prstGeom prst="roundRect">
            <a:avLst>
              <a:gd fmla="val 0" name="adj"/>
            </a:avLst>
          </a:prstGeom>
          <a:noFill/>
          <a:ln>
            <a:noFill/>
          </a:ln>
          <a:effectLst>
            <a:outerShdw blurRad="50800" rotWithShape="0" algn="tl" dir="5400000" dist="50800">
              <a:srgbClr val="000000">
                <a:alpha val="42352"/>
              </a:srgbClr>
            </a:outerShdw>
          </a:effectLst>
        </p:spPr>
      </p:sp>
      <p:sp>
        <p:nvSpPr>
          <p:cNvPr id="124" name="Google Shape;124;p32"/>
          <p:cNvSpPr txBox="1"/>
          <p:nvPr>
            <p:ph idx="6" type="body"/>
          </p:nvPr>
        </p:nvSpPr>
        <p:spPr>
          <a:xfrm>
            <a:off x="4374264" y="4873763"/>
            <a:ext cx="3448935" cy="134492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200"/>
              <a:buNone/>
              <a:defRPr sz="1200"/>
            </a:lvl2pPr>
            <a:lvl3pPr indent="-228600" lvl="2" marL="1371600" algn="l">
              <a:lnSpc>
                <a:spcPct val="90000"/>
              </a:lnSpc>
              <a:spcBef>
                <a:spcPts val="500"/>
              </a:spcBef>
              <a:spcAft>
                <a:spcPts val="0"/>
              </a:spcAft>
              <a:buClr>
                <a:schemeClr val="lt1"/>
              </a:buClr>
              <a:buSzPts val="1000"/>
              <a:buNone/>
              <a:defRPr sz="1000"/>
            </a:lvl3pPr>
            <a:lvl4pPr indent="-228600" lvl="3" marL="1828800" algn="l">
              <a:lnSpc>
                <a:spcPct val="90000"/>
              </a:lnSpc>
              <a:spcBef>
                <a:spcPts val="500"/>
              </a:spcBef>
              <a:spcAft>
                <a:spcPts val="0"/>
              </a:spcAft>
              <a:buClr>
                <a:schemeClr val="lt1"/>
              </a:buClr>
              <a:buSzPts val="900"/>
              <a:buNone/>
              <a:defRPr sz="900"/>
            </a:lvl4pPr>
            <a:lvl5pPr indent="-228600" lvl="4" marL="2286000" algn="l">
              <a:lnSpc>
                <a:spcPct val="90000"/>
              </a:lnSpc>
              <a:spcBef>
                <a:spcPts val="500"/>
              </a:spcBef>
              <a:spcAft>
                <a:spcPts val="0"/>
              </a:spcAft>
              <a:buClr>
                <a:schemeClr val="lt1"/>
              </a:buClr>
              <a:buSzPts val="900"/>
              <a:buNone/>
              <a:defRPr sz="900"/>
            </a:lvl5pPr>
            <a:lvl6pPr indent="-228600" lvl="5" marL="2743200" algn="l">
              <a:lnSpc>
                <a:spcPct val="90000"/>
              </a:lnSpc>
              <a:spcBef>
                <a:spcPts val="500"/>
              </a:spcBef>
              <a:spcAft>
                <a:spcPts val="0"/>
              </a:spcAft>
              <a:buClr>
                <a:schemeClr val="lt1"/>
              </a:buClr>
              <a:buSzPts val="900"/>
              <a:buNone/>
              <a:defRPr sz="900"/>
            </a:lvl6pPr>
            <a:lvl7pPr indent="-228600" lvl="6" marL="3200400" algn="l">
              <a:lnSpc>
                <a:spcPct val="90000"/>
              </a:lnSpc>
              <a:spcBef>
                <a:spcPts val="500"/>
              </a:spcBef>
              <a:spcAft>
                <a:spcPts val="0"/>
              </a:spcAft>
              <a:buClr>
                <a:schemeClr val="lt1"/>
              </a:buClr>
              <a:buSzPts val="900"/>
              <a:buNone/>
              <a:defRPr sz="900"/>
            </a:lvl7pPr>
            <a:lvl8pPr indent="-228600" lvl="7" marL="3657600" algn="l">
              <a:lnSpc>
                <a:spcPct val="90000"/>
              </a:lnSpc>
              <a:spcBef>
                <a:spcPts val="500"/>
              </a:spcBef>
              <a:spcAft>
                <a:spcPts val="0"/>
              </a:spcAft>
              <a:buClr>
                <a:schemeClr val="lt1"/>
              </a:buClr>
              <a:buSzPts val="900"/>
              <a:buNone/>
              <a:defRPr sz="900"/>
            </a:lvl8pPr>
            <a:lvl9pPr indent="-228600" lvl="8" marL="4114800" algn="l">
              <a:lnSpc>
                <a:spcPct val="90000"/>
              </a:lnSpc>
              <a:spcBef>
                <a:spcPts val="500"/>
              </a:spcBef>
              <a:spcAft>
                <a:spcPts val="0"/>
              </a:spcAft>
              <a:buClr>
                <a:schemeClr val="lt1"/>
              </a:buClr>
              <a:buSzPts val="900"/>
              <a:buNone/>
              <a:defRPr sz="900"/>
            </a:lvl9pPr>
          </a:lstStyle>
          <a:p/>
        </p:txBody>
      </p:sp>
      <p:sp>
        <p:nvSpPr>
          <p:cNvPr id="125" name="Google Shape;125;p32"/>
          <p:cNvSpPr txBox="1"/>
          <p:nvPr>
            <p:ph idx="7" type="body"/>
          </p:nvPr>
        </p:nvSpPr>
        <p:spPr>
          <a:xfrm>
            <a:off x="8049731" y="4191000"/>
            <a:ext cx="3456469" cy="682765"/>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400"/>
              <a:buNone/>
              <a:defRPr b="0" sz="24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26" name="Google Shape;126;p32"/>
          <p:cNvSpPr/>
          <p:nvPr>
            <p:ph idx="8" type="pic"/>
          </p:nvPr>
        </p:nvSpPr>
        <p:spPr>
          <a:xfrm>
            <a:off x="8049855" y="2362200"/>
            <a:ext cx="3447878" cy="1524000"/>
          </a:xfrm>
          <a:prstGeom prst="roundRect">
            <a:avLst>
              <a:gd fmla="val 0" name="adj"/>
            </a:avLst>
          </a:prstGeom>
          <a:noFill/>
          <a:ln>
            <a:noFill/>
          </a:ln>
          <a:effectLst>
            <a:outerShdw blurRad="50800" rotWithShape="0" algn="tl" dir="5400000" dist="50800">
              <a:srgbClr val="000000">
                <a:alpha val="42352"/>
              </a:srgbClr>
            </a:outerShdw>
          </a:effectLst>
        </p:spPr>
      </p:sp>
      <p:sp>
        <p:nvSpPr>
          <p:cNvPr id="127" name="Google Shape;127;p32"/>
          <p:cNvSpPr txBox="1"/>
          <p:nvPr>
            <p:ph idx="9" type="body"/>
          </p:nvPr>
        </p:nvSpPr>
        <p:spPr>
          <a:xfrm>
            <a:off x="8049731" y="4873761"/>
            <a:ext cx="3452445" cy="134492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200"/>
              <a:buNone/>
              <a:defRPr sz="1200"/>
            </a:lvl2pPr>
            <a:lvl3pPr indent="-228600" lvl="2" marL="1371600" algn="l">
              <a:lnSpc>
                <a:spcPct val="90000"/>
              </a:lnSpc>
              <a:spcBef>
                <a:spcPts val="500"/>
              </a:spcBef>
              <a:spcAft>
                <a:spcPts val="0"/>
              </a:spcAft>
              <a:buClr>
                <a:schemeClr val="lt1"/>
              </a:buClr>
              <a:buSzPts val="1000"/>
              <a:buNone/>
              <a:defRPr sz="1000"/>
            </a:lvl3pPr>
            <a:lvl4pPr indent="-228600" lvl="3" marL="1828800" algn="l">
              <a:lnSpc>
                <a:spcPct val="90000"/>
              </a:lnSpc>
              <a:spcBef>
                <a:spcPts val="500"/>
              </a:spcBef>
              <a:spcAft>
                <a:spcPts val="0"/>
              </a:spcAft>
              <a:buClr>
                <a:schemeClr val="lt1"/>
              </a:buClr>
              <a:buSzPts val="900"/>
              <a:buNone/>
              <a:defRPr sz="900"/>
            </a:lvl4pPr>
            <a:lvl5pPr indent="-228600" lvl="4" marL="2286000" algn="l">
              <a:lnSpc>
                <a:spcPct val="90000"/>
              </a:lnSpc>
              <a:spcBef>
                <a:spcPts val="500"/>
              </a:spcBef>
              <a:spcAft>
                <a:spcPts val="0"/>
              </a:spcAft>
              <a:buClr>
                <a:schemeClr val="lt1"/>
              </a:buClr>
              <a:buSzPts val="900"/>
              <a:buNone/>
              <a:defRPr sz="900"/>
            </a:lvl5pPr>
            <a:lvl6pPr indent="-228600" lvl="5" marL="2743200" algn="l">
              <a:lnSpc>
                <a:spcPct val="90000"/>
              </a:lnSpc>
              <a:spcBef>
                <a:spcPts val="500"/>
              </a:spcBef>
              <a:spcAft>
                <a:spcPts val="0"/>
              </a:spcAft>
              <a:buClr>
                <a:schemeClr val="lt1"/>
              </a:buClr>
              <a:buSzPts val="900"/>
              <a:buNone/>
              <a:defRPr sz="900"/>
            </a:lvl6pPr>
            <a:lvl7pPr indent="-228600" lvl="6" marL="3200400" algn="l">
              <a:lnSpc>
                <a:spcPct val="90000"/>
              </a:lnSpc>
              <a:spcBef>
                <a:spcPts val="500"/>
              </a:spcBef>
              <a:spcAft>
                <a:spcPts val="0"/>
              </a:spcAft>
              <a:buClr>
                <a:schemeClr val="lt1"/>
              </a:buClr>
              <a:buSzPts val="900"/>
              <a:buNone/>
              <a:defRPr sz="900"/>
            </a:lvl7pPr>
            <a:lvl8pPr indent="-228600" lvl="7" marL="3657600" algn="l">
              <a:lnSpc>
                <a:spcPct val="90000"/>
              </a:lnSpc>
              <a:spcBef>
                <a:spcPts val="500"/>
              </a:spcBef>
              <a:spcAft>
                <a:spcPts val="0"/>
              </a:spcAft>
              <a:buClr>
                <a:schemeClr val="lt1"/>
              </a:buClr>
              <a:buSzPts val="900"/>
              <a:buNone/>
              <a:defRPr sz="900"/>
            </a:lvl8pPr>
            <a:lvl9pPr indent="-228600" lvl="8" marL="4114800" algn="l">
              <a:lnSpc>
                <a:spcPct val="90000"/>
              </a:lnSpc>
              <a:spcBef>
                <a:spcPts val="500"/>
              </a:spcBef>
              <a:spcAft>
                <a:spcPts val="0"/>
              </a:spcAft>
              <a:buClr>
                <a:schemeClr val="lt1"/>
              </a:buClr>
              <a:buSzPts val="900"/>
              <a:buNone/>
              <a:defRPr sz="900"/>
            </a:lvl9pPr>
          </a:lstStyle>
          <a:p/>
        </p:txBody>
      </p:sp>
      <p:sp>
        <p:nvSpPr>
          <p:cNvPr id="128" name="Google Shape;128;p32"/>
          <p:cNvSpPr txBox="1"/>
          <p:nvPr>
            <p:ph idx="10" type="dt"/>
          </p:nvPr>
        </p:nvSpPr>
        <p:spPr>
          <a:xfrm>
            <a:off x="8595360" y="6356350"/>
            <a:ext cx="291084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9" name="Google Shape;129;p32"/>
          <p:cNvSpPr txBox="1"/>
          <p:nvPr>
            <p:ph idx="11" type="ftr"/>
          </p:nvPr>
        </p:nvSpPr>
        <p:spPr>
          <a:xfrm>
            <a:off x="685800" y="6355845"/>
            <a:ext cx="7772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0" name="Google Shape;130;p32"/>
          <p:cNvSpPr txBox="1"/>
          <p:nvPr>
            <p:ph idx="12" type="sldNum"/>
          </p:nvPr>
        </p:nvSpPr>
        <p:spPr>
          <a:xfrm>
            <a:off x="8763000" y="38100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31" name="Shape 131"/>
        <p:cNvGrpSpPr/>
        <p:nvPr/>
      </p:nvGrpSpPr>
      <p:grpSpPr>
        <a:xfrm>
          <a:off x="0" y="0"/>
          <a:ext cx="0" cy="0"/>
          <a:chOff x="0" y="0"/>
          <a:chExt cx="0" cy="0"/>
        </a:xfrm>
      </p:grpSpPr>
      <p:sp>
        <p:nvSpPr>
          <p:cNvPr id="132" name="Google Shape;132;p33"/>
          <p:cNvSpPr txBox="1"/>
          <p:nvPr>
            <p:ph type="title"/>
          </p:nvPr>
        </p:nvSpPr>
        <p:spPr>
          <a:xfrm>
            <a:off x="2895600" y="764373"/>
            <a:ext cx="8610600" cy="1293028"/>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3" name="Google Shape;133;p33"/>
          <p:cNvSpPr txBox="1"/>
          <p:nvPr>
            <p:ph idx="1" type="body"/>
          </p:nvPr>
        </p:nvSpPr>
        <p:spPr>
          <a:xfrm rot="5400000">
            <a:off x="4083937" y="-1203579"/>
            <a:ext cx="4024125" cy="108204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134" name="Google Shape;134;p33"/>
          <p:cNvSpPr txBox="1"/>
          <p:nvPr>
            <p:ph idx="10" type="dt"/>
          </p:nvPr>
        </p:nvSpPr>
        <p:spPr>
          <a:xfrm>
            <a:off x="8595360" y="6356350"/>
            <a:ext cx="291084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5" name="Google Shape;135;p33"/>
          <p:cNvSpPr txBox="1"/>
          <p:nvPr>
            <p:ph idx="11" type="ftr"/>
          </p:nvPr>
        </p:nvSpPr>
        <p:spPr>
          <a:xfrm>
            <a:off x="685800" y="6355845"/>
            <a:ext cx="7772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6" name="Google Shape;136;p33"/>
          <p:cNvSpPr txBox="1"/>
          <p:nvPr>
            <p:ph idx="12" type="sldNum"/>
          </p:nvPr>
        </p:nvSpPr>
        <p:spPr>
          <a:xfrm>
            <a:off x="8763000" y="38100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showMasterSp="0" type="vertTitleAndTx">
  <p:cSld name="VERTICAL_TITLE_AND_VERTICAL_TEXT">
    <p:spTree>
      <p:nvGrpSpPr>
        <p:cNvPr id="137" name="Shape 137"/>
        <p:cNvGrpSpPr/>
        <p:nvPr/>
      </p:nvGrpSpPr>
      <p:grpSpPr>
        <a:xfrm>
          <a:off x="0" y="0"/>
          <a:ext cx="0" cy="0"/>
          <a:chOff x="0" y="0"/>
          <a:chExt cx="0" cy="0"/>
        </a:xfrm>
      </p:grpSpPr>
      <p:pic>
        <p:nvPicPr>
          <p:cNvPr descr="C0-HD-BTM.png" id="138" name="Google Shape;138;p34"/>
          <p:cNvPicPr preferRelativeResize="0"/>
          <p:nvPr/>
        </p:nvPicPr>
        <p:blipFill rotWithShape="1">
          <a:blip r:embed="rId2">
            <a:alphaModFix/>
          </a:blip>
          <a:srcRect b="0" l="0" r="0" t="0"/>
          <a:stretch/>
        </p:blipFill>
        <p:spPr>
          <a:xfrm>
            <a:off x="0" y="4375150"/>
            <a:ext cx="12192000" cy="2482850"/>
          </a:xfrm>
          <a:prstGeom prst="rect">
            <a:avLst/>
          </a:prstGeom>
          <a:noFill/>
          <a:ln>
            <a:noFill/>
          </a:ln>
        </p:spPr>
      </p:pic>
      <p:sp>
        <p:nvSpPr>
          <p:cNvPr id="139" name="Google Shape;139;p34"/>
          <p:cNvSpPr txBox="1"/>
          <p:nvPr>
            <p:ph type="title"/>
          </p:nvPr>
        </p:nvSpPr>
        <p:spPr>
          <a:xfrm rot="5400000">
            <a:off x="8525933" y="1667933"/>
            <a:ext cx="3903133" cy="20574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4000"/>
              <a:buFont typeface="Century Gothic"/>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0" name="Google Shape;140;p34"/>
          <p:cNvSpPr txBox="1"/>
          <p:nvPr>
            <p:ph idx="1" type="body"/>
          </p:nvPr>
        </p:nvSpPr>
        <p:spPr>
          <a:xfrm rot="5400000">
            <a:off x="3175000" y="-1405467"/>
            <a:ext cx="3903133" cy="820420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141" name="Google Shape;141;p34"/>
          <p:cNvSpPr txBox="1"/>
          <p:nvPr>
            <p:ph idx="10" type="dt"/>
          </p:nvPr>
        </p:nvSpPr>
        <p:spPr>
          <a:xfrm>
            <a:off x="7814452" y="379941"/>
            <a:ext cx="291084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2" name="Google Shape;142;p34"/>
          <p:cNvSpPr txBox="1"/>
          <p:nvPr>
            <p:ph idx="11" type="ftr"/>
          </p:nvPr>
        </p:nvSpPr>
        <p:spPr>
          <a:xfrm>
            <a:off x="685800" y="381000"/>
            <a:ext cx="699149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3" name="Google Shape;143;p34"/>
          <p:cNvSpPr txBox="1"/>
          <p:nvPr>
            <p:ph idx="12" type="sldNum"/>
          </p:nvPr>
        </p:nvSpPr>
        <p:spPr>
          <a:xfrm>
            <a:off x="10862452" y="381000"/>
            <a:ext cx="64374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2.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19" Type="http://schemas.openxmlformats.org/officeDocument/2006/relationships/theme" Target="../theme/theme1.xml"/><Relationship Id="rId6" Type="http://schemas.openxmlformats.org/officeDocument/2006/relationships/slideLayout" Target="../slideLayouts/slideLayout5.xml"/><Relationship Id="rId18" Type="http://schemas.openxmlformats.org/officeDocument/2006/relationships/slideLayout" Target="../slideLayouts/slideLayout17.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9" name="Shape 9"/>
        <p:cNvGrpSpPr/>
        <p:nvPr/>
      </p:nvGrpSpPr>
      <p:grpSpPr>
        <a:xfrm>
          <a:off x="0" y="0"/>
          <a:ext cx="0" cy="0"/>
          <a:chOff x="0" y="0"/>
          <a:chExt cx="0" cy="0"/>
        </a:xfrm>
      </p:grpSpPr>
      <p:pic>
        <p:nvPicPr>
          <p:cNvPr descr="C0-HD-TOP.png" id="10" name="Google Shape;10;p17"/>
          <p:cNvPicPr preferRelativeResize="0"/>
          <p:nvPr/>
        </p:nvPicPr>
        <p:blipFill rotWithShape="1">
          <a:blip r:embed="rId1">
            <a:alphaModFix/>
          </a:blip>
          <a:srcRect b="0" l="0" r="0" t="0"/>
          <a:stretch/>
        </p:blipFill>
        <p:spPr>
          <a:xfrm>
            <a:off x="0" y="0"/>
            <a:ext cx="12192000" cy="1441450"/>
          </a:xfrm>
          <a:prstGeom prst="rect">
            <a:avLst/>
          </a:prstGeom>
          <a:noFill/>
          <a:ln>
            <a:noFill/>
          </a:ln>
        </p:spPr>
      </p:pic>
      <p:sp>
        <p:nvSpPr>
          <p:cNvPr id="11" name="Google Shape;11;p17"/>
          <p:cNvSpPr txBox="1"/>
          <p:nvPr>
            <p:ph type="title"/>
          </p:nvPr>
        </p:nvSpPr>
        <p:spPr>
          <a:xfrm>
            <a:off x="2895600" y="764373"/>
            <a:ext cx="8610600" cy="1293028"/>
          </a:xfrm>
          <a:prstGeom prst="rect">
            <a:avLst/>
          </a:prstGeom>
          <a:noFill/>
          <a:ln>
            <a:noFill/>
          </a:ln>
        </p:spPr>
        <p:txBody>
          <a:bodyPr anchorCtr="0" anchor="ctr" bIns="45700" lIns="91425" spcFirstLastPara="1" rIns="91425" wrap="square" tIns="45700">
            <a:normAutofit/>
          </a:bodyPr>
          <a:lstStyle>
            <a:lvl1pPr lvl="0" marR="0" rtl="0" algn="r">
              <a:lnSpc>
                <a:spcPct val="90000"/>
              </a:lnSpc>
              <a:spcBef>
                <a:spcPts val="0"/>
              </a:spcBef>
              <a:spcAft>
                <a:spcPts val="0"/>
              </a:spcAft>
              <a:buClr>
                <a:schemeClr val="lt1"/>
              </a:buClr>
              <a:buSzPts val="4000"/>
              <a:buFont typeface="Century Gothic"/>
              <a:buNone/>
              <a:defRPr b="0" i="0" sz="4000" u="none" cap="none" strike="noStrike">
                <a:solidFill>
                  <a:schemeClr val="lt1"/>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2" name="Google Shape;12;p17"/>
          <p:cNvSpPr txBox="1"/>
          <p:nvPr>
            <p:ph idx="1" type="body"/>
          </p:nvPr>
        </p:nvSpPr>
        <p:spPr>
          <a:xfrm>
            <a:off x="685800" y="2194560"/>
            <a:ext cx="10820400" cy="4024125"/>
          </a:xfrm>
          <a:prstGeom prst="rect">
            <a:avLst/>
          </a:prstGeom>
          <a:noFill/>
          <a:ln>
            <a:noFill/>
          </a:ln>
        </p:spPr>
        <p:txBody>
          <a:bodyPr anchorCtr="0" anchor="t" bIns="45700" lIns="91425" spcFirstLastPara="1" rIns="91425" wrap="square" tIns="45700">
            <a:normAutofit/>
          </a:bodyPr>
          <a:lstStyle>
            <a:lvl1pPr indent="-368300" lvl="0" marL="457200" marR="0" rtl="0" algn="l">
              <a:lnSpc>
                <a:spcPct val="90000"/>
              </a:lnSpc>
              <a:spcBef>
                <a:spcPts val="1000"/>
              </a:spcBef>
              <a:spcAft>
                <a:spcPts val="0"/>
              </a:spcAft>
              <a:buClr>
                <a:schemeClr val="lt1"/>
              </a:buClr>
              <a:buSzPts val="2200"/>
              <a:buFont typeface="Arial"/>
              <a:buChar char="•"/>
              <a:defRPr b="0" i="0" sz="2200" u="none" cap="none" strike="noStrike">
                <a:solidFill>
                  <a:schemeClr val="lt1"/>
                </a:solidFill>
                <a:latin typeface="Century Gothic"/>
                <a:ea typeface="Century Gothic"/>
                <a:cs typeface="Century Gothic"/>
                <a:sym typeface="Century Gothic"/>
              </a:defRPr>
            </a:lvl1pPr>
            <a:lvl2pPr indent="-355600" lvl="1" marL="9144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2pPr>
            <a:lvl3pPr indent="-342900" lvl="2" marL="1371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entury Gothic"/>
                <a:ea typeface="Century Gothic"/>
                <a:cs typeface="Century Gothic"/>
                <a:sym typeface="Century Gothic"/>
              </a:defRPr>
            </a:lvl3pPr>
            <a:lvl4pPr indent="-330200" lvl="3" marL="1828800" marR="0" rtl="0" algn="l">
              <a:lnSpc>
                <a:spcPct val="90000"/>
              </a:lnSpc>
              <a:spcBef>
                <a:spcPts val="500"/>
              </a:spcBef>
              <a:spcAft>
                <a:spcPts val="0"/>
              </a:spcAft>
              <a:buClr>
                <a:schemeClr val="lt1"/>
              </a:buClr>
              <a:buSzPts val="1600"/>
              <a:buFont typeface="Arial"/>
              <a:buChar char="•"/>
              <a:defRPr b="0" i="0" sz="1600" u="none" cap="none" strike="noStrike">
                <a:solidFill>
                  <a:schemeClr val="lt1"/>
                </a:solidFill>
                <a:latin typeface="Century Gothic"/>
                <a:ea typeface="Century Gothic"/>
                <a:cs typeface="Century Gothic"/>
                <a:sym typeface="Century Gothic"/>
              </a:defRPr>
            </a:lvl4pPr>
            <a:lvl5pPr indent="-330200" lvl="4" marL="2286000" marR="0" rtl="0" algn="l">
              <a:lnSpc>
                <a:spcPct val="90000"/>
              </a:lnSpc>
              <a:spcBef>
                <a:spcPts val="500"/>
              </a:spcBef>
              <a:spcAft>
                <a:spcPts val="0"/>
              </a:spcAft>
              <a:buClr>
                <a:schemeClr val="lt1"/>
              </a:buClr>
              <a:buSzPts val="1600"/>
              <a:buFont typeface="Arial"/>
              <a:buChar char="•"/>
              <a:defRPr b="0" i="0" sz="1600" u="none" cap="none" strike="noStrike">
                <a:solidFill>
                  <a:schemeClr val="lt1"/>
                </a:solidFill>
                <a:latin typeface="Century Gothic"/>
                <a:ea typeface="Century Gothic"/>
                <a:cs typeface="Century Gothic"/>
                <a:sym typeface="Century Gothic"/>
              </a:defRPr>
            </a:lvl5pPr>
            <a:lvl6pPr indent="-330200" lvl="5" marL="2743200" marR="0" rtl="0" algn="l">
              <a:lnSpc>
                <a:spcPct val="90000"/>
              </a:lnSpc>
              <a:spcBef>
                <a:spcPts val="500"/>
              </a:spcBef>
              <a:spcAft>
                <a:spcPts val="0"/>
              </a:spcAft>
              <a:buClr>
                <a:schemeClr val="lt1"/>
              </a:buClr>
              <a:buSzPts val="1600"/>
              <a:buFont typeface="Arial"/>
              <a:buChar char="•"/>
              <a:defRPr b="0" i="0" sz="1600" u="none" cap="none" strike="noStrike">
                <a:solidFill>
                  <a:schemeClr val="lt1"/>
                </a:solidFill>
                <a:latin typeface="Century Gothic"/>
                <a:ea typeface="Century Gothic"/>
                <a:cs typeface="Century Gothic"/>
                <a:sym typeface="Century Gothic"/>
              </a:defRPr>
            </a:lvl6pPr>
            <a:lvl7pPr indent="-330200" lvl="6" marL="3200400" marR="0" rtl="0" algn="l">
              <a:lnSpc>
                <a:spcPct val="90000"/>
              </a:lnSpc>
              <a:spcBef>
                <a:spcPts val="500"/>
              </a:spcBef>
              <a:spcAft>
                <a:spcPts val="0"/>
              </a:spcAft>
              <a:buClr>
                <a:schemeClr val="lt1"/>
              </a:buClr>
              <a:buSzPts val="1600"/>
              <a:buFont typeface="Arial"/>
              <a:buChar char="•"/>
              <a:defRPr b="0" i="0" sz="1600" u="none" cap="none" strike="noStrike">
                <a:solidFill>
                  <a:schemeClr val="lt1"/>
                </a:solidFill>
                <a:latin typeface="Century Gothic"/>
                <a:ea typeface="Century Gothic"/>
                <a:cs typeface="Century Gothic"/>
                <a:sym typeface="Century Gothic"/>
              </a:defRPr>
            </a:lvl7pPr>
            <a:lvl8pPr indent="-330200" lvl="7" marL="3657600" marR="0" rtl="0" algn="l">
              <a:lnSpc>
                <a:spcPct val="90000"/>
              </a:lnSpc>
              <a:spcBef>
                <a:spcPts val="500"/>
              </a:spcBef>
              <a:spcAft>
                <a:spcPts val="0"/>
              </a:spcAft>
              <a:buClr>
                <a:schemeClr val="lt1"/>
              </a:buClr>
              <a:buSzPts val="1600"/>
              <a:buFont typeface="Arial"/>
              <a:buChar char="•"/>
              <a:defRPr b="0" i="0" sz="1600" u="none" cap="none" strike="noStrike">
                <a:solidFill>
                  <a:schemeClr val="lt1"/>
                </a:solidFill>
                <a:latin typeface="Century Gothic"/>
                <a:ea typeface="Century Gothic"/>
                <a:cs typeface="Century Gothic"/>
                <a:sym typeface="Century Gothic"/>
              </a:defRPr>
            </a:lvl8pPr>
            <a:lvl9pPr indent="-330200" lvl="8" marL="4114800" marR="0" rtl="0" algn="l">
              <a:lnSpc>
                <a:spcPct val="90000"/>
              </a:lnSpc>
              <a:spcBef>
                <a:spcPts val="500"/>
              </a:spcBef>
              <a:spcAft>
                <a:spcPts val="0"/>
              </a:spcAft>
              <a:buClr>
                <a:schemeClr val="lt1"/>
              </a:buClr>
              <a:buSzPts val="1600"/>
              <a:buFont typeface="Arial"/>
              <a:buChar char="•"/>
              <a:defRPr b="0" i="0" sz="1600" u="none" cap="none" strike="noStrike">
                <a:solidFill>
                  <a:schemeClr val="lt1"/>
                </a:solidFill>
                <a:latin typeface="Century Gothic"/>
                <a:ea typeface="Century Gothic"/>
                <a:cs typeface="Century Gothic"/>
                <a:sym typeface="Century Gothic"/>
              </a:defRPr>
            </a:lvl9pPr>
          </a:lstStyle>
          <a:p/>
        </p:txBody>
      </p:sp>
      <p:sp>
        <p:nvSpPr>
          <p:cNvPr id="13" name="Google Shape;13;p17"/>
          <p:cNvSpPr txBox="1"/>
          <p:nvPr>
            <p:ph idx="10" type="dt"/>
          </p:nvPr>
        </p:nvSpPr>
        <p:spPr>
          <a:xfrm>
            <a:off x="8595360" y="6356350"/>
            <a:ext cx="2910840" cy="365125"/>
          </a:xfrm>
          <a:prstGeom prst="rect">
            <a:avLst/>
          </a:prstGeom>
          <a:noFill/>
          <a:ln>
            <a:noFill/>
          </a:ln>
        </p:spPr>
        <p:txBody>
          <a:bodyPr anchorCtr="0" anchor="ctr"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050" u="none" cap="none" strike="noStrike">
                <a:solidFill>
                  <a:schemeClr val="lt1"/>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9pPr>
          </a:lstStyle>
          <a:p/>
        </p:txBody>
      </p:sp>
      <p:sp>
        <p:nvSpPr>
          <p:cNvPr id="14" name="Google Shape;14;p17"/>
          <p:cNvSpPr txBox="1"/>
          <p:nvPr>
            <p:ph idx="11" type="ftr"/>
          </p:nvPr>
        </p:nvSpPr>
        <p:spPr>
          <a:xfrm>
            <a:off x="685800" y="6355845"/>
            <a:ext cx="77724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050" u="none" cap="none" strike="noStrike">
                <a:solidFill>
                  <a:schemeClr val="lt1"/>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9pPr>
          </a:lstStyle>
          <a:p/>
        </p:txBody>
      </p:sp>
      <p:sp>
        <p:nvSpPr>
          <p:cNvPr id="15" name="Google Shape;15;p17"/>
          <p:cNvSpPr txBox="1"/>
          <p:nvPr>
            <p:ph idx="12" type="sldNum"/>
          </p:nvPr>
        </p:nvSpPr>
        <p:spPr>
          <a:xfrm>
            <a:off x="8763000" y="38100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1pPr>
            <a:lvl2pPr indent="0" lvl="1" marL="0" marR="0" rtl="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2pPr>
            <a:lvl3pPr indent="0" lvl="2" marL="0" marR="0" rtl="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3pPr>
            <a:lvl4pPr indent="0" lvl="3" marL="0" marR="0" rtl="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4pPr>
            <a:lvl5pPr indent="0" lvl="4" marL="0" marR="0" rtl="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5pPr>
            <a:lvl6pPr indent="0" lvl="5" marL="0" marR="0" rtl="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6pPr>
            <a:lvl7pPr indent="0" lvl="6" marL="0" marR="0" rtl="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7pPr>
            <a:lvl8pPr indent="0" lvl="7" marL="0" marR="0" rtl="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8pPr>
            <a:lvl9pPr indent="0" lvl="8" marL="0" marR="0" rtl="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IE"/>
              <a:t>‹#›</a:t>
            </a:fld>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5.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4.jpg"/><Relationship Id="rId4" Type="http://schemas.openxmlformats.org/officeDocument/2006/relationships/image" Target="../media/image7.jpg"/><Relationship Id="rId5" Type="http://schemas.openxmlformats.org/officeDocument/2006/relationships/image" Target="../media/image9.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hyperlink" Target="http://www.martinkeaveney.com/"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1"/>
          <p:cNvSpPr txBox="1"/>
          <p:nvPr>
            <p:ph type="ctrTitle"/>
          </p:nvPr>
        </p:nvSpPr>
        <p:spPr>
          <a:xfrm>
            <a:off x="675862" y="425179"/>
            <a:ext cx="10614990" cy="1825096"/>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Century Gothic"/>
              <a:buNone/>
            </a:pPr>
            <a:br>
              <a:rPr lang="en-IE" sz="5300"/>
            </a:br>
            <a:br>
              <a:rPr lang="en-IE" sz="5300"/>
            </a:br>
            <a:r>
              <a:rPr lang="en-IE" sz="5300"/>
              <a:t>CREATIVE WRITING: INTRODUCTION</a:t>
            </a:r>
            <a:br>
              <a:rPr lang="en-IE"/>
            </a:br>
            <a:br>
              <a:rPr lang="en-IE" sz="1600"/>
            </a:br>
            <a:br>
              <a:rPr lang="en-IE" sz="1600"/>
            </a:br>
            <a:r>
              <a:rPr lang="en-IE" sz="1600"/>
              <a:t>Dr MARTIN KEAVENEY</a:t>
            </a:r>
            <a:endParaRPr/>
          </a:p>
        </p:txBody>
      </p:sp>
      <p:sp>
        <p:nvSpPr>
          <p:cNvPr id="149" name="Google Shape;149;p1"/>
          <p:cNvSpPr txBox="1"/>
          <p:nvPr>
            <p:ph idx="1" type="subTitle"/>
          </p:nvPr>
        </p:nvSpPr>
        <p:spPr>
          <a:xfrm>
            <a:off x="1080052" y="5765801"/>
            <a:ext cx="9448800" cy="685800"/>
          </a:xfrm>
          <a:prstGeom prst="rect">
            <a:avLst/>
          </a:prstGeom>
          <a:noFill/>
          <a:ln>
            <a:noFill/>
          </a:ln>
        </p:spPr>
        <p:txBody>
          <a:bodyPr anchorCtr="0" anchor="t" bIns="45700" lIns="91425" spcFirstLastPara="1" rIns="91425" wrap="square" tIns="45700">
            <a:normAutofit fontScale="92500" lnSpcReduction="10000"/>
          </a:bodyPr>
          <a:lstStyle/>
          <a:p>
            <a:pPr indent="0" lvl="0" marL="0" rtl="0" algn="l">
              <a:lnSpc>
                <a:spcPct val="90000"/>
              </a:lnSpc>
              <a:spcBef>
                <a:spcPts val="0"/>
              </a:spcBef>
              <a:spcAft>
                <a:spcPts val="0"/>
              </a:spcAft>
              <a:buClr>
                <a:schemeClr val="lt1"/>
              </a:buClr>
              <a:buSzPct val="100000"/>
              <a:buNone/>
            </a:pPr>
            <a:r>
              <a:rPr lang="en-IE"/>
              <a:t>Week 6</a:t>
            </a:r>
            <a:endParaRPr/>
          </a:p>
          <a:p>
            <a:pPr indent="0" lvl="0" marL="0" rtl="0" algn="l">
              <a:lnSpc>
                <a:spcPct val="90000"/>
              </a:lnSpc>
              <a:spcBef>
                <a:spcPts val="1000"/>
              </a:spcBef>
              <a:spcAft>
                <a:spcPts val="0"/>
              </a:spcAft>
              <a:buClr>
                <a:schemeClr val="lt1"/>
              </a:buClr>
              <a:buSzPct val="100000"/>
              <a:buNone/>
            </a:pPr>
            <a:r>
              <a:rPr lang="en-IE"/>
              <a:t>The World of Shadows</a:t>
            </a:r>
            <a:endParaRPr/>
          </a:p>
          <a:p>
            <a:pPr indent="0" lvl="0" marL="0" rtl="0" algn="l">
              <a:lnSpc>
                <a:spcPct val="90000"/>
              </a:lnSpc>
              <a:spcBef>
                <a:spcPts val="1000"/>
              </a:spcBef>
              <a:spcAft>
                <a:spcPts val="0"/>
              </a:spcAft>
              <a:buClr>
                <a:schemeClr val="lt1"/>
              </a:buClr>
              <a:buSzPct val="100000"/>
              <a:buNone/>
            </a:pPr>
            <a:r>
              <a:t/>
            </a:r>
            <a:endParaRPr/>
          </a:p>
          <a:p>
            <a:pPr indent="0" lvl="0" marL="0" rtl="0" algn="l">
              <a:lnSpc>
                <a:spcPct val="90000"/>
              </a:lnSpc>
              <a:spcBef>
                <a:spcPts val="1000"/>
              </a:spcBef>
              <a:spcAft>
                <a:spcPts val="0"/>
              </a:spcAft>
              <a:buClr>
                <a:schemeClr val="lt1"/>
              </a:buClr>
              <a:buSzPct val="100000"/>
              <a:buNone/>
            </a:pPr>
            <a:r>
              <a:t/>
            </a:r>
            <a:endParaRPr/>
          </a:p>
          <a:p>
            <a:pPr indent="0" lvl="0" marL="0" rtl="0" algn="l">
              <a:lnSpc>
                <a:spcPct val="90000"/>
              </a:lnSpc>
              <a:spcBef>
                <a:spcPts val="1000"/>
              </a:spcBef>
              <a:spcAft>
                <a:spcPts val="0"/>
              </a:spcAft>
              <a:buClr>
                <a:schemeClr val="lt1"/>
              </a:buClr>
              <a:buSzPct val="100000"/>
              <a:buNone/>
            </a:pPr>
            <a:r>
              <a:t/>
            </a:r>
            <a:endParaRPr/>
          </a:p>
          <a:p>
            <a:pPr indent="0" lvl="0" marL="0" rtl="0" algn="l">
              <a:lnSpc>
                <a:spcPct val="90000"/>
              </a:lnSpc>
              <a:spcBef>
                <a:spcPts val="1000"/>
              </a:spcBef>
              <a:spcAft>
                <a:spcPts val="0"/>
              </a:spcAft>
              <a:buClr>
                <a:schemeClr val="lt1"/>
              </a:buClr>
              <a:buSzPct val="100000"/>
              <a:buNone/>
            </a:pPr>
            <a:r>
              <a:t/>
            </a:r>
            <a:endParaRPr/>
          </a:p>
          <a:p>
            <a:pPr indent="0" lvl="0" marL="0" rtl="0" algn="l">
              <a:lnSpc>
                <a:spcPct val="90000"/>
              </a:lnSpc>
              <a:spcBef>
                <a:spcPts val="1000"/>
              </a:spcBef>
              <a:spcAft>
                <a:spcPts val="0"/>
              </a:spcAft>
              <a:buClr>
                <a:schemeClr val="lt1"/>
              </a:buClr>
              <a:buSzPct val="100000"/>
              <a:buNone/>
            </a:pPr>
            <a:r>
              <a:t/>
            </a:r>
            <a:endParaRPr/>
          </a:p>
          <a:p>
            <a:pPr indent="0" lvl="0" marL="0" rtl="0" algn="l">
              <a:lnSpc>
                <a:spcPct val="90000"/>
              </a:lnSpc>
              <a:spcBef>
                <a:spcPts val="1000"/>
              </a:spcBef>
              <a:spcAft>
                <a:spcPts val="0"/>
              </a:spcAft>
              <a:buClr>
                <a:schemeClr val="lt1"/>
              </a:buClr>
              <a:buSzPct val="100000"/>
              <a:buNone/>
            </a:pPr>
            <a:r>
              <a:t/>
            </a:r>
            <a:endParaRPr/>
          </a:p>
        </p:txBody>
      </p:sp>
      <p:pic>
        <p:nvPicPr>
          <p:cNvPr descr="A picture containing silhouette&#10;&#10;Description generated with very high confidence" id="150" name="Google Shape;150;p1"/>
          <p:cNvPicPr preferRelativeResize="0"/>
          <p:nvPr/>
        </p:nvPicPr>
        <p:blipFill rotWithShape="1">
          <a:blip r:embed="rId3">
            <a:alphaModFix/>
          </a:blip>
          <a:srcRect b="0" l="0" r="0" t="0"/>
          <a:stretch/>
        </p:blipFill>
        <p:spPr>
          <a:xfrm>
            <a:off x="2515333" y="2250275"/>
            <a:ext cx="5417834" cy="315118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2"/>
          <p:cNvSpPr txBox="1"/>
          <p:nvPr>
            <p:ph type="title"/>
          </p:nvPr>
        </p:nvSpPr>
        <p:spPr>
          <a:xfrm>
            <a:off x="2895600" y="764373"/>
            <a:ext cx="8610600" cy="1293028"/>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lt1"/>
              </a:buClr>
              <a:buSzPts val="4000"/>
              <a:buFont typeface="Century Gothic"/>
              <a:buNone/>
            </a:pPr>
            <a:r>
              <a:rPr lang="en-IE"/>
              <a:t>WEEK 6</a:t>
            </a:r>
            <a:endParaRPr/>
          </a:p>
        </p:txBody>
      </p:sp>
      <p:sp>
        <p:nvSpPr>
          <p:cNvPr id="156" name="Google Shape;156;p2"/>
          <p:cNvSpPr txBox="1"/>
          <p:nvPr>
            <p:ph idx="1" type="body"/>
          </p:nvPr>
        </p:nvSpPr>
        <p:spPr>
          <a:xfrm>
            <a:off x="685800" y="2194560"/>
            <a:ext cx="10820400" cy="4024125"/>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200"/>
              <a:buChar char="•"/>
            </a:pPr>
            <a:r>
              <a:rPr lang="en-IE"/>
              <a:t>Genre – Horror</a:t>
            </a:r>
            <a:endParaRPr/>
          </a:p>
          <a:p>
            <a:pPr indent="-88900" lvl="0" marL="228600" rtl="0" algn="l">
              <a:lnSpc>
                <a:spcPct val="90000"/>
              </a:lnSpc>
              <a:spcBef>
                <a:spcPts val="1000"/>
              </a:spcBef>
              <a:spcAft>
                <a:spcPts val="0"/>
              </a:spcAft>
              <a:buClr>
                <a:schemeClr val="lt1"/>
              </a:buClr>
              <a:buSzPts val="2200"/>
              <a:buNone/>
            </a:pPr>
            <a:r>
              <a:t/>
            </a:r>
            <a:endParaRPr/>
          </a:p>
          <a:p>
            <a:pPr indent="-228600" lvl="0" marL="228600" rtl="0" algn="l">
              <a:lnSpc>
                <a:spcPct val="90000"/>
              </a:lnSpc>
              <a:spcBef>
                <a:spcPts val="1000"/>
              </a:spcBef>
              <a:spcAft>
                <a:spcPts val="0"/>
              </a:spcAft>
              <a:buClr>
                <a:schemeClr val="lt1"/>
              </a:buClr>
              <a:buSzPts val="2200"/>
              <a:buChar char="•"/>
            </a:pPr>
            <a:r>
              <a:rPr lang="en-IE"/>
              <a:t>Craft – Polishing and Submissions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grpSp>
        <p:nvGrpSpPr>
          <p:cNvPr id="161" name="Google Shape;161;p3"/>
          <p:cNvGrpSpPr/>
          <p:nvPr/>
        </p:nvGrpSpPr>
        <p:grpSpPr>
          <a:xfrm>
            <a:off x="688970" y="3367991"/>
            <a:ext cx="10814059" cy="1676180"/>
            <a:chOff x="3170" y="1174066"/>
            <a:chExt cx="10814059" cy="1676180"/>
          </a:xfrm>
        </p:grpSpPr>
        <p:sp>
          <p:nvSpPr>
            <p:cNvPr id="162" name="Google Shape;162;p3"/>
            <p:cNvSpPr/>
            <p:nvPr/>
          </p:nvSpPr>
          <p:spPr>
            <a:xfrm>
              <a:off x="3170" y="1174066"/>
              <a:ext cx="2263407" cy="1437264"/>
            </a:xfrm>
            <a:prstGeom prst="roundRect">
              <a:avLst>
                <a:gd fmla="val 10000" name="adj"/>
              </a:avLst>
            </a:prstGeom>
            <a:gradFill>
              <a:gsLst>
                <a:gs pos="0">
                  <a:srgbClr val="E0514D"/>
                </a:gs>
                <a:gs pos="78000">
                  <a:srgbClr val="E7241D"/>
                </a:gs>
                <a:gs pos="100000">
                  <a:srgbClr val="E7241D"/>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3" name="Google Shape;163;p3"/>
            <p:cNvSpPr/>
            <p:nvPr/>
          </p:nvSpPr>
          <p:spPr>
            <a:xfrm>
              <a:off x="254659" y="1412982"/>
              <a:ext cx="2263407" cy="1437264"/>
            </a:xfrm>
            <a:prstGeom prst="roundRect">
              <a:avLst>
                <a:gd fmla="val 10000" name="adj"/>
              </a:avLst>
            </a:prstGeom>
            <a:solidFill>
              <a:schemeClr val="lt1">
                <a:alpha val="89411"/>
              </a:schemeClr>
            </a:solidFill>
            <a:ln cap="flat" cmpd="sng" w="9525">
              <a:solidFill>
                <a:srgbClr val="DF2D27"/>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4" name="Google Shape;164;p3"/>
            <p:cNvSpPr txBox="1"/>
            <p:nvPr/>
          </p:nvSpPr>
          <p:spPr>
            <a:xfrm>
              <a:off x="296755" y="1455078"/>
              <a:ext cx="2179215" cy="1353072"/>
            </a:xfrm>
            <a:prstGeom prst="rect">
              <a:avLst/>
            </a:prstGeom>
            <a:noFill/>
            <a:ln>
              <a:noFill/>
            </a:ln>
          </p:spPr>
          <p:txBody>
            <a:bodyPr anchorCtr="0" anchor="ctr" bIns="102850" lIns="102850" spcFirstLastPara="1" rIns="102850" wrap="square" tIns="102850">
              <a:noAutofit/>
            </a:bodyPr>
            <a:lstStyle/>
            <a:p>
              <a:pPr indent="0" lvl="0" marL="0" marR="0" rtl="0" algn="ctr">
                <a:lnSpc>
                  <a:spcPct val="90000"/>
                </a:lnSpc>
                <a:spcBef>
                  <a:spcPts val="0"/>
                </a:spcBef>
                <a:spcAft>
                  <a:spcPts val="0"/>
                </a:spcAft>
                <a:buClr>
                  <a:schemeClr val="lt1"/>
                </a:buClr>
                <a:buSzPts val="2700"/>
                <a:buFont typeface="Century Gothic"/>
                <a:buNone/>
              </a:pPr>
              <a:r>
                <a:rPr b="0" i="0" lang="en-IE" sz="2700" u="sng" cap="none" strike="noStrike">
                  <a:solidFill>
                    <a:schemeClr val="dk1"/>
                  </a:solidFill>
                  <a:latin typeface="Century Gothic"/>
                  <a:ea typeface="Century Gothic"/>
                  <a:cs typeface="Century Gothic"/>
                  <a:sym typeface="Century Gothic"/>
                </a:rPr>
                <a:t>Late draft</a:t>
              </a:r>
              <a:r>
                <a:rPr b="0" i="0" lang="en-IE" sz="2700" u="sng" cap="none" strike="noStrike">
                  <a:solidFill>
                    <a:schemeClr val="lt1"/>
                  </a:solidFill>
                  <a:latin typeface="Century Gothic"/>
                  <a:ea typeface="Century Gothic"/>
                  <a:cs typeface="Century Gothic"/>
                  <a:sym typeface="Century Gothic"/>
                </a:rPr>
                <a:t>s</a:t>
              </a:r>
              <a:endParaRPr b="0" i="0" sz="2700" u="none" cap="none" strike="noStrike">
                <a:solidFill>
                  <a:schemeClr val="lt1"/>
                </a:solidFill>
                <a:latin typeface="Century Gothic"/>
                <a:ea typeface="Century Gothic"/>
                <a:cs typeface="Century Gothic"/>
                <a:sym typeface="Century Gothic"/>
              </a:endParaRPr>
            </a:p>
          </p:txBody>
        </p:sp>
        <p:sp>
          <p:nvSpPr>
            <p:cNvPr id="165" name="Google Shape;165;p3"/>
            <p:cNvSpPr/>
            <p:nvPr/>
          </p:nvSpPr>
          <p:spPr>
            <a:xfrm>
              <a:off x="2769557" y="1174066"/>
              <a:ext cx="2263407" cy="1437264"/>
            </a:xfrm>
            <a:prstGeom prst="roundRect">
              <a:avLst>
                <a:gd fmla="val 10000" name="adj"/>
              </a:avLst>
            </a:prstGeom>
            <a:gradFill>
              <a:gsLst>
                <a:gs pos="0">
                  <a:srgbClr val="E0514D"/>
                </a:gs>
                <a:gs pos="78000">
                  <a:srgbClr val="E7241D"/>
                </a:gs>
                <a:gs pos="100000">
                  <a:srgbClr val="E7241D"/>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6" name="Google Shape;166;p3"/>
            <p:cNvSpPr/>
            <p:nvPr/>
          </p:nvSpPr>
          <p:spPr>
            <a:xfrm>
              <a:off x="3021047" y="1412982"/>
              <a:ext cx="2263407" cy="1437264"/>
            </a:xfrm>
            <a:prstGeom prst="roundRect">
              <a:avLst>
                <a:gd fmla="val 10000" name="adj"/>
              </a:avLst>
            </a:prstGeom>
            <a:solidFill>
              <a:schemeClr val="lt1">
                <a:alpha val="89411"/>
              </a:schemeClr>
            </a:solidFill>
            <a:ln cap="flat" cmpd="sng" w="9525">
              <a:solidFill>
                <a:srgbClr val="DF2D27"/>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7" name="Google Shape;167;p3"/>
            <p:cNvSpPr txBox="1"/>
            <p:nvPr/>
          </p:nvSpPr>
          <p:spPr>
            <a:xfrm>
              <a:off x="3063143" y="1455078"/>
              <a:ext cx="2179215" cy="1353072"/>
            </a:xfrm>
            <a:prstGeom prst="rect">
              <a:avLst/>
            </a:prstGeom>
            <a:noFill/>
            <a:ln>
              <a:noFill/>
            </a:ln>
          </p:spPr>
          <p:txBody>
            <a:bodyPr anchorCtr="0" anchor="ctr" bIns="102850" lIns="102850" spcFirstLastPara="1" rIns="102850" wrap="square" tIns="102850">
              <a:noAutofit/>
            </a:bodyPr>
            <a:lstStyle/>
            <a:p>
              <a:pPr indent="0" lvl="0" marL="0" marR="0" rtl="0" algn="ctr">
                <a:lnSpc>
                  <a:spcPct val="90000"/>
                </a:lnSpc>
                <a:spcBef>
                  <a:spcPts val="0"/>
                </a:spcBef>
                <a:spcAft>
                  <a:spcPts val="0"/>
                </a:spcAft>
                <a:buClr>
                  <a:schemeClr val="lt1"/>
                </a:buClr>
                <a:buSzPts val="2700"/>
                <a:buFont typeface="Century Gothic"/>
                <a:buNone/>
              </a:pPr>
              <a:r>
                <a:rPr b="0" i="0" lang="en-IE" sz="2700" u="none" cap="none" strike="noStrike">
                  <a:solidFill>
                    <a:schemeClr val="dk1"/>
                  </a:solidFill>
                  <a:latin typeface="Century Gothic"/>
                  <a:ea typeface="Century Gothic"/>
                  <a:cs typeface="Century Gothic"/>
                  <a:sym typeface="Century Gothic"/>
                </a:rPr>
                <a:t>Improving or Changing?</a:t>
              </a:r>
              <a:endParaRPr b="0" i="0" sz="2700" u="none" cap="none" strike="noStrike">
                <a:solidFill>
                  <a:schemeClr val="dk1"/>
                </a:solidFill>
                <a:latin typeface="Century Gothic"/>
                <a:ea typeface="Century Gothic"/>
                <a:cs typeface="Century Gothic"/>
                <a:sym typeface="Century Gothic"/>
              </a:endParaRPr>
            </a:p>
          </p:txBody>
        </p:sp>
        <p:sp>
          <p:nvSpPr>
            <p:cNvPr id="168" name="Google Shape;168;p3"/>
            <p:cNvSpPr/>
            <p:nvPr/>
          </p:nvSpPr>
          <p:spPr>
            <a:xfrm>
              <a:off x="5535944" y="1174066"/>
              <a:ext cx="2263407" cy="1437264"/>
            </a:xfrm>
            <a:prstGeom prst="roundRect">
              <a:avLst>
                <a:gd fmla="val 10000" name="adj"/>
              </a:avLst>
            </a:prstGeom>
            <a:gradFill>
              <a:gsLst>
                <a:gs pos="0">
                  <a:srgbClr val="E0514D"/>
                </a:gs>
                <a:gs pos="78000">
                  <a:srgbClr val="E7241D"/>
                </a:gs>
                <a:gs pos="100000">
                  <a:srgbClr val="E7241D"/>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9" name="Google Shape;169;p3"/>
            <p:cNvSpPr/>
            <p:nvPr/>
          </p:nvSpPr>
          <p:spPr>
            <a:xfrm>
              <a:off x="5787434" y="1412982"/>
              <a:ext cx="2263407" cy="1437264"/>
            </a:xfrm>
            <a:prstGeom prst="roundRect">
              <a:avLst>
                <a:gd fmla="val 10000" name="adj"/>
              </a:avLst>
            </a:prstGeom>
            <a:solidFill>
              <a:schemeClr val="lt1">
                <a:alpha val="89411"/>
              </a:schemeClr>
            </a:solidFill>
            <a:ln cap="flat" cmpd="sng" w="9525">
              <a:solidFill>
                <a:srgbClr val="DF2D27"/>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0" name="Google Shape;170;p3"/>
            <p:cNvSpPr txBox="1"/>
            <p:nvPr/>
          </p:nvSpPr>
          <p:spPr>
            <a:xfrm>
              <a:off x="5829530" y="1455078"/>
              <a:ext cx="2179215" cy="1353072"/>
            </a:xfrm>
            <a:prstGeom prst="rect">
              <a:avLst/>
            </a:prstGeom>
            <a:noFill/>
            <a:ln>
              <a:noFill/>
            </a:ln>
          </p:spPr>
          <p:txBody>
            <a:bodyPr anchorCtr="0" anchor="ctr" bIns="102850" lIns="102850" spcFirstLastPara="1" rIns="102850" wrap="square" tIns="102850">
              <a:noAutofit/>
            </a:bodyPr>
            <a:lstStyle/>
            <a:p>
              <a:pPr indent="0" lvl="0" marL="0" marR="0" rtl="0" algn="ctr">
                <a:lnSpc>
                  <a:spcPct val="90000"/>
                </a:lnSpc>
                <a:spcBef>
                  <a:spcPts val="0"/>
                </a:spcBef>
                <a:spcAft>
                  <a:spcPts val="0"/>
                </a:spcAft>
                <a:buClr>
                  <a:schemeClr val="lt1"/>
                </a:buClr>
                <a:buSzPts val="2700"/>
                <a:buFont typeface="Century Gothic"/>
                <a:buNone/>
              </a:pPr>
              <a:r>
                <a:rPr b="0" i="0" lang="en-IE" sz="2700" u="none" cap="none" strike="noStrike">
                  <a:solidFill>
                    <a:schemeClr val="dk1"/>
                  </a:solidFill>
                  <a:latin typeface="Century Gothic"/>
                  <a:ea typeface="Century Gothic"/>
                  <a:cs typeface="Century Gothic"/>
                  <a:sym typeface="Century Gothic"/>
                </a:rPr>
                <a:t>The point of release</a:t>
              </a:r>
              <a:endParaRPr b="0" i="0" sz="2700" u="none" cap="none" strike="noStrike">
                <a:solidFill>
                  <a:schemeClr val="dk1"/>
                </a:solidFill>
                <a:latin typeface="Century Gothic"/>
                <a:ea typeface="Century Gothic"/>
                <a:cs typeface="Century Gothic"/>
                <a:sym typeface="Century Gothic"/>
              </a:endParaRPr>
            </a:p>
          </p:txBody>
        </p:sp>
        <p:sp>
          <p:nvSpPr>
            <p:cNvPr id="171" name="Google Shape;171;p3"/>
            <p:cNvSpPr/>
            <p:nvPr/>
          </p:nvSpPr>
          <p:spPr>
            <a:xfrm>
              <a:off x="8302332" y="1174066"/>
              <a:ext cx="2263407" cy="1437264"/>
            </a:xfrm>
            <a:prstGeom prst="roundRect">
              <a:avLst>
                <a:gd fmla="val 10000" name="adj"/>
              </a:avLst>
            </a:prstGeom>
            <a:gradFill>
              <a:gsLst>
                <a:gs pos="0">
                  <a:srgbClr val="E0514D"/>
                </a:gs>
                <a:gs pos="78000">
                  <a:srgbClr val="E7241D"/>
                </a:gs>
                <a:gs pos="100000">
                  <a:srgbClr val="E7241D"/>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2" name="Google Shape;172;p3"/>
            <p:cNvSpPr/>
            <p:nvPr/>
          </p:nvSpPr>
          <p:spPr>
            <a:xfrm>
              <a:off x="8553822" y="1412982"/>
              <a:ext cx="2263407" cy="1437264"/>
            </a:xfrm>
            <a:prstGeom prst="roundRect">
              <a:avLst>
                <a:gd fmla="val 10000" name="adj"/>
              </a:avLst>
            </a:prstGeom>
            <a:solidFill>
              <a:schemeClr val="lt1">
                <a:alpha val="89411"/>
              </a:schemeClr>
            </a:solidFill>
            <a:ln cap="flat" cmpd="sng" w="9525">
              <a:solidFill>
                <a:srgbClr val="DF2D27"/>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3" name="Google Shape;173;p3"/>
            <p:cNvSpPr txBox="1"/>
            <p:nvPr/>
          </p:nvSpPr>
          <p:spPr>
            <a:xfrm>
              <a:off x="8595918" y="1455078"/>
              <a:ext cx="2179215" cy="1353072"/>
            </a:xfrm>
            <a:prstGeom prst="rect">
              <a:avLst/>
            </a:prstGeom>
            <a:noFill/>
            <a:ln>
              <a:noFill/>
            </a:ln>
          </p:spPr>
          <p:txBody>
            <a:bodyPr anchorCtr="0" anchor="ctr" bIns="102850" lIns="102850" spcFirstLastPara="1" rIns="102850" wrap="square" tIns="102850">
              <a:noAutofit/>
            </a:bodyPr>
            <a:lstStyle/>
            <a:p>
              <a:pPr indent="0" lvl="0" marL="0" marR="0" rtl="0" algn="ctr">
                <a:lnSpc>
                  <a:spcPct val="90000"/>
                </a:lnSpc>
                <a:spcBef>
                  <a:spcPts val="0"/>
                </a:spcBef>
                <a:spcAft>
                  <a:spcPts val="0"/>
                </a:spcAft>
                <a:buClr>
                  <a:schemeClr val="lt1"/>
                </a:buClr>
                <a:buSzPts val="2700"/>
                <a:buFont typeface="Century Gothic"/>
                <a:buNone/>
              </a:pPr>
              <a:r>
                <a:rPr b="0" i="0" lang="en-IE" sz="2700" u="none" cap="none" strike="noStrike">
                  <a:solidFill>
                    <a:schemeClr val="dk1"/>
                  </a:solidFill>
                  <a:latin typeface="Century Gothic"/>
                  <a:ea typeface="Century Gothic"/>
                  <a:cs typeface="Century Gothic"/>
                  <a:sym typeface="Century Gothic"/>
                </a:rPr>
                <a:t>Font size, Justify, Proofread</a:t>
              </a:r>
              <a:endParaRPr b="0" i="0" sz="2700" u="none" cap="none" strike="noStrike">
                <a:solidFill>
                  <a:schemeClr val="dk1"/>
                </a:solidFill>
                <a:latin typeface="Century Gothic"/>
                <a:ea typeface="Century Gothic"/>
                <a:cs typeface="Century Gothic"/>
                <a:sym typeface="Century Gothic"/>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4"/>
          <p:cNvSpPr txBox="1"/>
          <p:nvPr>
            <p:ph idx="1" type="body"/>
          </p:nvPr>
        </p:nvSpPr>
        <p:spPr>
          <a:xfrm>
            <a:off x="685800" y="2194560"/>
            <a:ext cx="10820400" cy="4024125"/>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200"/>
              <a:buChar char="•"/>
            </a:pPr>
            <a:r>
              <a:rPr lang="en-IE"/>
              <a:t>Proofreading</a:t>
            </a:r>
            <a:endParaRPr/>
          </a:p>
          <a:p>
            <a:pPr indent="-88900" lvl="0" marL="228600" rtl="0" algn="l">
              <a:lnSpc>
                <a:spcPct val="90000"/>
              </a:lnSpc>
              <a:spcBef>
                <a:spcPts val="1000"/>
              </a:spcBef>
              <a:spcAft>
                <a:spcPts val="0"/>
              </a:spcAft>
              <a:buClr>
                <a:schemeClr val="lt1"/>
              </a:buClr>
              <a:buSzPts val="2200"/>
              <a:buNone/>
            </a:pPr>
            <a:r>
              <a:t/>
            </a:r>
            <a:endParaRPr/>
          </a:p>
          <a:p>
            <a:pPr indent="-228600" lvl="0" marL="228600" rtl="0" algn="l">
              <a:lnSpc>
                <a:spcPct val="90000"/>
              </a:lnSpc>
              <a:spcBef>
                <a:spcPts val="1000"/>
              </a:spcBef>
              <a:spcAft>
                <a:spcPts val="0"/>
              </a:spcAft>
              <a:buClr>
                <a:schemeClr val="lt1"/>
              </a:buClr>
              <a:buSzPts val="2200"/>
              <a:buChar char="•"/>
            </a:pPr>
            <a:r>
              <a:rPr lang="en-IE"/>
              <a:t>Backwards</a:t>
            </a:r>
            <a:endParaRPr/>
          </a:p>
          <a:p>
            <a:pPr indent="-88900" lvl="0" marL="228600" rtl="0" algn="l">
              <a:lnSpc>
                <a:spcPct val="90000"/>
              </a:lnSpc>
              <a:spcBef>
                <a:spcPts val="1000"/>
              </a:spcBef>
              <a:spcAft>
                <a:spcPts val="0"/>
              </a:spcAft>
              <a:buClr>
                <a:schemeClr val="lt1"/>
              </a:buClr>
              <a:buSzPts val="2200"/>
              <a:buNone/>
            </a:pPr>
            <a:r>
              <a:t/>
            </a:r>
            <a:endParaRPr/>
          </a:p>
          <a:p>
            <a:pPr indent="-228600" lvl="0" marL="228600" rtl="0" algn="l">
              <a:lnSpc>
                <a:spcPct val="90000"/>
              </a:lnSpc>
              <a:spcBef>
                <a:spcPts val="1000"/>
              </a:spcBef>
              <a:spcAft>
                <a:spcPts val="0"/>
              </a:spcAft>
              <a:buClr>
                <a:schemeClr val="lt1"/>
              </a:buClr>
              <a:buSzPts val="2200"/>
              <a:buChar char="•"/>
            </a:pPr>
            <a:r>
              <a:rPr lang="en-IE"/>
              <a:t>Read Aloud</a:t>
            </a:r>
            <a:endParaRPr/>
          </a:p>
          <a:p>
            <a:pPr indent="-88900" lvl="0" marL="228600" rtl="0" algn="l">
              <a:lnSpc>
                <a:spcPct val="90000"/>
              </a:lnSpc>
              <a:spcBef>
                <a:spcPts val="1000"/>
              </a:spcBef>
              <a:spcAft>
                <a:spcPts val="0"/>
              </a:spcAft>
              <a:buClr>
                <a:schemeClr val="lt1"/>
              </a:buClr>
              <a:buSzPts val="2200"/>
              <a:buNone/>
            </a:pPr>
            <a:r>
              <a:t/>
            </a:r>
            <a:endParaRPr/>
          </a:p>
          <a:p>
            <a:pPr indent="-228600" lvl="0" marL="228600" rtl="0" algn="l">
              <a:lnSpc>
                <a:spcPct val="90000"/>
              </a:lnSpc>
              <a:spcBef>
                <a:spcPts val="1000"/>
              </a:spcBef>
              <a:spcAft>
                <a:spcPts val="0"/>
              </a:spcAft>
              <a:buClr>
                <a:schemeClr val="lt1"/>
              </a:buClr>
              <a:buSzPts val="2200"/>
              <a:buChar char="•"/>
            </a:pPr>
            <a:r>
              <a:rPr lang="en-IE"/>
              <a:t>Assistive programs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5"/>
          <p:cNvSpPr txBox="1"/>
          <p:nvPr>
            <p:ph idx="1" type="body"/>
          </p:nvPr>
        </p:nvSpPr>
        <p:spPr>
          <a:xfrm>
            <a:off x="675409" y="1020388"/>
            <a:ext cx="10820400" cy="4024125"/>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200"/>
              <a:buChar char="•"/>
            </a:pPr>
            <a:r>
              <a:rPr lang="en-IE"/>
              <a:t>Publishers/Editors guidelines</a:t>
            </a:r>
            <a:endParaRPr/>
          </a:p>
          <a:p>
            <a:pPr indent="-88900" lvl="0" marL="228600" rtl="0" algn="l">
              <a:lnSpc>
                <a:spcPct val="90000"/>
              </a:lnSpc>
              <a:spcBef>
                <a:spcPts val="1000"/>
              </a:spcBef>
              <a:spcAft>
                <a:spcPts val="0"/>
              </a:spcAft>
              <a:buClr>
                <a:schemeClr val="lt1"/>
              </a:buClr>
              <a:buSzPts val="2200"/>
              <a:buNone/>
            </a:pPr>
            <a:r>
              <a:t/>
            </a:r>
            <a:endParaRPr/>
          </a:p>
          <a:p>
            <a:pPr indent="-228600" lvl="0" marL="228600" rtl="0" algn="l">
              <a:lnSpc>
                <a:spcPct val="90000"/>
              </a:lnSpc>
              <a:spcBef>
                <a:spcPts val="1000"/>
              </a:spcBef>
              <a:spcAft>
                <a:spcPts val="0"/>
              </a:spcAft>
              <a:buClr>
                <a:schemeClr val="lt1"/>
              </a:buClr>
              <a:buSzPts val="2200"/>
              <a:buChar char="•"/>
            </a:pPr>
            <a:r>
              <a:rPr lang="en-IE"/>
              <a:t>Name on file</a:t>
            </a:r>
            <a:endParaRPr/>
          </a:p>
          <a:p>
            <a:pPr indent="-88900" lvl="0" marL="228600" rtl="0" algn="l">
              <a:lnSpc>
                <a:spcPct val="90000"/>
              </a:lnSpc>
              <a:spcBef>
                <a:spcPts val="1000"/>
              </a:spcBef>
              <a:spcAft>
                <a:spcPts val="0"/>
              </a:spcAft>
              <a:buClr>
                <a:schemeClr val="lt1"/>
              </a:buClr>
              <a:buSzPts val="2200"/>
              <a:buNone/>
            </a:pPr>
            <a:r>
              <a:t/>
            </a:r>
            <a:endParaRPr/>
          </a:p>
          <a:p>
            <a:pPr indent="-228600" lvl="0" marL="228600" rtl="0" algn="l">
              <a:lnSpc>
                <a:spcPct val="90000"/>
              </a:lnSpc>
              <a:spcBef>
                <a:spcPts val="1000"/>
              </a:spcBef>
              <a:spcAft>
                <a:spcPts val="0"/>
              </a:spcAft>
              <a:buClr>
                <a:schemeClr val="lt1"/>
              </a:buClr>
              <a:buSzPts val="2200"/>
              <a:buChar char="•"/>
            </a:pPr>
            <a:r>
              <a:rPr lang="en-IE"/>
              <a:t>Type of file</a:t>
            </a:r>
            <a:endParaRPr/>
          </a:p>
          <a:p>
            <a:pPr indent="-88900" lvl="0" marL="228600" rtl="0" algn="l">
              <a:lnSpc>
                <a:spcPct val="90000"/>
              </a:lnSpc>
              <a:spcBef>
                <a:spcPts val="1000"/>
              </a:spcBef>
              <a:spcAft>
                <a:spcPts val="0"/>
              </a:spcAft>
              <a:buClr>
                <a:schemeClr val="lt1"/>
              </a:buClr>
              <a:buSzPts val="2200"/>
              <a:buNone/>
            </a:pPr>
            <a:r>
              <a:t/>
            </a:r>
            <a:endParaRPr/>
          </a:p>
          <a:p>
            <a:pPr indent="-228600" lvl="0" marL="228600" rtl="0" algn="l">
              <a:lnSpc>
                <a:spcPct val="90000"/>
              </a:lnSpc>
              <a:spcBef>
                <a:spcPts val="1000"/>
              </a:spcBef>
              <a:spcAft>
                <a:spcPts val="0"/>
              </a:spcAft>
              <a:buClr>
                <a:schemeClr val="lt1"/>
              </a:buClr>
              <a:buSzPts val="2200"/>
              <a:buChar char="•"/>
            </a:pPr>
            <a:r>
              <a:rPr lang="en-IE"/>
              <a:t>Fonts/Images</a:t>
            </a:r>
            <a:endParaRPr/>
          </a:p>
          <a:p>
            <a:pPr indent="-88900" lvl="0" marL="228600" rtl="0" algn="l">
              <a:lnSpc>
                <a:spcPct val="90000"/>
              </a:lnSpc>
              <a:spcBef>
                <a:spcPts val="1000"/>
              </a:spcBef>
              <a:spcAft>
                <a:spcPts val="0"/>
              </a:spcAft>
              <a:buClr>
                <a:schemeClr val="lt1"/>
              </a:buClr>
              <a:buSzPts val="2200"/>
              <a:buNone/>
            </a:pPr>
            <a:r>
              <a:t/>
            </a:r>
            <a:endParaRPr/>
          </a:p>
          <a:p>
            <a:pPr indent="-228600" lvl="0" marL="228600" rtl="0" algn="l">
              <a:lnSpc>
                <a:spcPct val="90000"/>
              </a:lnSpc>
              <a:spcBef>
                <a:spcPts val="1000"/>
              </a:spcBef>
              <a:spcAft>
                <a:spcPts val="0"/>
              </a:spcAft>
              <a:buClr>
                <a:schemeClr val="lt1"/>
              </a:buClr>
              <a:buSzPts val="2200"/>
              <a:buChar char="•"/>
            </a:pPr>
            <a:r>
              <a:rPr lang="en-IE"/>
              <a:t>Submission windows</a:t>
            </a:r>
            <a:endParaRPr/>
          </a:p>
          <a:p>
            <a:pPr indent="-88900" lvl="0" marL="228600" rtl="0" algn="l">
              <a:lnSpc>
                <a:spcPct val="90000"/>
              </a:lnSpc>
              <a:spcBef>
                <a:spcPts val="1000"/>
              </a:spcBef>
              <a:spcAft>
                <a:spcPts val="0"/>
              </a:spcAft>
              <a:buClr>
                <a:schemeClr val="lt1"/>
              </a:buClr>
              <a:buSzPts val="2200"/>
              <a:buNone/>
            </a:pPr>
            <a:r>
              <a:t/>
            </a:r>
            <a:endParaRPr/>
          </a:p>
          <a:p>
            <a:pPr indent="-88900" lvl="0" marL="228600" rtl="0" algn="l">
              <a:lnSpc>
                <a:spcPct val="90000"/>
              </a:lnSpc>
              <a:spcBef>
                <a:spcPts val="1000"/>
              </a:spcBef>
              <a:spcAft>
                <a:spcPts val="0"/>
              </a:spcAft>
              <a:buClr>
                <a:schemeClr val="lt1"/>
              </a:buClr>
              <a:buSzPts val="2200"/>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6"/>
          <p:cNvSpPr txBox="1"/>
          <p:nvPr>
            <p:ph idx="1" type="body"/>
          </p:nvPr>
        </p:nvSpPr>
        <p:spPr>
          <a:xfrm>
            <a:off x="685800" y="2194560"/>
            <a:ext cx="10820400" cy="4024125"/>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200"/>
              <a:buChar char="•"/>
            </a:pPr>
            <a:r>
              <a:rPr lang="en-IE"/>
              <a:t>Writing a query</a:t>
            </a:r>
            <a:endParaRPr/>
          </a:p>
          <a:p>
            <a:pPr indent="-88900" lvl="0" marL="228600" rtl="0" algn="l">
              <a:lnSpc>
                <a:spcPct val="90000"/>
              </a:lnSpc>
              <a:spcBef>
                <a:spcPts val="1000"/>
              </a:spcBef>
              <a:spcAft>
                <a:spcPts val="0"/>
              </a:spcAft>
              <a:buClr>
                <a:schemeClr val="lt1"/>
              </a:buClr>
              <a:buSzPts val="2200"/>
              <a:buNone/>
            </a:pPr>
            <a:r>
              <a:t/>
            </a:r>
            <a:endParaRPr/>
          </a:p>
          <a:p>
            <a:pPr indent="-228600" lvl="0" marL="228600" rtl="0" algn="l">
              <a:lnSpc>
                <a:spcPct val="90000"/>
              </a:lnSpc>
              <a:spcBef>
                <a:spcPts val="1000"/>
              </a:spcBef>
              <a:spcAft>
                <a:spcPts val="0"/>
              </a:spcAft>
              <a:buClr>
                <a:schemeClr val="lt1"/>
              </a:buClr>
              <a:buSzPts val="2200"/>
              <a:buChar char="•"/>
            </a:pPr>
            <a:r>
              <a:rPr lang="en-IE"/>
              <a:t>Writing a biography of yourself</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7"/>
          <p:cNvSpPr txBox="1"/>
          <p:nvPr>
            <p:ph idx="1" type="body"/>
          </p:nvPr>
        </p:nvSpPr>
        <p:spPr>
          <a:xfrm>
            <a:off x="685800" y="2194560"/>
            <a:ext cx="10820400" cy="4024125"/>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200"/>
              <a:buChar char="•"/>
            </a:pPr>
            <a:r>
              <a:rPr lang="en-IE"/>
              <a:t>Capitalism of the industry</a:t>
            </a:r>
            <a:endParaRPr/>
          </a:p>
          <a:p>
            <a:pPr indent="-88900" lvl="0" marL="228600" rtl="0" algn="l">
              <a:lnSpc>
                <a:spcPct val="90000"/>
              </a:lnSpc>
              <a:spcBef>
                <a:spcPts val="1000"/>
              </a:spcBef>
              <a:spcAft>
                <a:spcPts val="0"/>
              </a:spcAft>
              <a:buClr>
                <a:schemeClr val="lt1"/>
              </a:buClr>
              <a:buSzPts val="2200"/>
              <a:buNone/>
            </a:pPr>
            <a:r>
              <a:t/>
            </a:r>
            <a:endParaRPr/>
          </a:p>
          <a:p>
            <a:pPr indent="-228600" lvl="0" marL="228600" rtl="0" algn="l">
              <a:lnSpc>
                <a:spcPct val="90000"/>
              </a:lnSpc>
              <a:spcBef>
                <a:spcPts val="1000"/>
              </a:spcBef>
              <a:spcAft>
                <a:spcPts val="0"/>
              </a:spcAft>
              <a:buClr>
                <a:schemeClr val="lt1"/>
              </a:buClr>
              <a:buSzPts val="2200"/>
              <a:buChar char="•"/>
            </a:pPr>
            <a:r>
              <a:rPr lang="en-IE"/>
              <a:t>Majority of Publishers and Editors in profit mode – who will pay for this?</a:t>
            </a:r>
            <a:endParaRPr/>
          </a:p>
          <a:p>
            <a:pPr indent="-88900" lvl="0" marL="228600" rtl="0" algn="l">
              <a:lnSpc>
                <a:spcPct val="90000"/>
              </a:lnSpc>
              <a:spcBef>
                <a:spcPts val="1000"/>
              </a:spcBef>
              <a:spcAft>
                <a:spcPts val="0"/>
              </a:spcAft>
              <a:buClr>
                <a:schemeClr val="lt1"/>
              </a:buClr>
              <a:buSzPts val="2200"/>
              <a:buNone/>
            </a:pPr>
            <a:r>
              <a:t/>
            </a:r>
            <a:endParaRPr/>
          </a:p>
          <a:p>
            <a:pPr indent="-228600" lvl="0" marL="228600" rtl="0" algn="l">
              <a:lnSpc>
                <a:spcPct val="90000"/>
              </a:lnSpc>
              <a:spcBef>
                <a:spcPts val="1000"/>
              </a:spcBef>
              <a:spcAft>
                <a:spcPts val="0"/>
              </a:spcAft>
              <a:buClr>
                <a:schemeClr val="lt1"/>
              </a:buClr>
              <a:buSzPts val="2200"/>
              <a:buChar char="•"/>
            </a:pPr>
            <a:r>
              <a:rPr lang="en-IE"/>
              <a:t>Non-profit section wants high level literature</a:t>
            </a:r>
            <a:endParaRPr/>
          </a:p>
          <a:p>
            <a:pPr indent="-88900" lvl="0" marL="228600" rtl="0" algn="l">
              <a:lnSpc>
                <a:spcPct val="90000"/>
              </a:lnSpc>
              <a:spcBef>
                <a:spcPts val="1000"/>
              </a:spcBef>
              <a:spcAft>
                <a:spcPts val="0"/>
              </a:spcAft>
              <a:buClr>
                <a:schemeClr val="lt1"/>
              </a:buClr>
              <a:buSzPts val="2200"/>
              <a:buNone/>
            </a:pPr>
            <a:r>
              <a:t/>
            </a:r>
            <a:endParaRPr/>
          </a:p>
          <a:p>
            <a:pPr indent="-228600" lvl="0" marL="228600" rtl="0" algn="l">
              <a:lnSpc>
                <a:spcPct val="90000"/>
              </a:lnSpc>
              <a:spcBef>
                <a:spcPts val="1000"/>
              </a:spcBef>
              <a:spcAft>
                <a:spcPts val="0"/>
              </a:spcAft>
              <a:buClr>
                <a:schemeClr val="lt1"/>
              </a:buClr>
              <a:buSzPts val="2200"/>
              <a:buChar char="•"/>
            </a:pPr>
            <a:r>
              <a:rPr lang="en-IE"/>
              <a:t>Self-marketing: social media/website etc.</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8"/>
          <p:cNvSpPr txBox="1"/>
          <p:nvPr>
            <p:ph idx="1" type="body"/>
          </p:nvPr>
        </p:nvSpPr>
        <p:spPr>
          <a:xfrm>
            <a:off x="685800" y="2194560"/>
            <a:ext cx="10820400" cy="4024125"/>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200"/>
              <a:buChar char="•"/>
            </a:pPr>
            <a:r>
              <a:rPr lang="en-IE"/>
              <a:t>The Market</a:t>
            </a:r>
            <a:endParaRPr/>
          </a:p>
          <a:p>
            <a:pPr indent="-228600" lvl="0" marL="228600" rtl="0" algn="l">
              <a:lnSpc>
                <a:spcPct val="90000"/>
              </a:lnSpc>
              <a:spcBef>
                <a:spcPts val="1000"/>
              </a:spcBef>
              <a:spcAft>
                <a:spcPts val="0"/>
              </a:spcAft>
              <a:buClr>
                <a:schemeClr val="lt1"/>
              </a:buClr>
              <a:buSzPts val="2200"/>
              <a:buChar char="•"/>
            </a:pPr>
            <a:r>
              <a:rPr lang="en-IE"/>
              <a:t>Book?</a:t>
            </a:r>
            <a:endParaRPr/>
          </a:p>
          <a:p>
            <a:pPr indent="-228600" lvl="0" marL="228600" rtl="0" algn="l">
              <a:lnSpc>
                <a:spcPct val="90000"/>
              </a:lnSpc>
              <a:spcBef>
                <a:spcPts val="1000"/>
              </a:spcBef>
              <a:spcAft>
                <a:spcPts val="0"/>
              </a:spcAft>
              <a:buClr>
                <a:schemeClr val="lt1"/>
              </a:buClr>
              <a:buSzPts val="2200"/>
              <a:buChar char="•"/>
            </a:pPr>
            <a:r>
              <a:rPr lang="en-IE"/>
              <a:t>Magazine?</a:t>
            </a:r>
            <a:endParaRPr/>
          </a:p>
          <a:p>
            <a:pPr indent="-228600" lvl="0" marL="228600" rtl="0" algn="l">
              <a:lnSpc>
                <a:spcPct val="90000"/>
              </a:lnSpc>
              <a:spcBef>
                <a:spcPts val="1000"/>
              </a:spcBef>
              <a:spcAft>
                <a:spcPts val="0"/>
              </a:spcAft>
              <a:buClr>
                <a:schemeClr val="lt1"/>
              </a:buClr>
              <a:buSzPts val="2200"/>
              <a:buChar char="•"/>
            </a:pPr>
            <a:r>
              <a:rPr lang="en-IE"/>
              <a:t>Print/Online</a:t>
            </a:r>
            <a:endParaRPr/>
          </a:p>
          <a:p>
            <a:pPr indent="-228600" lvl="0" marL="228600" rtl="0" algn="l">
              <a:lnSpc>
                <a:spcPct val="90000"/>
              </a:lnSpc>
              <a:spcBef>
                <a:spcPts val="1000"/>
              </a:spcBef>
              <a:spcAft>
                <a:spcPts val="0"/>
              </a:spcAft>
              <a:buClr>
                <a:schemeClr val="lt1"/>
              </a:buClr>
              <a:buSzPts val="2200"/>
              <a:buChar char="•"/>
            </a:pPr>
            <a:r>
              <a:rPr lang="en-IE"/>
              <a:t>Traditional v Independent</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9"/>
          <p:cNvSpPr txBox="1"/>
          <p:nvPr>
            <p:ph type="title"/>
          </p:nvPr>
        </p:nvSpPr>
        <p:spPr>
          <a:xfrm>
            <a:off x="685800" y="608510"/>
            <a:ext cx="8610600" cy="129302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000"/>
              <a:buFont typeface="Century Gothic"/>
              <a:buNone/>
            </a:pPr>
            <a:r>
              <a:rPr lang="en-IE"/>
              <a:t>REJECTION</a:t>
            </a:r>
            <a:br>
              <a:rPr lang="en-IE"/>
            </a:br>
            <a:endParaRPr/>
          </a:p>
        </p:txBody>
      </p:sp>
      <p:sp>
        <p:nvSpPr>
          <p:cNvPr id="204" name="Google Shape;204;p9"/>
          <p:cNvSpPr txBox="1"/>
          <p:nvPr>
            <p:ph idx="1" type="body"/>
          </p:nvPr>
        </p:nvSpPr>
        <p:spPr>
          <a:xfrm>
            <a:off x="685800" y="2194560"/>
            <a:ext cx="10820400" cy="4024125"/>
          </a:xfrm>
          <a:prstGeom prst="rect">
            <a:avLst/>
          </a:prstGeom>
          <a:noFill/>
          <a:ln>
            <a:noFill/>
          </a:ln>
        </p:spPr>
        <p:txBody>
          <a:bodyPr anchorCtr="0" anchor="t" bIns="45700" lIns="91425" spcFirstLastPara="1" rIns="91425" wrap="square" tIns="45700">
            <a:normAutofit/>
          </a:bodyPr>
          <a:lstStyle/>
          <a:p>
            <a:pPr indent="-88900" lvl="0" marL="228600" rtl="0" algn="l">
              <a:lnSpc>
                <a:spcPct val="90000"/>
              </a:lnSpc>
              <a:spcBef>
                <a:spcPts val="0"/>
              </a:spcBef>
              <a:spcAft>
                <a:spcPts val="0"/>
              </a:spcAft>
              <a:buClr>
                <a:schemeClr val="lt1"/>
              </a:buClr>
              <a:buSzPts val="2200"/>
              <a:buNone/>
            </a:pPr>
            <a:r>
              <a:t/>
            </a:r>
            <a:endParaRPr/>
          </a:p>
          <a:p>
            <a:pPr indent="0" lvl="0" marL="0" rtl="0" algn="l">
              <a:lnSpc>
                <a:spcPct val="90000"/>
              </a:lnSpc>
              <a:spcBef>
                <a:spcPts val="1000"/>
              </a:spcBef>
              <a:spcAft>
                <a:spcPts val="0"/>
              </a:spcAft>
              <a:buClr>
                <a:schemeClr val="lt1"/>
              </a:buClr>
              <a:buSzPts val="2200"/>
              <a:buNone/>
            </a:pPr>
            <a:r>
              <a:rPr lang="en-IE"/>
              <a:t>‘Ever tried. Ever failed. No matter. Try again. Fail again. Fail better.’</a:t>
            </a:r>
            <a:endParaRPr/>
          </a:p>
          <a:p>
            <a:pPr indent="0" lvl="0" marL="0" rtl="0" algn="l">
              <a:lnSpc>
                <a:spcPct val="90000"/>
              </a:lnSpc>
              <a:spcBef>
                <a:spcPts val="1000"/>
              </a:spcBef>
              <a:spcAft>
                <a:spcPts val="0"/>
              </a:spcAft>
              <a:buClr>
                <a:schemeClr val="lt1"/>
              </a:buClr>
              <a:buSzPts val="2200"/>
              <a:buNone/>
            </a:pPr>
            <a:r>
              <a:rPr lang="en-IE"/>
              <a:t>‘Worstword Ho’, Samuel Beckett, 1983.</a:t>
            </a:r>
            <a:endParaRPr/>
          </a:p>
          <a:p>
            <a:pPr indent="-88900" lvl="0" marL="228600" rtl="0" algn="l">
              <a:lnSpc>
                <a:spcPct val="90000"/>
              </a:lnSpc>
              <a:spcBef>
                <a:spcPts val="1000"/>
              </a:spcBef>
              <a:spcAft>
                <a:spcPts val="0"/>
              </a:spcAft>
              <a:buClr>
                <a:schemeClr val="lt1"/>
              </a:buClr>
              <a:buSzPts val="2200"/>
              <a:buNone/>
            </a:pPr>
            <a:r>
              <a:t/>
            </a:r>
            <a:endParaRPr/>
          </a:p>
          <a:p>
            <a:pPr indent="-228600" lvl="0" marL="228600" rtl="0" algn="l">
              <a:lnSpc>
                <a:spcPct val="90000"/>
              </a:lnSpc>
              <a:spcBef>
                <a:spcPts val="1000"/>
              </a:spcBef>
              <a:spcAft>
                <a:spcPts val="0"/>
              </a:spcAft>
              <a:buClr>
                <a:schemeClr val="lt1"/>
              </a:buClr>
              <a:buSzPts val="2200"/>
              <a:buChar char="•"/>
            </a:pPr>
            <a:r>
              <a:rPr lang="en-IE"/>
              <a:t>Developing register for publications</a:t>
            </a:r>
            <a:endParaRPr/>
          </a:p>
          <a:p>
            <a:pPr indent="-88900" lvl="0" marL="228600" rtl="0" algn="l">
              <a:lnSpc>
                <a:spcPct val="90000"/>
              </a:lnSpc>
              <a:spcBef>
                <a:spcPts val="1000"/>
              </a:spcBef>
              <a:spcAft>
                <a:spcPts val="0"/>
              </a:spcAft>
              <a:buClr>
                <a:schemeClr val="lt1"/>
              </a:buClr>
              <a:buSzPts val="2200"/>
              <a:buNone/>
            </a:pPr>
            <a:r>
              <a:t/>
            </a:r>
            <a:endParaRPr/>
          </a:p>
          <a:p>
            <a:pPr indent="-228600" lvl="0" marL="228600" rtl="0" algn="l">
              <a:lnSpc>
                <a:spcPct val="90000"/>
              </a:lnSpc>
              <a:spcBef>
                <a:spcPts val="1000"/>
              </a:spcBef>
              <a:spcAft>
                <a:spcPts val="0"/>
              </a:spcAft>
              <a:buClr>
                <a:schemeClr val="lt1"/>
              </a:buClr>
              <a:buSzPts val="2200"/>
              <a:buChar char="•"/>
            </a:pPr>
            <a:r>
              <a:rPr lang="en-IE"/>
              <a:t>Being astute with submissions process</a:t>
            </a:r>
            <a:endParaRPr/>
          </a:p>
          <a:p>
            <a:pPr indent="0" lvl="0" marL="0" rtl="0" algn="l">
              <a:lnSpc>
                <a:spcPct val="90000"/>
              </a:lnSpc>
              <a:spcBef>
                <a:spcPts val="1000"/>
              </a:spcBef>
              <a:spcAft>
                <a:spcPts val="0"/>
              </a:spcAft>
              <a:buClr>
                <a:schemeClr val="lt1"/>
              </a:buClr>
              <a:buSzPts val="2200"/>
              <a:buNone/>
            </a:pPr>
            <a:r>
              <a:t/>
            </a:r>
            <a:endParaRPr/>
          </a:p>
          <a:p>
            <a:pPr indent="-228600" lvl="0" marL="228600" rtl="0" algn="l">
              <a:lnSpc>
                <a:spcPct val="90000"/>
              </a:lnSpc>
              <a:spcBef>
                <a:spcPts val="1000"/>
              </a:spcBef>
              <a:spcAft>
                <a:spcPts val="0"/>
              </a:spcAft>
              <a:buClr>
                <a:schemeClr val="lt1"/>
              </a:buClr>
              <a:buSzPts val="2200"/>
              <a:buChar char="•"/>
            </a:pPr>
            <a:r>
              <a:rPr lang="en-IE"/>
              <a:t>Avoid unnecessary rejections</a:t>
            </a:r>
            <a:endParaRPr/>
          </a:p>
        </p:txBody>
      </p:sp>
      <p:pic>
        <p:nvPicPr>
          <p:cNvPr id="205" name="Google Shape;205;p9"/>
          <p:cNvPicPr preferRelativeResize="0"/>
          <p:nvPr/>
        </p:nvPicPr>
        <p:blipFill rotWithShape="1">
          <a:blip r:embed="rId3">
            <a:alphaModFix/>
          </a:blip>
          <a:srcRect b="0" l="0" r="0" t="0"/>
          <a:stretch/>
        </p:blipFill>
        <p:spPr>
          <a:xfrm>
            <a:off x="7290880" y="3842542"/>
            <a:ext cx="4011040" cy="266916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10"/>
          <p:cNvSpPr txBox="1"/>
          <p:nvPr>
            <p:ph type="title"/>
          </p:nvPr>
        </p:nvSpPr>
        <p:spPr>
          <a:xfrm>
            <a:off x="2895600" y="764373"/>
            <a:ext cx="8610600" cy="1293028"/>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lt1"/>
              </a:buClr>
              <a:buSzPts val="4000"/>
              <a:buFont typeface="Century Gothic"/>
              <a:buNone/>
            </a:pPr>
            <a:r>
              <a:rPr lang="en-IE"/>
              <a:t>ACCEPTANCE</a:t>
            </a:r>
            <a:endParaRPr/>
          </a:p>
        </p:txBody>
      </p:sp>
      <p:sp>
        <p:nvSpPr>
          <p:cNvPr id="211" name="Google Shape;211;p10"/>
          <p:cNvSpPr txBox="1"/>
          <p:nvPr>
            <p:ph idx="1" type="body"/>
          </p:nvPr>
        </p:nvSpPr>
        <p:spPr>
          <a:xfrm>
            <a:off x="685800" y="2194560"/>
            <a:ext cx="10820400" cy="4024125"/>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200"/>
              <a:buChar char="•"/>
            </a:pPr>
            <a:r>
              <a:rPr lang="en-IE"/>
              <a:t>Proofs</a:t>
            </a:r>
            <a:endParaRPr/>
          </a:p>
          <a:p>
            <a:pPr indent="-88900" lvl="0" marL="228600" rtl="0" algn="l">
              <a:lnSpc>
                <a:spcPct val="90000"/>
              </a:lnSpc>
              <a:spcBef>
                <a:spcPts val="1000"/>
              </a:spcBef>
              <a:spcAft>
                <a:spcPts val="0"/>
              </a:spcAft>
              <a:buClr>
                <a:schemeClr val="lt1"/>
              </a:buClr>
              <a:buSzPts val="2200"/>
              <a:buNone/>
            </a:pPr>
            <a:r>
              <a:t/>
            </a:r>
            <a:endParaRPr/>
          </a:p>
          <a:p>
            <a:pPr indent="-228600" lvl="0" marL="228600" rtl="0" algn="l">
              <a:lnSpc>
                <a:spcPct val="90000"/>
              </a:lnSpc>
              <a:spcBef>
                <a:spcPts val="1000"/>
              </a:spcBef>
              <a:spcAft>
                <a:spcPts val="0"/>
              </a:spcAft>
              <a:buClr>
                <a:schemeClr val="lt1"/>
              </a:buClr>
              <a:buSzPts val="2200"/>
              <a:buChar char="•"/>
            </a:pPr>
            <a:r>
              <a:rPr lang="en-IE"/>
              <a:t>Dealing with editors</a:t>
            </a:r>
            <a:endParaRPr/>
          </a:p>
          <a:p>
            <a:pPr indent="-88900" lvl="0" marL="228600" rtl="0" algn="l">
              <a:lnSpc>
                <a:spcPct val="90000"/>
              </a:lnSpc>
              <a:spcBef>
                <a:spcPts val="1000"/>
              </a:spcBef>
              <a:spcAft>
                <a:spcPts val="0"/>
              </a:spcAft>
              <a:buClr>
                <a:schemeClr val="lt1"/>
              </a:buClr>
              <a:buSzPts val="2200"/>
              <a:buNone/>
            </a:pPr>
            <a:r>
              <a:t/>
            </a:r>
            <a:endParaRPr/>
          </a:p>
          <a:p>
            <a:pPr indent="-228600" lvl="0" marL="228600" rtl="0" algn="l">
              <a:lnSpc>
                <a:spcPct val="90000"/>
              </a:lnSpc>
              <a:spcBef>
                <a:spcPts val="1000"/>
              </a:spcBef>
              <a:spcAft>
                <a:spcPts val="0"/>
              </a:spcAft>
              <a:buClr>
                <a:schemeClr val="lt1"/>
              </a:buClr>
              <a:buSzPts val="2200"/>
              <a:buChar char="•"/>
            </a:pPr>
            <a:r>
              <a:rPr lang="en-IE"/>
              <a:t>Promoting published material</a:t>
            </a:r>
            <a:endParaRPr/>
          </a:p>
          <a:p>
            <a:pPr indent="-88900" lvl="0" marL="228600" rtl="0" algn="l">
              <a:lnSpc>
                <a:spcPct val="90000"/>
              </a:lnSpc>
              <a:spcBef>
                <a:spcPts val="1000"/>
              </a:spcBef>
              <a:spcAft>
                <a:spcPts val="0"/>
              </a:spcAft>
              <a:buClr>
                <a:schemeClr val="lt1"/>
              </a:buClr>
              <a:buSzPts val="2200"/>
              <a:buNone/>
            </a:pPr>
            <a:r>
              <a:t/>
            </a:r>
            <a:endParaRPr/>
          </a:p>
          <a:p>
            <a:pPr indent="-228600" lvl="0" marL="228600" rtl="0" algn="l">
              <a:lnSpc>
                <a:spcPct val="90000"/>
              </a:lnSpc>
              <a:spcBef>
                <a:spcPts val="1000"/>
              </a:spcBef>
              <a:spcAft>
                <a:spcPts val="0"/>
              </a:spcAft>
              <a:buClr>
                <a:schemeClr val="lt1"/>
              </a:buClr>
              <a:buSzPts val="2200"/>
              <a:buChar char="•"/>
            </a:pPr>
            <a:r>
              <a:rPr lang="en-IE"/>
              <a:t>Readings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11"/>
          <p:cNvSpPr txBox="1"/>
          <p:nvPr>
            <p:ph type="title"/>
          </p:nvPr>
        </p:nvSpPr>
        <p:spPr>
          <a:xfrm>
            <a:off x="2895600" y="764373"/>
            <a:ext cx="8610600" cy="1293028"/>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lt1"/>
              </a:buClr>
              <a:buSzPts val="4000"/>
              <a:buFont typeface="Century Gothic"/>
              <a:buNone/>
            </a:pPr>
            <a:r>
              <a:rPr lang="en-IE"/>
              <a:t>WHAT IS HORROR?</a:t>
            </a:r>
            <a:endParaRPr/>
          </a:p>
        </p:txBody>
      </p:sp>
      <p:sp>
        <p:nvSpPr>
          <p:cNvPr id="217" name="Google Shape;217;p11"/>
          <p:cNvSpPr txBox="1"/>
          <p:nvPr>
            <p:ph idx="1" type="body"/>
          </p:nvPr>
        </p:nvSpPr>
        <p:spPr>
          <a:xfrm>
            <a:off x="685800" y="2194560"/>
            <a:ext cx="10820400" cy="4024125"/>
          </a:xfrm>
          <a:prstGeom prst="rect">
            <a:avLst/>
          </a:prstGeom>
          <a:noFill/>
          <a:ln>
            <a:noFill/>
          </a:ln>
        </p:spPr>
        <p:txBody>
          <a:bodyPr anchorCtr="0" anchor="t" bIns="45700" lIns="91425" spcFirstLastPara="1" rIns="91425" wrap="square" tIns="45700">
            <a:normAutofit fontScale="85000" lnSpcReduction="20000"/>
          </a:bodyPr>
          <a:lstStyle/>
          <a:p>
            <a:pPr indent="-109854" lvl="0" marL="228600" rtl="0" algn="l">
              <a:lnSpc>
                <a:spcPct val="90000"/>
              </a:lnSpc>
              <a:spcBef>
                <a:spcPts val="0"/>
              </a:spcBef>
              <a:spcAft>
                <a:spcPts val="0"/>
              </a:spcAft>
              <a:buClr>
                <a:schemeClr val="lt1"/>
              </a:buClr>
              <a:buSzPct val="100000"/>
              <a:buNone/>
            </a:pPr>
            <a:r>
              <a:t/>
            </a:r>
            <a:endParaRPr/>
          </a:p>
          <a:p>
            <a:pPr indent="-228600" lvl="0" marL="228600" rtl="0" algn="l">
              <a:lnSpc>
                <a:spcPct val="90000"/>
              </a:lnSpc>
              <a:spcBef>
                <a:spcPts val="1000"/>
              </a:spcBef>
              <a:spcAft>
                <a:spcPts val="0"/>
              </a:spcAft>
              <a:buClr>
                <a:schemeClr val="lt1"/>
              </a:buClr>
              <a:buSzPct val="100000"/>
              <a:buChar char="•"/>
            </a:pPr>
            <a:r>
              <a:rPr lang="en-IE"/>
              <a:t>‘Carroll (1990) defines art-horror as creating an emotional state wherein, essentially, some nonordinary physical state of agitation is caused by the thought of a monster, . . . which thought also includes the recognition that the monster is threatening and impure. . . . Monsters, here, are identified as any being not now believed to exist ac-cording to reigning scientific knowledge’ (Dickson 116).</a:t>
            </a:r>
            <a:endParaRPr/>
          </a:p>
          <a:p>
            <a:pPr indent="-228600" lvl="0" marL="228600" rtl="0" algn="l">
              <a:lnSpc>
                <a:spcPct val="90000"/>
              </a:lnSpc>
              <a:spcBef>
                <a:spcPts val="1000"/>
              </a:spcBef>
              <a:spcAft>
                <a:spcPts val="0"/>
              </a:spcAft>
              <a:buClr>
                <a:schemeClr val="lt1"/>
              </a:buClr>
              <a:buSzPct val="100000"/>
              <a:buChar char="•"/>
            </a:pPr>
            <a:r>
              <a:rPr lang="en-IE"/>
              <a:t>‘According to Carroll's (1990) definition of art-horror, the text must contain a monster who is "threatening" (p. 43) and that monster must produce "disgust or repulsion" in the reader’ (Dickson 116).</a:t>
            </a:r>
            <a:endParaRPr/>
          </a:p>
          <a:p>
            <a:pPr indent="-109854" lvl="0" marL="228600" rtl="0" algn="l">
              <a:lnSpc>
                <a:spcPct val="90000"/>
              </a:lnSpc>
              <a:spcBef>
                <a:spcPts val="1000"/>
              </a:spcBef>
              <a:spcAft>
                <a:spcPts val="0"/>
              </a:spcAft>
              <a:buClr>
                <a:schemeClr val="lt1"/>
              </a:buClr>
              <a:buSzPct val="100000"/>
              <a:buNone/>
            </a:pPr>
            <a:r>
              <a:t/>
            </a:r>
            <a:endParaRPr/>
          </a:p>
          <a:p>
            <a:pPr indent="-109854" lvl="0" marL="228600" rtl="0" algn="l">
              <a:lnSpc>
                <a:spcPct val="90000"/>
              </a:lnSpc>
              <a:spcBef>
                <a:spcPts val="1000"/>
              </a:spcBef>
              <a:spcAft>
                <a:spcPts val="0"/>
              </a:spcAft>
              <a:buClr>
                <a:schemeClr val="lt1"/>
              </a:buClr>
              <a:buSzPct val="100000"/>
              <a:buNone/>
            </a:pPr>
            <a:r>
              <a:t/>
            </a:r>
            <a:endParaRPr/>
          </a:p>
          <a:p>
            <a:pPr indent="-109854" lvl="0" marL="228600" rtl="0" algn="l">
              <a:lnSpc>
                <a:spcPct val="90000"/>
              </a:lnSpc>
              <a:spcBef>
                <a:spcPts val="1000"/>
              </a:spcBef>
              <a:spcAft>
                <a:spcPts val="0"/>
              </a:spcAft>
              <a:buClr>
                <a:schemeClr val="lt1"/>
              </a:buClr>
              <a:buSzPct val="100000"/>
              <a:buNone/>
            </a:pPr>
            <a:r>
              <a:t/>
            </a:r>
            <a:endParaRPr/>
          </a:p>
          <a:p>
            <a:pPr indent="-109854" lvl="0" marL="228600" rtl="0" algn="l">
              <a:lnSpc>
                <a:spcPct val="90000"/>
              </a:lnSpc>
              <a:spcBef>
                <a:spcPts val="1000"/>
              </a:spcBef>
              <a:spcAft>
                <a:spcPts val="0"/>
              </a:spcAft>
              <a:buClr>
                <a:schemeClr val="lt1"/>
              </a:buClr>
              <a:buSzPct val="100000"/>
              <a:buNone/>
            </a:pPr>
            <a:r>
              <a:t/>
            </a:r>
            <a:endParaRPr/>
          </a:p>
          <a:p>
            <a:pPr indent="-228600" lvl="0" marL="228600" rtl="0" algn="l">
              <a:lnSpc>
                <a:spcPct val="90000"/>
              </a:lnSpc>
              <a:spcBef>
                <a:spcPts val="1000"/>
              </a:spcBef>
              <a:spcAft>
                <a:spcPts val="0"/>
              </a:spcAft>
              <a:buClr>
                <a:schemeClr val="lt1"/>
              </a:buClr>
              <a:buSzPct val="100000"/>
              <a:buChar char="•"/>
            </a:pPr>
            <a:r>
              <a:rPr lang="en-IE"/>
              <a:t>Dickson, Randi. ‘Horror: To Gratify, Not Edify’. </a:t>
            </a:r>
            <a:r>
              <a:rPr i="1" lang="en-IE"/>
              <a:t>Pleasure and the Language Arts </a:t>
            </a:r>
            <a:r>
              <a:rPr lang="en-IE"/>
              <a:t>(November 1998), pp.115-122.</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12"/>
          <p:cNvSpPr txBox="1"/>
          <p:nvPr>
            <p:ph type="title"/>
          </p:nvPr>
        </p:nvSpPr>
        <p:spPr>
          <a:xfrm>
            <a:off x="2895600" y="764373"/>
            <a:ext cx="8610600" cy="1293028"/>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lt1"/>
              </a:buClr>
              <a:buSzPts val="4000"/>
              <a:buFont typeface="Century Gothic"/>
              <a:buNone/>
            </a:pPr>
            <a:r>
              <a:rPr lang="en-IE"/>
              <a:t>WHAT IS HORROR?</a:t>
            </a:r>
            <a:endParaRPr/>
          </a:p>
        </p:txBody>
      </p:sp>
      <p:sp>
        <p:nvSpPr>
          <p:cNvPr id="223" name="Google Shape;223;p12"/>
          <p:cNvSpPr txBox="1"/>
          <p:nvPr>
            <p:ph idx="1" type="body"/>
          </p:nvPr>
        </p:nvSpPr>
        <p:spPr>
          <a:xfrm>
            <a:off x="685800" y="2194560"/>
            <a:ext cx="10820400" cy="4024125"/>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200"/>
              <a:buChar char="•"/>
            </a:pPr>
            <a:r>
              <a:rPr lang="en-IE"/>
              <a:t>‘[…]the main character suspects the presence of something unnatural and threatening, and spends a good part of the story attempting to discover what it is’ (Dickson 118)</a:t>
            </a:r>
            <a:endParaRPr/>
          </a:p>
          <a:p>
            <a:pPr indent="-88900" lvl="0" marL="228600" rtl="0" algn="l">
              <a:lnSpc>
                <a:spcPct val="90000"/>
              </a:lnSpc>
              <a:spcBef>
                <a:spcPts val="1000"/>
              </a:spcBef>
              <a:spcAft>
                <a:spcPts val="0"/>
              </a:spcAft>
              <a:buClr>
                <a:schemeClr val="lt1"/>
              </a:buClr>
              <a:buSzPts val="2200"/>
              <a:buNone/>
            </a:pPr>
            <a:r>
              <a:t/>
            </a:r>
            <a:endParaRPr/>
          </a:p>
          <a:p>
            <a:pPr indent="-228600" lvl="0" marL="228600" rtl="0" algn="l">
              <a:lnSpc>
                <a:spcPct val="90000"/>
              </a:lnSpc>
              <a:spcBef>
                <a:spcPts val="1000"/>
              </a:spcBef>
              <a:spcAft>
                <a:spcPts val="0"/>
              </a:spcAft>
              <a:buClr>
                <a:schemeClr val="lt1"/>
              </a:buClr>
              <a:buSzPts val="2200"/>
              <a:buChar char="•"/>
            </a:pPr>
            <a:r>
              <a:rPr lang="en-IE"/>
              <a:t>‘[…]the great lure of horror fiction comes from a combination of awe and curiosity about what is unnatural and repulsive, as well as interest in the narrative structure that is set up by the questions posed at the beginning of the story, the commonly described experience of "reading to find out what will happen." Will the character(s) discover who the monster is? Will they be able to convince the authorities? Will they confront the monster or will he be left to wander the world, popping up who knows where? (Dickson 118)</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13"/>
          <p:cNvSpPr txBox="1"/>
          <p:nvPr>
            <p:ph idx="1" type="body"/>
          </p:nvPr>
        </p:nvSpPr>
        <p:spPr>
          <a:xfrm>
            <a:off x="708660" y="617220"/>
            <a:ext cx="10820400" cy="5327145"/>
          </a:xfrm>
          <a:prstGeom prst="rect">
            <a:avLst/>
          </a:prstGeom>
          <a:noFill/>
          <a:ln>
            <a:noFill/>
          </a:ln>
        </p:spPr>
        <p:txBody>
          <a:bodyPr anchorCtr="0" anchor="t" bIns="45700" lIns="91425" spcFirstLastPara="1" rIns="91425" wrap="square" tIns="45700">
            <a:normAutofit/>
          </a:bodyPr>
          <a:lstStyle/>
          <a:p>
            <a:pPr indent="-88900" lvl="0" marL="228600" rtl="0" algn="l">
              <a:lnSpc>
                <a:spcPct val="90000"/>
              </a:lnSpc>
              <a:spcBef>
                <a:spcPts val="0"/>
              </a:spcBef>
              <a:spcAft>
                <a:spcPts val="0"/>
              </a:spcAft>
              <a:buClr>
                <a:schemeClr val="lt1"/>
              </a:buClr>
              <a:buSzPts val="2200"/>
              <a:buNone/>
            </a:pPr>
            <a:r>
              <a:t/>
            </a:r>
            <a:endParaRPr/>
          </a:p>
          <a:p>
            <a:pPr indent="-88900" lvl="0" marL="228600" rtl="0" algn="l">
              <a:lnSpc>
                <a:spcPct val="90000"/>
              </a:lnSpc>
              <a:spcBef>
                <a:spcPts val="1000"/>
              </a:spcBef>
              <a:spcAft>
                <a:spcPts val="0"/>
              </a:spcAft>
              <a:buClr>
                <a:schemeClr val="lt1"/>
              </a:buClr>
              <a:buSzPts val="2200"/>
              <a:buNone/>
            </a:pPr>
            <a:r>
              <a:t/>
            </a:r>
            <a:endParaRPr/>
          </a:p>
          <a:p>
            <a:pPr indent="-88900" lvl="0" marL="228600" rtl="0" algn="l">
              <a:lnSpc>
                <a:spcPct val="90000"/>
              </a:lnSpc>
              <a:spcBef>
                <a:spcPts val="1000"/>
              </a:spcBef>
              <a:spcAft>
                <a:spcPts val="0"/>
              </a:spcAft>
              <a:buClr>
                <a:schemeClr val="lt1"/>
              </a:buClr>
              <a:buSzPts val="2200"/>
              <a:buNone/>
            </a:pPr>
            <a:r>
              <a:t/>
            </a:r>
            <a:endParaRPr/>
          </a:p>
        </p:txBody>
      </p:sp>
      <p:sp>
        <p:nvSpPr>
          <p:cNvPr id="229" name="Google Shape;229;p13"/>
          <p:cNvSpPr txBox="1"/>
          <p:nvPr/>
        </p:nvSpPr>
        <p:spPr>
          <a:xfrm>
            <a:off x="708660" y="617220"/>
            <a:ext cx="8895853" cy="397031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a:p>
            <a:pPr indent="-228600" lvl="0" marL="342900" marR="0" rtl="0" algn="l">
              <a:lnSpc>
                <a:spcPct val="100000"/>
              </a:lnSpc>
              <a:spcBef>
                <a:spcPts val="0"/>
              </a:spcBef>
              <a:spcAft>
                <a:spcPts val="0"/>
              </a:spcAft>
              <a:buClr>
                <a:schemeClr val="lt1"/>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a:p>
            <a:pPr indent="-342900" lvl="0" marL="342900" marR="0" rtl="0" algn="l">
              <a:lnSpc>
                <a:spcPct val="100000"/>
              </a:lnSpc>
              <a:spcBef>
                <a:spcPts val="0"/>
              </a:spcBef>
              <a:spcAft>
                <a:spcPts val="0"/>
              </a:spcAft>
              <a:buClr>
                <a:schemeClr val="lt1"/>
              </a:buClr>
              <a:buSzPts val="1800"/>
              <a:buFont typeface="Arial"/>
              <a:buChar char="•"/>
            </a:pPr>
            <a:r>
              <a:rPr b="0" i="0" lang="en-IE" sz="1800" u="none" cap="none" strike="noStrike">
                <a:solidFill>
                  <a:schemeClr val="lt1"/>
                </a:solidFill>
                <a:latin typeface="Century Gothic"/>
                <a:ea typeface="Century Gothic"/>
                <a:cs typeface="Century Gothic"/>
                <a:sym typeface="Century Gothic"/>
              </a:rPr>
              <a:t>Narration</a:t>
            </a:r>
            <a:endParaRPr b="0" i="0" sz="1400" u="none" cap="none" strike="noStrike">
              <a:solidFill>
                <a:srgbClr val="000000"/>
              </a:solidFill>
              <a:latin typeface="Arial"/>
              <a:ea typeface="Arial"/>
              <a:cs typeface="Arial"/>
              <a:sym typeface="Arial"/>
            </a:endParaRPr>
          </a:p>
          <a:p>
            <a:pPr indent="-228600" lvl="0" marL="342900" marR="0" rtl="0" algn="l">
              <a:lnSpc>
                <a:spcPct val="100000"/>
              </a:lnSpc>
              <a:spcBef>
                <a:spcPts val="0"/>
              </a:spcBef>
              <a:spcAft>
                <a:spcPts val="0"/>
              </a:spcAft>
              <a:buClr>
                <a:schemeClr val="lt1"/>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a:p>
            <a:pPr indent="-342900" lvl="0" marL="342900" marR="0" rtl="0" algn="l">
              <a:lnSpc>
                <a:spcPct val="100000"/>
              </a:lnSpc>
              <a:spcBef>
                <a:spcPts val="0"/>
              </a:spcBef>
              <a:spcAft>
                <a:spcPts val="0"/>
              </a:spcAft>
              <a:buClr>
                <a:schemeClr val="lt1"/>
              </a:buClr>
              <a:buSzPts val="1800"/>
              <a:buFont typeface="Arial"/>
              <a:buChar char="•"/>
            </a:pPr>
            <a:r>
              <a:rPr b="0" i="0" lang="en-IE" sz="1800" u="none" cap="none" strike="noStrike">
                <a:solidFill>
                  <a:schemeClr val="lt1"/>
                </a:solidFill>
                <a:latin typeface="Century Gothic"/>
                <a:ea typeface="Century Gothic"/>
                <a:cs typeface="Century Gothic"/>
                <a:sym typeface="Century Gothic"/>
              </a:rPr>
              <a:t>Embellishment of theme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a:p>
            <a:pPr indent="-342900" lvl="0" marL="342900" marR="0" rtl="0" algn="l">
              <a:lnSpc>
                <a:spcPct val="100000"/>
              </a:lnSpc>
              <a:spcBef>
                <a:spcPts val="0"/>
              </a:spcBef>
              <a:spcAft>
                <a:spcPts val="0"/>
              </a:spcAft>
              <a:buClr>
                <a:schemeClr val="lt1"/>
              </a:buClr>
              <a:buSzPts val="1800"/>
              <a:buFont typeface="Arial"/>
              <a:buChar char="•"/>
            </a:pPr>
            <a:r>
              <a:rPr b="0" i="0" lang="en-IE" sz="1800" u="none" cap="none" strike="noStrike">
                <a:solidFill>
                  <a:schemeClr val="lt1"/>
                </a:solidFill>
                <a:latin typeface="Century Gothic"/>
                <a:ea typeface="Century Gothic"/>
                <a:cs typeface="Century Gothic"/>
                <a:sym typeface="Century Gothic"/>
              </a:rPr>
              <a:t>Conclusion</a:t>
            </a:r>
            <a:endParaRPr b="0" i="0" sz="1400" u="none" cap="none" strike="noStrike">
              <a:solidFill>
                <a:srgbClr val="000000"/>
              </a:solidFill>
              <a:latin typeface="Arial"/>
              <a:ea typeface="Arial"/>
              <a:cs typeface="Arial"/>
              <a:sym typeface="Arial"/>
            </a:endParaRPr>
          </a:p>
          <a:p>
            <a:pPr indent="-228600" lvl="0" marL="342900" marR="0" rtl="0" algn="l">
              <a:lnSpc>
                <a:spcPct val="100000"/>
              </a:lnSpc>
              <a:spcBef>
                <a:spcPts val="0"/>
              </a:spcBef>
              <a:spcAft>
                <a:spcPts val="0"/>
              </a:spcAft>
              <a:buClr>
                <a:schemeClr val="lt1"/>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a:p>
            <a:pPr indent="-228600" lvl="0" marL="342900" marR="0" rtl="0" algn="l">
              <a:lnSpc>
                <a:spcPct val="100000"/>
              </a:lnSpc>
              <a:spcBef>
                <a:spcPts val="0"/>
              </a:spcBef>
              <a:spcAft>
                <a:spcPts val="0"/>
              </a:spcAft>
              <a:buClr>
                <a:schemeClr val="lt1"/>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a:p>
            <a:pPr indent="-228600" lvl="0" marL="342900" marR="0" rtl="0" algn="l">
              <a:lnSpc>
                <a:spcPct val="100000"/>
              </a:lnSpc>
              <a:spcBef>
                <a:spcPts val="0"/>
              </a:spcBef>
              <a:spcAft>
                <a:spcPts val="0"/>
              </a:spcAft>
              <a:buClr>
                <a:schemeClr val="lt1"/>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14"/>
          <p:cNvSpPr txBox="1"/>
          <p:nvPr>
            <p:ph type="title"/>
          </p:nvPr>
        </p:nvSpPr>
        <p:spPr>
          <a:xfrm>
            <a:off x="2895600" y="764373"/>
            <a:ext cx="8610600" cy="1293028"/>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lt1"/>
              </a:buClr>
              <a:buSzPts val="4000"/>
              <a:buFont typeface="Century Gothic"/>
              <a:buNone/>
            </a:pPr>
            <a:r>
              <a:rPr lang="en-IE"/>
              <a:t>FINAL PROJECT</a:t>
            </a:r>
            <a:endParaRPr/>
          </a:p>
        </p:txBody>
      </p:sp>
      <p:sp>
        <p:nvSpPr>
          <p:cNvPr id="235" name="Google Shape;235;p14"/>
          <p:cNvSpPr txBox="1"/>
          <p:nvPr>
            <p:ph idx="1" type="body"/>
          </p:nvPr>
        </p:nvSpPr>
        <p:spPr>
          <a:xfrm>
            <a:off x="685800" y="2194560"/>
            <a:ext cx="10820400" cy="4024125"/>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200"/>
              <a:buChar char="•"/>
            </a:pPr>
            <a:r>
              <a:rPr lang="en-IE"/>
              <a:t>In any genre covered</a:t>
            </a:r>
            <a:endParaRPr/>
          </a:p>
          <a:p>
            <a:pPr indent="-228600" lvl="0" marL="228600" rtl="0" algn="l">
              <a:lnSpc>
                <a:spcPct val="90000"/>
              </a:lnSpc>
              <a:spcBef>
                <a:spcPts val="1000"/>
              </a:spcBef>
              <a:spcAft>
                <a:spcPts val="0"/>
              </a:spcAft>
              <a:buClr>
                <a:schemeClr val="lt1"/>
              </a:buClr>
              <a:buSzPts val="2200"/>
              <a:buChar char="•"/>
            </a:pPr>
            <a:r>
              <a:rPr lang="en-IE"/>
              <a:t>Up to 2,000 words</a:t>
            </a:r>
            <a:endParaRPr/>
          </a:p>
          <a:p>
            <a:pPr indent="-228600" lvl="0" marL="228600" rtl="0" algn="l">
              <a:lnSpc>
                <a:spcPct val="90000"/>
              </a:lnSpc>
              <a:spcBef>
                <a:spcPts val="1000"/>
              </a:spcBef>
              <a:spcAft>
                <a:spcPts val="0"/>
              </a:spcAft>
              <a:buClr>
                <a:schemeClr val="lt1"/>
              </a:buClr>
              <a:buSzPts val="2200"/>
              <a:buChar char="•"/>
            </a:pPr>
            <a:r>
              <a:rPr lang="en-IE"/>
              <a:t>May be submitted and revised in later workshops </a:t>
            </a:r>
            <a:endParaRPr/>
          </a:p>
          <a:p>
            <a:pPr indent="-228600" lvl="0" marL="228600" rtl="0" algn="l">
              <a:lnSpc>
                <a:spcPct val="90000"/>
              </a:lnSpc>
              <a:spcBef>
                <a:spcPts val="1000"/>
              </a:spcBef>
              <a:spcAft>
                <a:spcPts val="0"/>
              </a:spcAft>
              <a:buClr>
                <a:schemeClr val="lt1"/>
              </a:buClr>
              <a:buSzPts val="2200"/>
              <a:buChar char="•"/>
            </a:pPr>
            <a:r>
              <a:rPr lang="en-IE"/>
              <a:t>Brief one-to-one advice  available at end of workshops </a:t>
            </a:r>
            <a:endParaRPr/>
          </a:p>
          <a:p>
            <a:pPr indent="-228600" lvl="0" marL="228600" rtl="0" algn="l">
              <a:lnSpc>
                <a:spcPct val="90000"/>
              </a:lnSpc>
              <a:spcBef>
                <a:spcPts val="1000"/>
              </a:spcBef>
              <a:spcAft>
                <a:spcPts val="0"/>
              </a:spcAft>
              <a:buClr>
                <a:schemeClr val="lt1"/>
              </a:buClr>
              <a:buSzPts val="2200"/>
              <a:buChar char="•"/>
            </a:pPr>
            <a:r>
              <a:rPr lang="en-IE"/>
              <a:t>Submit/Read draft in final session</a:t>
            </a:r>
            <a:endParaRPr/>
          </a:p>
          <a:p>
            <a:pPr indent="-228600" lvl="0" marL="228600" rtl="0" algn="l">
              <a:lnSpc>
                <a:spcPct val="90000"/>
              </a:lnSpc>
              <a:spcBef>
                <a:spcPts val="1000"/>
              </a:spcBef>
              <a:spcAft>
                <a:spcPts val="0"/>
              </a:spcAft>
              <a:buClr>
                <a:schemeClr val="lt1"/>
              </a:buClr>
              <a:buSzPts val="2200"/>
              <a:buChar char="•"/>
            </a:pPr>
            <a:r>
              <a:rPr lang="en-IE"/>
              <a:t>Feedback/advice how to proceed provided via email within 3 months</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p15"/>
          <p:cNvSpPr txBox="1"/>
          <p:nvPr>
            <p:ph type="title"/>
          </p:nvPr>
        </p:nvSpPr>
        <p:spPr>
          <a:xfrm>
            <a:off x="2895600" y="764373"/>
            <a:ext cx="8610600" cy="1293028"/>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lt1"/>
              </a:buClr>
              <a:buSzPts val="4000"/>
              <a:buFont typeface="Century Gothic"/>
              <a:buNone/>
            </a:pPr>
            <a:r>
              <a:rPr lang="en-IE"/>
              <a:t>WORKSHOP</a:t>
            </a:r>
            <a:endParaRPr/>
          </a:p>
        </p:txBody>
      </p:sp>
      <p:pic>
        <p:nvPicPr>
          <p:cNvPr id="241" name="Google Shape;241;p15"/>
          <p:cNvPicPr preferRelativeResize="0"/>
          <p:nvPr/>
        </p:nvPicPr>
        <p:blipFill rotWithShape="1">
          <a:blip r:embed="rId3">
            <a:alphaModFix/>
          </a:blip>
          <a:srcRect b="0" l="0" r="0" t="0"/>
          <a:stretch/>
        </p:blipFill>
        <p:spPr>
          <a:xfrm>
            <a:off x="1118184" y="2355802"/>
            <a:ext cx="9955629" cy="3895683"/>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g18a71906e6a_0_0"/>
          <p:cNvSpPr txBox="1"/>
          <p:nvPr>
            <p:ph type="title"/>
          </p:nvPr>
        </p:nvSpPr>
        <p:spPr>
          <a:xfrm>
            <a:off x="2895600" y="764373"/>
            <a:ext cx="8610600" cy="1293000"/>
          </a:xfrm>
          <a:prstGeom prst="rect">
            <a:avLst/>
          </a:prstGeom>
        </p:spPr>
        <p:txBody>
          <a:bodyPr anchorCtr="0" anchor="ctr" bIns="45700" lIns="91425" spcFirstLastPara="1" rIns="91425" wrap="square" tIns="45700">
            <a:normAutofit/>
          </a:bodyPr>
          <a:lstStyle/>
          <a:p>
            <a:pPr indent="0" lvl="0" marL="0" rtl="0" algn="r">
              <a:spcBef>
                <a:spcPts val="0"/>
              </a:spcBef>
              <a:spcAft>
                <a:spcPts val="0"/>
              </a:spcAft>
              <a:buNone/>
            </a:pPr>
            <a:r>
              <a:rPr lang="en-IE"/>
              <a:t>Creative Writing: Intermediate</a:t>
            </a:r>
            <a:endParaRPr/>
          </a:p>
        </p:txBody>
      </p:sp>
      <p:sp>
        <p:nvSpPr>
          <p:cNvPr id="248" name="Google Shape;248;g18a71906e6a_0_0"/>
          <p:cNvSpPr txBox="1"/>
          <p:nvPr>
            <p:ph idx="1" type="body"/>
          </p:nvPr>
        </p:nvSpPr>
        <p:spPr>
          <a:xfrm>
            <a:off x="685800" y="2194560"/>
            <a:ext cx="10820400" cy="4024200"/>
          </a:xfrm>
          <a:prstGeom prst="rect">
            <a:avLst/>
          </a:prstGeom>
        </p:spPr>
        <p:txBody>
          <a:bodyPr anchorCtr="0" anchor="t" bIns="45700" lIns="91425" spcFirstLastPara="1" rIns="91425" wrap="square" tIns="45700">
            <a:normAutofit/>
          </a:bodyPr>
          <a:lstStyle/>
          <a:p>
            <a:pPr indent="0" lvl="0" marL="0" rtl="0" algn="l">
              <a:lnSpc>
                <a:spcPct val="100000"/>
              </a:lnSpc>
              <a:spcBef>
                <a:spcPts val="0"/>
              </a:spcBef>
              <a:spcAft>
                <a:spcPts val="0"/>
              </a:spcAft>
              <a:buNone/>
            </a:pPr>
            <a:r>
              <a:rPr lang="en-IE" sz="1400">
                <a:solidFill>
                  <a:srgbClr val="FFFFFF"/>
                </a:solidFill>
              </a:rPr>
              <a:t>                Historical Fiction -  Nonfiction - Memoir - Childrens /YA - Fantasy - Comedy</a:t>
            </a:r>
            <a:endParaRPr sz="1400">
              <a:solidFill>
                <a:srgbClr val="FFFFFF"/>
              </a:solidFill>
            </a:endParaRPr>
          </a:p>
          <a:p>
            <a:pPr indent="0" lvl="0" marL="0" rtl="0" algn="l">
              <a:lnSpc>
                <a:spcPct val="100000"/>
              </a:lnSpc>
              <a:spcBef>
                <a:spcPts val="0"/>
              </a:spcBef>
              <a:spcAft>
                <a:spcPts val="0"/>
              </a:spcAft>
              <a:buNone/>
            </a:pPr>
            <a:r>
              <a:rPr lang="en-IE" sz="1400">
                <a:solidFill>
                  <a:srgbClr val="FFFFFF"/>
                </a:solidFill>
              </a:rPr>
              <a:t>November 22nd 2022 at 8pm.</a:t>
            </a:r>
            <a:endParaRPr sz="1400">
              <a:solidFill>
                <a:srgbClr val="FFFFFF"/>
              </a:solidFill>
            </a:endParaRPr>
          </a:p>
          <a:p>
            <a:pPr indent="0" lvl="0" marL="0" rtl="0" algn="l">
              <a:lnSpc>
                <a:spcPct val="100000"/>
              </a:lnSpc>
              <a:spcBef>
                <a:spcPts val="0"/>
              </a:spcBef>
              <a:spcAft>
                <a:spcPts val="0"/>
              </a:spcAft>
              <a:buNone/>
            </a:pPr>
            <a:r>
              <a:rPr lang="en-IE" sz="1400">
                <a:solidFill>
                  <a:srgbClr val="FFFFFF"/>
                </a:solidFill>
              </a:rPr>
              <a:t>                                                                        </a:t>
            </a:r>
            <a:endParaRPr sz="1400">
              <a:solidFill>
                <a:srgbClr val="FFFFFF"/>
              </a:solidFill>
            </a:endParaRPr>
          </a:p>
          <a:p>
            <a:pPr indent="0" lvl="0" marL="0" rtl="0" algn="l">
              <a:lnSpc>
                <a:spcPct val="100000"/>
              </a:lnSpc>
              <a:spcBef>
                <a:spcPts val="0"/>
              </a:spcBef>
              <a:spcAft>
                <a:spcPts val="0"/>
              </a:spcAft>
              <a:buNone/>
            </a:pPr>
            <a:r>
              <a:rPr lang="en-IE" sz="1400">
                <a:solidFill>
                  <a:srgbClr val="FFFFFF"/>
                </a:solidFill>
              </a:rPr>
              <a:t>                   </a:t>
            </a:r>
            <a:endParaRPr sz="1400">
              <a:solidFill>
                <a:srgbClr val="FFFFFF"/>
              </a:solidFill>
            </a:endParaRPr>
          </a:p>
          <a:p>
            <a:pPr indent="0" lvl="0" marL="0" rtl="0" algn="l">
              <a:lnSpc>
                <a:spcPct val="100000"/>
              </a:lnSpc>
              <a:spcBef>
                <a:spcPts val="0"/>
              </a:spcBef>
              <a:spcAft>
                <a:spcPts val="0"/>
              </a:spcAft>
              <a:buNone/>
            </a:pPr>
            <a:r>
              <a:rPr lang="en-IE" sz="1400">
                <a:solidFill>
                  <a:srgbClr val="FFFFFF"/>
                </a:solidFill>
              </a:rPr>
              <a:t>                                                                                     </a:t>
            </a:r>
            <a:endParaRPr sz="1400">
              <a:solidFill>
                <a:srgbClr val="FFFFFF"/>
              </a:solidFill>
            </a:endParaRPr>
          </a:p>
          <a:p>
            <a:pPr indent="0" lvl="0" marL="0" rtl="0" algn="l">
              <a:lnSpc>
                <a:spcPct val="100000"/>
              </a:lnSpc>
              <a:spcBef>
                <a:spcPts val="0"/>
              </a:spcBef>
              <a:spcAft>
                <a:spcPts val="0"/>
              </a:spcAft>
              <a:buNone/>
            </a:pPr>
            <a:r>
              <a:t/>
            </a:r>
            <a:endParaRPr sz="1400">
              <a:solidFill>
                <a:srgbClr val="FFFFFF"/>
              </a:solidFill>
            </a:endParaRPr>
          </a:p>
          <a:p>
            <a:pPr indent="0" lvl="0" marL="0" rtl="0" algn="l">
              <a:lnSpc>
                <a:spcPct val="100000"/>
              </a:lnSpc>
              <a:spcBef>
                <a:spcPts val="0"/>
              </a:spcBef>
              <a:spcAft>
                <a:spcPts val="0"/>
              </a:spcAft>
              <a:buNone/>
            </a:pPr>
            <a:r>
              <a:rPr lang="en-IE" sz="1400">
                <a:solidFill>
                  <a:srgbClr val="FFFFFF"/>
                </a:solidFill>
              </a:rPr>
              <a:t>                                                                                                              </a:t>
            </a:r>
            <a:endParaRPr sz="1400">
              <a:solidFill>
                <a:srgbClr val="FFFFFF"/>
              </a:solidFill>
            </a:endParaRPr>
          </a:p>
          <a:p>
            <a:pPr indent="0" lvl="0" marL="0" rtl="0" algn="l">
              <a:spcBef>
                <a:spcPts val="1000"/>
              </a:spcBef>
              <a:spcAft>
                <a:spcPts val="0"/>
              </a:spcAft>
              <a:buNone/>
            </a:pPr>
            <a:r>
              <a:t/>
            </a:r>
            <a:endParaRPr/>
          </a:p>
        </p:txBody>
      </p:sp>
      <p:pic>
        <p:nvPicPr>
          <p:cNvPr id="249" name="Google Shape;249;g18a71906e6a_0_0"/>
          <p:cNvPicPr preferRelativeResize="0"/>
          <p:nvPr/>
        </p:nvPicPr>
        <p:blipFill>
          <a:blip r:embed="rId3">
            <a:alphaModFix/>
          </a:blip>
          <a:stretch>
            <a:fillRect/>
          </a:stretch>
        </p:blipFill>
        <p:spPr>
          <a:xfrm>
            <a:off x="6018224" y="3504687"/>
            <a:ext cx="2053050" cy="2453124"/>
          </a:xfrm>
          <a:prstGeom prst="rect">
            <a:avLst/>
          </a:prstGeom>
          <a:noFill/>
          <a:ln>
            <a:noFill/>
          </a:ln>
        </p:spPr>
      </p:pic>
      <p:pic>
        <p:nvPicPr>
          <p:cNvPr id="250" name="Google Shape;250;g18a71906e6a_0_0"/>
          <p:cNvPicPr preferRelativeResize="0"/>
          <p:nvPr/>
        </p:nvPicPr>
        <p:blipFill>
          <a:blip r:embed="rId4">
            <a:alphaModFix/>
          </a:blip>
          <a:stretch>
            <a:fillRect/>
          </a:stretch>
        </p:blipFill>
        <p:spPr>
          <a:xfrm>
            <a:off x="3505200" y="4362350"/>
            <a:ext cx="2590799" cy="1725237"/>
          </a:xfrm>
          <a:prstGeom prst="rect">
            <a:avLst/>
          </a:prstGeom>
          <a:noFill/>
          <a:ln>
            <a:noFill/>
          </a:ln>
        </p:spPr>
      </p:pic>
      <p:pic>
        <p:nvPicPr>
          <p:cNvPr id="251" name="Google Shape;251;g18a71906e6a_0_0"/>
          <p:cNvPicPr preferRelativeResize="0"/>
          <p:nvPr/>
        </p:nvPicPr>
        <p:blipFill>
          <a:blip r:embed="rId5">
            <a:alphaModFix/>
          </a:blip>
          <a:stretch>
            <a:fillRect/>
          </a:stretch>
        </p:blipFill>
        <p:spPr>
          <a:xfrm>
            <a:off x="1788775" y="4680138"/>
            <a:ext cx="2438114" cy="1889759"/>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gee204652ca_0_0"/>
          <p:cNvSpPr txBox="1"/>
          <p:nvPr>
            <p:ph type="title"/>
          </p:nvPr>
        </p:nvSpPr>
        <p:spPr>
          <a:xfrm>
            <a:off x="2895600" y="764373"/>
            <a:ext cx="8610600" cy="1293000"/>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SzPts val="1800"/>
              <a:buNone/>
            </a:pPr>
            <a:r>
              <a:t/>
            </a:r>
            <a:endParaRPr/>
          </a:p>
          <a:p>
            <a:pPr indent="0" lvl="0" marL="0" rtl="0" algn="ctr">
              <a:lnSpc>
                <a:spcPct val="90000"/>
              </a:lnSpc>
              <a:spcBef>
                <a:spcPts val="0"/>
              </a:spcBef>
              <a:spcAft>
                <a:spcPts val="0"/>
              </a:spcAft>
              <a:buSzPts val="1800"/>
              <a:buNone/>
            </a:pPr>
            <a:r>
              <a:rPr lang="en-IE"/>
              <a:t>CONGRATULATIONS!</a:t>
            </a:r>
            <a:endParaRPr/>
          </a:p>
        </p:txBody>
      </p:sp>
      <p:sp>
        <p:nvSpPr>
          <p:cNvPr id="258" name="Google Shape;258;gee204652ca_0_0"/>
          <p:cNvSpPr txBox="1"/>
          <p:nvPr>
            <p:ph idx="1" type="body"/>
          </p:nvPr>
        </p:nvSpPr>
        <p:spPr>
          <a:xfrm>
            <a:off x="685800" y="2194560"/>
            <a:ext cx="10820400" cy="4024200"/>
          </a:xfrm>
          <a:prstGeom prst="rect">
            <a:avLst/>
          </a:prstGeom>
          <a:noFill/>
          <a:ln>
            <a:noFill/>
          </a:ln>
        </p:spPr>
        <p:txBody>
          <a:bodyPr anchorCtr="0" anchor="t" bIns="45700" lIns="91425" spcFirstLastPara="1" rIns="91425" wrap="square" tIns="45700">
            <a:normAutofit fontScale="77500" lnSpcReduction="20000"/>
          </a:bodyPr>
          <a:lstStyle/>
          <a:p>
            <a:pPr indent="-218122" lvl="0" marL="228600" rtl="0" algn="l">
              <a:spcBef>
                <a:spcPts val="0"/>
              </a:spcBef>
              <a:spcAft>
                <a:spcPts val="0"/>
              </a:spcAft>
              <a:buSzPct val="100000"/>
              <a:buChar char="•"/>
            </a:pPr>
            <a:r>
              <a:rPr lang="en-IE"/>
              <a:t>Keep writing!</a:t>
            </a:r>
            <a:endParaRPr/>
          </a:p>
          <a:p>
            <a:pPr indent="-109854" lvl="0" marL="228600" rtl="0" algn="l">
              <a:spcBef>
                <a:spcPts val="1000"/>
              </a:spcBef>
              <a:spcAft>
                <a:spcPts val="0"/>
              </a:spcAft>
              <a:buClr>
                <a:schemeClr val="lt1"/>
              </a:buClr>
              <a:buSzPct val="100000"/>
              <a:buFont typeface="Arial"/>
              <a:buNone/>
            </a:pPr>
            <a:r>
              <a:t/>
            </a:r>
            <a:endParaRPr/>
          </a:p>
          <a:p>
            <a:pPr indent="-218122" lvl="0" marL="228600" rtl="0" algn="l">
              <a:spcBef>
                <a:spcPts val="1000"/>
              </a:spcBef>
              <a:spcAft>
                <a:spcPts val="0"/>
              </a:spcAft>
              <a:buSzPct val="100000"/>
              <a:buChar char="•"/>
            </a:pPr>
            <a:r>
              <a:rPr lang="en-IE"/>
              <a:t>Keep reading!</a:t>
            </a:r>
            <a:endParaRPr/>
          </a:p>
          <a:p>
            <a:pPr indent="-109854" lvl="0" marL="228600" rtl="0" algn="l">
              <a:spcBef>
                <a:spcPts val="1000"/>
              </a:spcBef>
              <a:spcAft>
                <a:spcPts val="0"/>
              </a:spcAft>
              <a:buClr>
                <a:schemeClr val="lt1"/>
              </a:buClr>
              <a:buSzPct val="100000"/>
              <a:buFont typeface="Arial"/>
              <a:buNone/>
            </a:pPr>
            <a:r>
              <a:t/>
            </a:r>
            <a:endParaRPr/>
          </a:p>
          <a:p>
            <a:pPr indent="-218122" lvl="0" marL="228600" rtl="0" algn="l">
              <a:spcBef>
                <a:spcPts val="1000"/>
              </a:spcBef>
              <a:spcAft>
                <a:spcPts val="0"/>
              </a:spcAft>
              <a:buSzPct val="100000"/>
              <a:buChar char="•"/>
            </a:pPr>
            <a:r>
              <a:rPr lang="en-IE"/>
              <a:t>Maintain links with class</a:t>
            </a:r>
            <a:endParaRPr/>
          </a:p>
          <a:p>
            <a:pPr indent="-109854" lvl="0" marL="228600" rtl="0" algn="l">
              <a:spcBef>
                <a:spcPts val="1000"/>
              </a:spcBef>
              <a:spcAft>
                <a:spcPts val="0"/>
              </a:spcAft>
              <a:buClr>
                <a:schemeClr val="lt1"/>
              </a:buClr>
              <a:buSzPct val="100000"/>
              <a:buFont typeface="Arial"/>
              <a:buNone/>
            </a:pPr>
            <a:r>
              <a:t/>
            </a:r>
            <a:endParaRPr/>
          </a:p>
          <a:p>
            <a:pPr indent="-218122" lvl="0" marL="228600" rtl="0" algn="l">
              <a:spcBef>
                <a:spcPts val="1000"/>
              </a:spcBef>
              <a:spcAft>
                <a:spcPts val="0"/>
              </a:spcAft>
              <a:buSzPct val="100000"/>
              <a:buChar char="•"/>
            </a:pPr>
            <a:r>
              <a:rPr lang="en-IE"/>
              <a:t>Publish your work!</a:t>
            </a:r>
            <a:endParaRPr/>
          </a:p>
          <a:p>
            <a:pPr indent="-109854" lvl="0" marL="228600" rtl="0" algn="l">
              <a:spcBef>
                <a:spcPts val="1000"/>
              </a:spcBef>
              <a:spcAft>
                <a:spcPts val="0"/>
              </a:spcAft>
              <a:buClr>
                <a:schemeClr val="lt1"/>
              </a:buClr>
              <a:buSzPct val="100000"/>
              <a:buFont typeface="Arial"/>
              <a:buNone/>
            </a:pPr>
            <a:r>
              <a:t/>
            </a:r>
            <a:endParaRPr/>
          </a:p>
          <a:p>
            <a:pPr indent="-218122" lvl="0" marL="228600" rtl="0" algn="l">
              <a:spcBef>
                <a:spcPts val="1000"/>
              </a:spcBef>
              <a:spcAft>
                <a:spcPts val="0"/>
              </a:spcAft>
              <a:buSzPct val="100000"/>
              <a:buChar char="•"/>
            </a:pPr>
            <a:r>
              <a:rPr lang="en-IE"/>
              <a:t>Let us know of any launches/readings!</a:t>
            </a:r>
            <a:endParaRPr/>
          </a:p>
          <a:p>
            <a:pPr indent="-109854" lvl="0" marL="228600" rtl="0" algn="l">
              <a:spcBef>
                <a:spcPts val="1000"/>
              </a:spcBef>
              <a:spcAft>
                <a:spcPts val="0"/>
              </a:spcAft>
              <a:buClr>
                <a:schemeClr val="lt1"/>
              </a:buClr>
              <a:buSzPct val="100000"/>
              <a:buFont typeface="Arial"/>
              <a:buNone/>
            </a:pPr>
            <a:r>
              <a:t/>
            </a:r>
            <a:endParaRPr/>
          </a:p>
          <a:p>
            <a:pPr indent="-218122" lvl="0" marL="228600" rtl="0" algn="l">
              <a:spcBef>
                <a:spcPts val="1000"/>
              </a:spcBef>
              <a:spcAft>
                <a:spcPts val="0"/>
              </a:spcAft>
              <a:buSzPct val="100000"/>
              <a:buChar char="•"/>
            </a:pPr>
            <a:r>
              <a:rPr lang="en-IE"/>
              <a:t>Thanks for taking the course, sharing your work and providing feedback to your class!  </a:t>
            </a:r>
            <a:endParaRPr/>
          </a:p>
          <a:p>
            <a:pPr indent="0" lvl="0" marL="0" rtl="0" algn="ctr">
              <a:spcBef>
                <a:spcPts val="1000"/>
              </a:spcBef>
              <a:spcAft>
                <a:spcPts val="0"/>
              </a:spcAft>
              <a:buClr>
                <a:schemeClr val="lt1"/>
              </a:buClr>
              <a:buSzPct val="100000"/>
              <a:buFont typeface="Arial"/>
              <a:buNone/>
            </a:pPr>
            <a:r>
              <a:rPr lang="en-IE" sz="2100" u="sng">
                <a:solidFill>
                  <a:schemeClr val="hlink"/>
                </a:solidFill>
                <a:hlinkClick r:id="rId3"/>
              </a:rPr>
              <a:t>www.martinkeaveney.com</a:t>
            </a:r>
            <a:r>
              <a:rPr lang="en-IE" sz="2100"/>
              <a:t> 2022</a:t>
            </a:r>
            <a:endParaRPr/>
          </a:p>
          <a:p>
            <a:pPr indent="0" lvl="0" marL="0" rtl="0" algn="l">
              <a:lnSpc>
                <a:spcPct val="90000"/>
              </a:lnSpc>
              <a:spcBef>
                <a:spcPts val="1000"/>
              </a:spcBef>
              <a:spcAft>
                <a:spcPts val="0"/>
              </a:spcAft>
              <a:buSzPct val="81818"/>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Vapor Trail">
  <a:themeElements>
    <a:clrScheme name="Vapor Trail">
      <a:dk1>
        <a:srgbClr val="000000"/>
      </a:dk1>
      <a:lt1>
        <a:srgbClr val="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2017-09-07T15:01:19Z</dcterms:created>
  <dc:creator>Martin</dc:creator>
</cp:coreProperties>
</file>