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20" roundtripDataSignature="AMtx7mgHiXh+bVISNNv9jMWUMZeSTcHag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customschemas.google.com/relationships/presentationmetadata" Target="meta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2" name="Google Shape;14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9" name="Google Shape;149;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6" name="Google Shape;156;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1" name="Google Shape;171;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1" name="Google Shape;191;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5" name="Google Shape;205;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5" name="Google Shape;225;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9" name="Google Shape;249;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5" name="Google Shape;255;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9" name="Google Shape;269;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6" name="Google Shape;276;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4" name="Google Shape;284;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1" name="Google Shape;291;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7" name="Google Shape;297;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3" name="Google Shape;303;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pic>
        <p:nvPicPr>
          <p:cNvPr descr="C0-HD-BTM.png" id="13" name="Google Shape;13;p17"/>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14" name="Google Shape;14;p17"/>
          <p:cNvSpPr txBox="1"/>
          <p:nvPr>
            <p:ph type="ctrTitle"/>
          </p:nvPr>
        </p:nvSpPr>
        <p:spPr>
          <a:xfrm>
            <a:off x="1371600" y="1803405"/>
            <a:ext cx="9448800" cy="1825096"/>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6000"/>
              <a:buFont typeface="Arial"/>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17"/>
          <p:cNvSpPr txBox="1"/>
          <p:nvPr>
            <p:ph idx="1" type="subTitle"/>
          </p:nvPr>
        </p:nvSpPr>
        <p:spPr>
          <a:xfrm>
            <a:off x="1371600" y="3632201"/>
            <a:ext cx="9448800" cy="6858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lt1"/>
              </a:buClr>
              <a:buSzPts val="2000"/>
              <a:buNone/>
              <a:defRPr sz="20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
        <p:nvSpPr>
          <p:cNvPr id="16" name="Google Shape;16;p17"/>
          <p:cNvSpPr txBox="1"/>
          <p:nvPr>
            <p:ph idx="10" type="dt"/>
          </p:nvPr>
        </p:nvSpPr>
        <p:spPr>
          <a:xfrm>
            <a:off x="7909561" y="4314328"/>
            <a:ext cx="2910840" cy="374642"/>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7"/>
          <p:cNvSpPr txBox="1"/>
          <p:nvPr>
            <p:ph idx="11" type="ftr"/>
          </p:nvPr>
        </p:nvSpPr>
        <p:spPr>
          <a:xfrm>
            <a:off x="1371600" y="4323845"/>
            <a:ext cx="6400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17"/>
          <p:cNvSpPr txBox="1"/>
          <p:nvPr>
            <p:ph idx="12" type="sldNum"/>
          </p:nvPr>
        </p:nvSpPr>
        <p:spPr>
          <a:xfrm>
            <a:off x="8077200" y="1430866"/>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 name="Shape 19"/>
        <p:cNvGrpSpPr/>
        <p:nvPr/>
      </p:nvGrpSpPr>
      <p:grpSpPr>
        <a:xfrm>
          <a:off x="0" y="0"/>
          <a:ext cx="0" cy="0"/>
          <a:chOff x="0" y="0"/>
          <a:chExt cx="0" cy="0"/>
        </a:xfrm>
      </p:grpSpPr>
      <p:sp>
        <p:nvSpPr>
          <p:cNvPr id="20" name="Google Shape;20;p18"/>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18"/>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2" name="Google Shape;22;p18"/>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8"/>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18"/>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25" name="Shape 25"/>
        <p:cNvGrpSpPr/>
        <p:nvPr/>
      </p:nvGrpSpPr>
      <p:grpSpPr>
        <a:xfrm>
          <a:off x="0" y="0"/>
          <a:ext cx="0" cy="0"/>
          <a:chOff x="0" y="0"/>
          <a:chExt cx="0" cy="0"/>
        </a:xfrm>
      </p:grpSpPr>
      <p:pic>
        <p:nvPicPr>
          <p:cNvPr descr="C0-HD-BTM.png" id="26" name="Google Shape;26;p19"/>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27" name="Google Shape;27;p19"/>
          <p:cNvSpPr txBox="1"/>
          <p:nvPr>
            <p:ph type="title"/>
          </p:nvPr>
        </p:nvSpPr>
        <p:spPr>
          <a:xfrm>
            <a:off x="685800" y="753533"/>
            <a:ext cx="10820399" cy="2801935"/>
          </a:xfrm>
          <a:prstGeom prst="rect">
            <a:avLst/>
          </a:prstGeom>
          <a:noFill/>
          <a:ln>
            <a:noFill/>
          </a:ln>
        </p:spPr>
        <p:txBody>
          <a:bodyPr anchorCtr="0" anchor="b" bIns="45700" lIns="91425" spcFirstLastPara="1" rIns="91425" wrap="square" tIns="45700">
            <a:normAutofit/>
          </a:bodyPr>
          <a:lstStyle>
            <a:lvl1pPr lvl="0" algn="r">
              <a:lnSpc>
                <a:spcPct val="90000"/>
              </a:lnSpc>
              <a:spcBef>
                <a:spcPts val="0"/>
              </a:spcBef>
              <a:spcAft>
                <a:spcPts val="0"/>
              </a:spcAft>
              <a:buClr>
                <a:schemeClr val="lt1"/>
              </a:buClr>
              <a:buSzPts val="4000"/>
              <a:buFont typeface="Arial"/>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19"/>
          <p:cNvSpPr txBox="1"/>
          <p:nvPr>
            <p:ph idx="1" type="body"/>
          </p:nvPr>
        </p:nvSpPr>
        <p:spPr>
          <a:xfrm>
            <a:off x="1024467" y="3641725"/>
            <a:ext cx="10490200" cy="955675"/>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lt1"/>
              </a:buClr>
              <a:buSzPts val="2200"/>
              <a:buNone/>
              <a:defRPr sz="2200">
                <a:solidFill>
                  <a:schemeClr val="lt1"/>
                </a:solidFill>
              </a:defRPr>
            </a:lvl1pPr>
            <a:lvl2pPr indent="-228600" lvl="1" marL="914400" algn="l">
              <a:lnSpc>
                <a:spcPct val="90000"/>
              </a:lnSpc>
              <a:spcBef>
                <a:spcPts val="500"/>
              </a:spcBef>
              <a:spcAft>
                <a:spcPts val="0"/>
              </a:spcAft>
              <a:buClr>
                <a:schemeClr val="lt1"/>
              </a:buClr>
              <a:buSzPts val="2000"/>
              <a:buNone/>
              <a:defRPr sz="2000">
                <a:solidFill>
                  <a:schemeClr val="lt1"/>
                </a:solidFill>
              </a:defRPr>
            </a:lvl2pPr>
            <a:lvl3pPr indent="-228600" lvl="2" marL="1371600" algn="l">
              <a:lnSpc>
                <a:spcPct val="90000"/>
              </a:lnSpc>
              <a:spcBef>
                <a:spcPts val="500"/>
              </a:spcBef>
              <a:spcAft>
                <a:spcPts val="0"/>
              </a:spcAft>
              <a:buClr>
                <a:schemeClr val="lt1"/>
              </a:buClr>
              <a:buSzPts val="1800"/>
              <a:buNone/>
              <a:defRPr sz="1800">
                <a:solidFill>
                  <a:schemeClr val="lt1"/>
                </a:solidFill>
              </a:defRPr>
            </a:lvl3pPr>
            <a:lvl4pPr indent="-228600" lvl="3" marL="1828800" algn="l">
              <a:lnSpc>
                <a:spcPct val="90000"/>
              </a:lnSpc>
              <a:spcBef>
                <a:spcPts val="500"/>
              </a:spcBef>
              <a:spcAft>
                <a:spcPts val="0"/>
              </a:spcAft>
              <a:buClr>
                <a:schemeClr val="lt1"/>
              </a:buClr>
              <a:buSzPts val="1600"/>
              <a:buNone/>
              <a:defRPr sz="1600">
                <a:solidFill>
                  <a:schemeClr val="lt1"/>
                </a:solidFill>
              </a:defRPr>
            </a:lvl4pPr>
            <a:lvl5pPr indent="-228600" lvl="4" marL="2286000" algn="l">
              <a:lnSpc>
                <a:spcPct val="90000"/>
              </a:lnSpc>
              <a:spcBef>
                <a:spcPts val="500"/>
              </a:spcBef>
              <a:spcAft>
                <a:spcPts val="0"/>
              </a:spcAft>
              <a:buClr>
                <a:schemeClr val="lt1"/>
              </a:buClr>
              <a:buSzPts val="1600"/>
              <a:buNone/>
              <a:defRPr sz="1600">
                <a:solidFill>
                  <a:schemeClr val="lt1"/>
                </a:solidFill>
              </a:defRPr>
            </a:lvl5pPr>
            <a:lvl6pPr indent="-228600" lvl="5" marL="2743200" algn="l">
              <a:lnSpc>
                <a:spcPct val="90000"/>
              </a:lnSpc>
              <a:spcBef>
                <a:spcPts val="500"/>
              </a:spcBef>
              <a:spcAft>
                <a:spcPts val="0"/>
              </a:spcAft>
              <a:buClr>
                <a:schemeClr val="lt1"/>
              </a:buClr>
              <a:buSzPts val="1600"/>
              <a:buNone/>
              <a:defRPr sz="1600">
                <a:solidFill>
                  <a:schemeClr val="lt1"/>
                </a:solidFill>
              </a:defRPr>
            </a:lvl6pPr>
            <a:lvl7pPr indent="-228600" lvl="6" marL="3200400" algn="l">
              <a:lnSpc>
                <a:spcPct val="90000"/>
              </a:lnSpc>
              <a:spcBef>
                <a:spcPts val="500"/>
              </a:spcBef>
              <a:spcAft>
                <a:spcPts val="0"/>
              </a:spcAft>
              <a:buClr>
                <a:schemeClr val="lt1"/>
              </a:buClr>
              <a:buSzPts val="1600"/>
              <a:buNone/>
              <a:defRPr sz="1600">
                <a:solidFill>
                  <a:schemeClr val="lt1"/>
                </a:solidFill>
              </a:defRPr>
            </a:lvl7pPr>
            <a:lvl8pPr indent="-228600" lvl="7" marL="3657600" algn="l">
              <a:lnSpc>
                <a:spcPct val="90000"/>
              </a:lnSpc>
              <a:spcBef>
                <a:spcPts val="500"/>
              </a:spcBef>
              <a:spcAft>
                <a:spcPts val="0"/>
              </a:spcAft>
              <a:buClr>
                <a:schemeClr val="lt1"/>
              </a:buClr>
              <a:buSzPts val="1600"/>
              <a:buNone/>
              <a:defRPr sz="1600">
                <a:solidFill>
                  <a:schemeClr val="lt1"/>
                </a:solidFill>
              </a:defRPr>
            </a:lvl8pPr>
            <a:lvl9pPr indent="-228600" lvl="8" marL="4114800" algn="l">
              <a:lnSpc>
                <a:spcPct val="90000"/>
              </a:lnSpc>
              <a:spcBef>
                <a:spcPts val="500"/>
              </a:spcBef>
              <a:spcAft>
                <a:spcPts val="0"/>
              </a:spcAft>
              <a:buClr>
                <a:schemeClr val="lt1"/>
              </a:buClr>
              <a:buSzPts val="1600"/>
              <a:buNone/>
              <a:defRPr sz="1600">
                <a:solidFill>
                  <a:schemeClr val="lt1"/>
                </a:solidFill>
              </a:defRPr>
            </a:lvl9pPr>
          </a:lstStyle>
          <a:p/>
        </p:txBody>
      </p:sp>
      <p:sp>
        <p:nvSpPr>
          <p:cNvPr id="29" name="Google Shape;29;p19"/>
          <p:cNvSpPr txBox="1"/>
          <p:nvPr>
            <p:ph idx="10" type="dt"/>
          </p:nvPr>
        </p:nvSpPr>
        <p:spPr>
          <a:xfrm>
            <a:off x="7814452" y="38100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19"/>
          <p:cNvSpPr txBox="1"/>
          <p:nvPr>
            <p:ph idx="11" type="ftr"/>
          </p:nvPr>
        </p:nvSpPr>
        <p:spPr>
          <a:xfrm>
            <a:off x="685800" y="381001"/>
            <a:ext cx="6991492" cy="36406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9"/>
          <p:cNvSpPr txBox="1"/>
          <p:nvPr>
            <p:ph idx="12" type="sldNum"/>
          </p:nvPr>
        </p:nvSpPr>
        <p:spPr>
          <a:xfrm>
            <a:off x="10862452" y="381000"/>
            <a:ext cx="64374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2" name="Shape 32"/>
        <p:cNvGrpSpPr/>
        <p:nvPr/>
      </p:nvGrpSpPr>
      <p:grpSpPr>
        <a:xfrm>
          <a:off x="0" y="0"/>
          <a:ext cx="0" cy="0"/>
          <a:chOff x="0" y="0"/>
          <a:chExt cx="0" cy="0"/>
        </a:xfrm>
      </p:grpSpPr>
      <p:sp>
        <p:nvSpPr>
          <p:cNvPr id="33" name="Google Shape;33;p20"/>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20"/>
          <p:cNvSpPr txBox="1"/>
          <p:nvPr>
            <p:ph idx="1" type="body"/>
          </p:nvPr>
        </p:nvSpPr>
        <p:spPr>
          <a:xfrm>
            <a:off x="685800" y="2194559"/>
            <a:ext cx="5334000" cy="40241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5" name="Google Shape;35;p20"/>
          <p:cNvSpPr txBox="1"/>
          <p:nvPr>
            <p:ph idx="2" type="body"/>
          </p:nvPr>
        </p:nvSpPr>
        <p:spPr>
          <a:xfrm>
            <a:off x="6172200" y="2194559"/>
            <a:ext cx="5334000" cy="40241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6" name="Google Shape;36;p20"/>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20"/>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0"/>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9" name="Shape 39"/>
        <p:cNvGrpSpPr/>
        <p:nvPr/>
      </p:nvGrpSpPr>
      <p:grpSpPr>
        <a:xfrm>
          <a:off x="0" y="0"/>
          <a:ext cx="0" cy="0"/>
          <a:chOff x="0" y="0"/>
          <a:chExt cx="0" cy="0"/>
        </a:xfrm>
      </p:grpSpPr>
      <p:sp>
        <p:nvSpPr>
          <p:cNvPr id="40" name="Google Shape;40;p21"/>
          <p:cNvSpPr txBox="1"/>
          <p:nvPr>
            <p:ph type="title"/>
          </p:nvPr>
        </p:nvSpPr>
        <p:spPr>
          <a:xfrm>
            <a:off x="2895600" y="762000"/>
            <a:ext cx="8610600" cy="1295400"/>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21"/>
          <p:cNvSpPr txBox="1"/>
          <p:nvPr>
            <p:ph idx="1" type="body"/>
          </p:nvPr>
        </p:nvSpPr>
        <p:spPr>
          <a:xfrm>
            <a:off x="914409" y="2183802"/>
            <a:ext cx="5079991"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b="0" sz="28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42" name="Google Shape;42;p21"/>
          <p:cNvSpPr txBox="1"/>
          <p:nvPr>
            <p:ph idx="2" type="body"/>
          </p:nvPr>
        </p:nvSpPr>
        <p:spPr>
          <a:xfrm>
            <a:off x="685800" y="3132666"/>
            <a:ext cx="5311775" cy="30860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3" name="Google Shape;43;p21"/>
          <p:cNvSpPr txBox="1"/>
          <p:nvPr>
            <p:ph idx="3" type="body"/>
          </p:nvPr>
        </p:nvSpPr>
        <p:spPr>
          <a:xfrm>
            <a:off x="6400800" y="2183802"/>
            <a:ext cx="510540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b="0" sz="28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44" name="Google Shape;44;p21"/>
          <p:cNvSpPr txBox="1"/>
          <p:nvPr>
            <p:ph idx="4" type="body"/>
          </p:nvPr>
        </p:nvSpPr>
        <p:spPr>
          <a:xfrm>
            <a:off x="6172200" y="3132666"/>
            <a:ext cx="5334000" cy="30860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5" name="Google Shape;45;p21"/>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21"/>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1"/>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8" name="Shape 48"/>
        <p:cNvGrpSpPr/>
        <p:nvPr/>
      </p:nvGrpSpPr>
      <p:grpSpPr>
        <a:xfrm>
          <a:off x="0" y="0"/>
          <a:ext cx="0" cy="0"/>
          <a:chOff x="0" y="0"/>
          <a:chExt cx="0" cy="0"/>
        </a:xfrm>
      </p:grpSpPr>
      <p:sp>
        <p:nvSpPr>
          <p:cNvPr id="49" name="Google Shape;49;p22"/>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22"/>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2"/>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2"/>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23"/>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3"/>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3"/>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7" name="Shape 57"/>
        <p:cNvGrpSpPr/>
        <p:nvPr/>
      </p:nvGrpSpPr>
      <p:grpSpPr>
        <a:xfrm>
          <a:off x="0" y="0"/>
          <a:ext cx="0" cy="0"/>
          <a:chOff x="0" y="0"/>
          <a:chExt cx="0" cy="0"/>
        </a:xfrm>
      </p:grpSpPr>
      <p:sp>
        <p:nvSpPr>
          <p:cNvPr id="58" name="Google Shape;58;p24"/>
          <p:cNvSpPr txBox="1"/>
          <p:nvPr>
            <p:ph type="title"/>
          </p:nvPr>
        </p:nvSpPr>
        <p:spPr>
          <a:xfrm>
            <a:off x="685800" y="1524000"/>
            <a:ext cx="41148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4"/>
          <p:cNvSpPr txBox="1"/>
          <p:nvPr>
            <p:ph idx="1" type="body"/>
          </p:nvPr>
        </p:nvSpPr>
        <p:spPr>
          <a:xfrm>
            <a:off x="4995582" y="746759"/>
            <a:ext cx="6510618" cy="5471925"/>
          </a:xfrm>
          <a:prstGeom prst="rect">
            <a:avLst/>
          </a:prstGeom>
          <a:noFill/>
          <a:ln>
            <a:noFill/>
          </a:ln>
        </p:spPr>
        <p:txBody>
          <a:bodyPr anchorCtr="0" anchor="ctr"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0" name="Google Shape;60;p24"/>
          <p:cNvSpPr txBox="1"/>
          <p:nvPr>
            <p:ph idx="2" type="body"/>
          </p:nvPr>
        </p:nvSpPr>
        <p:spPr>
          <a:xfrm>
            <a:off x="685800" y="3124199"/>
            <a:ext cx="4114800" cy="309448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61" name="Google Shape;61;p24"/>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24"/>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4"/>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4" name="Shape 64"/>
        <p:cNvGrpSpPr/>
        <p:nvPr/>
      </p:nvGrpSpPr>
      <p:grpSpPr>
        <a:xfrm>
          <a:off x="0" y="0"/>
          <a:ext cx="0" cy="0"/>
          <a:chOff x="0" y="0"/>
          <a:chExt cx="0" cy="0"/>
        </a:xfrm>
      </p:grpSpPr>
      <p:sp>
        <p:nvSpPr>
          <p:cNvPr id="65" name="Google Shape;65;p25"/>
          <p:cNvSpPr txBox="1"/>
          <p:nvPr>
            <p:ph type="title"/>
          </p:nvPr>
        </p:nvSpPr>
        <p:spPr>
          <a:xfrm>
            <a:off x="685800" y="1524000"/>
            <a:ext cx="687324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5"/>
          <p:cNvSpPr/>
          <p:nvPr>
            <p:ph idx="2" type="pic"/>
          </p:nvPr>
        </p:nvSpPr>
        <p:spPr>
          <a:xfrm>
            <a:off x="7861238" y="751241"/>
            <a:ext cx="3644962" cy="5467443"/>
          </a:xfrm>
          <a:prstGeom prst="rect">
            <a:avLst/>
          </a:prstGeom>
          <a:noFill/>
          <a:ln>
            <a:noFill/>
          </a:ln>
        </p:spPr>
      </p:sp>
      <p:sp>
        <p:nvSpPr>
          <p:cNvPr id="67" name="Google Shape;67;p25"/>
          <p:cNvSpPr txBox="1"/>
          <p:nvPr>
            <p:ph idx="1" type="body"/>
          </p:nvPr>
        </p:nvSpPr>
        <p:spPr>
          <a:xfrm>
            <a:off x="685800" y="3124199"/>
            <a:ext cx="6873240" cy="309448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68" name="Google Shape;68;p25"/>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25"/>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5"/>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71" name="Shape 71"/>
        <p:cNvGrpSpPr/>
        <p:nvPr/>
      </p:nvGrpSpPr>
      <p:grpSpPr>
        <a:xfrm>
          <a:off x="0" y="0"/>
          <a:ext cx="0" cy="0"/>
          <a:chOff x="0" y="0"/>
          <a:chExt cx="0" cy="0"/>
        </a:xfrm>
      </p:grpSpPr>
      <p:sp>
        <p:nvSpPr>
          <p:cNvPr id="72" name="Google Shape;72;p26"/>
          <p:cNvSpPr txBox="1"/>
          <p:nvPr>
            <p:ph type="title"/>
          </p:nvPr>
        </p:nvSpPr>
        <p:spPr>
          <a:xfrm>
            <a:off x="685777" y="4697360"/>
            <a:ext cx="10822034" cy="81935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6"/>
          <p:cNvSpPr/>
          <p:nvPr>
            <p:ph idx="2" type="pic"/>
          </p:nvPr>
        </p:nvSpPr>
        <p:spPr>
          <a:xfrm>
            <a:off x="681727" y="941439"/>
            <a:ext cx="10821840" cy="3478161"/>
          </a:xfrm>
          <a:prstGeom prst="rect">
            <a:avLst/>
          </a:prstGeom>
          <a:noFill/>
          <a:ln>
            <a:noFill/>
          </a:ln>
        </p:spPr>
      </p:sp>
      <p:sp>
        <p:nvSpPr>
          <p:cNvPr id="74" name="Google Shape;74;p26"/>
          <p:cNvSpPr txBox="1"/>
          <p:nvPr>
            <p:ph idx="1" type="body"/>
          </p:nvPr>
        </p:nvSpPr>
        <p:spPr>
          <a:xfrm>
            <a:off x="685800" y="5516715"/>
            <a:ext cx="10820400" cy="70196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75" name="Google Shape;75;p26"/>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6"/>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6"/>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showMasterSp="0">
  <p:cSld name="Title and Caption">
    <p:spTree>
      <p:nvGrpSpPr>
        <p:cNvPr id="78" name="Shape 78"/>
        <p:cNvGrpSpPr/>
        <p:nvPr/>
      </p:nvGrpSpPr>
      <p:grpSpPr>
        <a:xfrm>
          <a:off x="0" y="0"/>
          <a:ext cx="0" cy="0"/>
          <a:chOff x="0" y="0"/>
          <a:chExt cx="0" cy="0"/>
        </a:xfrm>
      </p:grpSpPr>
      <p:pic>
        <p:nvPicPr>
          <p:cNvPr descr="C0-HD-BTM.png" id="79" name="Google Shape;79;p27"/>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80" name="Google Shape;80;p27"/>
          <p:cNvSpPr txBox="1"/>
          <p:nvPr>
            <p:ph type="title"/>
          </p:nvPr>
        </p:nvSpPr>
        <p:spPr>
          <a:xfrm>
            <a:off x="685800" y="753532"/>
            <a:ext cx="10820400" cy="280246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27"/>
          <p:cNvSpPr txBox="1"/>
          <p:nvPr>
            <p:ph idx="1" type="body"/>
          </p:nvPr>
        </p:nvSpPr>
        <p:spPr>
          <a:xfrm>
            <a:off x="1024467" y="3649133"/>
            <a:ext cx="10130516" cy="999067"/>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82" name="Google Shape;82;p27"/>
          <p:cNvSpPr txBox="1"/>
          <p:nvPr>
            <p:ph idx="10" type="dt"/>
          </p:nvPr>
        </p:nvSpPr>
        <p:spPr>
          <a:xfrm>
            <a:off x="7814452" y="38100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27"/>
          <p:cNvSpPr txBox="1"/>
          <p:nvPr>
            <p:ph idx="11" type="ftr"/>
          </p:nvPr>
        </p:nvSpPr>
        <p:spPr>
          <a:xfrm>
            <a:off x="685800" y="379941"/>
            <a:ext cx="699149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27"/>
          <p:cNvSpPr txBox="1"/>
          <p:nvPr>
            <p:ph idx="12" type="sldNum"/>
          </p:nvPr>
        </p:nvSpPr>
        <p:spPr>
          <a:xfrm>
            <a:off x="10862452" y="381000"/>
            <a:ext cx="64374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showMasterSp="0">
  <p:cSld name="Quote with Caption">
    <p:spTree>
      <p:nvGrpSpPr>
        <p:cNvPr id="85" name="Shape 85"/>
        <p:cNvGrpSpPr/>
        <p:nvPr/>
      </p:nvGrpSpPr>
      <p:grpSpPr>
        <a:xfrm>
          <a:off x="0" y="0"/>
          <a:ext cx="0" cy="0"/>
          <a:chOff x="0" y="0"/>
          <a:chExt cx="0" cy="0"/>
        </a:xfrm>
      </p:grpSpPr>
      <p:pic>
        <p:nvPicPr>
          <p:cNvPr descr="C0-HD-BTM.png" id="86" name="Google Shape;86;p28"/>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87" name="Google Shape;87;p28"/>
          <p:cNvSpPr txBox="1"/>
          <p:nvPr>
            <p:ph type="title"/>
          </p:nvPr>
        </p:nvSpPr>
        <p:spPr>
          <a:xfrm>
            <a:off x="1024467" y="753533"/>
            <a:ext cx="10151533" cy="260449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28"/>
          <p:cNvSpPr txBox="1"/>
          <p:nvPr>
            <p:ph idx="1" type="body"/>
          </p:nvPr>
        </p:nvSpPr>
        <p:spPr>
          <a:xfrm>
            <a:off x="1303865" y="3365556"/>
            <a:ext cx="9592736" cy="444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89" name="Google Shape;89;p28"/>
          <p:cNvSpPr txBox="1"/>
          <p:nvPr>
            <p:ph idx="2" type="body"/>
          </p:nvPr>
        </p:nvSpPr>
        <p:spPr>
          <a:xfrm>
            <a:off x="1024467" y="3959862"/>
            <a:ext cx="10151533" cy="67987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90" name="Google Shape;90;p28"/>
          <p:cNvSpPr txBox="1"/>
          <p:nvPr>
            <p:ph idx="10" type="dt"/>
          </p:nvPr>
        </p:nvSpPr>
        <p:spPr>
          <a:xfrm>
            <a:off x="7814452" y="38100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28"/>
          <p:cNvSpPr txBox="1"/>
          <p:nvPr>
            <p:ph idx="11" type="ftr"/>
          </p:nvPr>
        </p:nvSpPr>
        <p:spPr>
          <a:xfrm>
            <a:off x="685800" y="379941"/>
            <a:ext cx="699149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p28"/>
          <p:cNvSpPr txBox="1"/>
          <p:nvPr>
            <p:ph idx="12" type="sldNum"/>
          </p:nvPr>
        </p:nvSpPr>
        <p:spPr>
          <a:xfrm>
            <a:off x="10862452" y="381000"/>
            <a:ext cx="64374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E"/>
              <a:t>‹#›</a:t>
            </a:fld>
            <a:endParaRPr/>
          </a:p>
        </p:txBody>
      </p:sp>
      <p:sp>
        <p:nvSpPr>
          <p:cNvPr id="93" name="Google Shape;93;p28"/>
          <p:cNvSpPr txBox="1"/>
          <p:nvPr/>
        </p:nvSpPr>
        <p:spPr>
          <a:xfrm>
            <a:off x="476250" y="933450"/>
            <a:ext cx="609600" cy="584776"/>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SzPts val="8000"/>
              <a:buFont typeface="Arial"/>
              <a:buNone/>
            </a:pPr>
            <a:r>
              <a:rPr b="0" i="0" lang="en-IE" sz="8000" u="none" cap="none" strike="noStrike">
                <a:solidFill>
                  <a:schemeClr val="lt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94" name="Google Shape;94;p28"/>
          <p:cNvSpPr txBox="1"/>
          <p:nvPr/>
        </p:nvSpPr>
        <p:spPr>
          <a:xfrm>
            <a:off x="10984230" y="2701290"/>
            <a:ext cx="609600" cy="584776"/>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chemeClr val="lt1"/>
              </a:buClr>
              <a:buSzPts val="8000"/>
              <a:buFont typeface="Arial"/>
              <a:buNone/>
            </a:pPr>
            <a:r>
              <a:rPr b="0" i="0" lang="en-IE" sz="8000" u="none" cap="none" strike="noStrike">
                <a:solidFill>
                  <a:schemeClr val="lt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showMasterSp="0">
  <p:cSld name="Name Card">
    <p:spTree>
      <p:nvGrpSpPr>
        <p:cNvPr id="95" name="Shape 95"/>
        <p:cNvGrpSpPr/>
        <p:nvPr/>
      </p:nvGrpSpPr>
      <p:grpSpPr>
        <a:xfrm>
          <a:off x="0" y="0"/>
          <a:ext cx="0" cy="0"/>
          <a:chOff x="0" y="0"/>
          <a:chExt cx="0" cy="0"/>
        </a:xfrm>
      </p:grpSpPr>
      <p:pic>
        <p:nvPicPr>
          <p:cNvPr descr="C0-HD-BTM.png" id="96" name="Google Shape;96;p29"/>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97" name="Google Shape;97;p29"/>
          <p:cNvSpPr txBox="1"/>
          <p:nvPr>
            <p:ph type="title"/>
          </p:nvPr>
        </p:nvSpPr>
        <p:spPr>
          <a:xfrm>
            <a:off x="1024495" y="1124701"/>
            <a:ext cx="10146186" cy="251183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29"/>
          <p:cNvSpPr txBox="1"/>
          <p:nvPr>
            <p:ph idx="1" type="body"/>
          </p:nvPr>
        </p:nvSpPr>
        <p:spPr>
          <a:xfrm>
            <a:off x="1024467" y="3648315"/>
            <a:ext cx="10144654" cy="99988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99" name="Google Shape;99;p29"/>
          <p:cNvSpPr txBox="1"/>
          <p:nvPr>
            <p:ph idx="10" type="dt"/>
          </p:nvPr>
        </p:nvSpPr>
        <p:spPr>
          <a:xfrm>
            <a:off x="7814452" y="378883"/>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29"/>
          <p:cNvSpPr txBox="1"/>
          <p:nvPr>
            <p:ph idx="11" type="ftr"/>
          </p:nvPr>
        </p:nvSpPr>
        <p:spPr>
          <a:xfrm>
            <a:off x="685800" y="378883"/>
            <a:ext cx="699149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29"/>
          <p:cNvSpPr txBox="1"/>
          <p:nvPr>
            <p:ph idx="12" type="sldNum"/>
          </p:nvPr>
        </p:nvSpPr>
        <p:spPr>
          <a:xfrm>
            <a:off x="10862452" y="381000"/>
            <a:ext cx="64374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02" name="Shape 102"/>
        <p:cNvGrpSpPr/>
        <p:nvPr/>
      </p:nvGrpSpPr>
      <p:grpSpPr>
        <a:xfrm>
          <a:off x="0" y="0"/>
          <a:ext cx="0" cy="0"/>
          <a:chOff x="0" y="0"/>
          <a:chExt cx="0" cy="0"/>
        </a:xfrm>
      </p:grpSpPr>
      <p:sp>
        <p:nvSpPr>
          <p:cNvPr id="103" name="Google Shape;103;p30"/>
          <p:cNvSpPr txBox="1"/>
          <p:nvPr>
            <p:ph type="title"/>
          </p:nvPr>
        </p:nvSpPr>
        <p:spPr>
          <a:xfrm>
            <a:off x="2895600" y="761999"/>
            <a:ext cx="8610599" cy="130386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 name="Google Shape;104;p30"/>
          <p:cNvSpPr txBox="1"/>
          <p:nvPr>
            <p:ph idx="1" type="body"/>
          </p:nvPr>
        </p:nvSpPr>
        <p:spPr>
          <a:xfrm>
            <a:off x="685800" y="2202080"/>
            <a:ext cx="3456432" cy="61732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05" name="Google Shape;105;p30"/>
          <p:cNvSpPr txBox="1"/>
          <p:nvPr>
            <p:ph idx="2" type="body"/>
          </p:nvPr>
        </p:nvSpPr>
        <p:spPr>
          <a:xfrm>
            <a:off x="685799" y="2904565"/>
            <a:ext cx="3456432" cy="331413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06" name="Google Shape;106;p30"/>
          <p:cNvSpPr txBox="1"/>
          <p:nvPr>
            <p:ph idx="3" type="body"/>
          </p:nvPr>
        </p:nvSpPr>
        <p:spPr>
          <a:xfrm>
            <a:off x="4368800" y="2201333"/>
            <a:ext cx="3456432" cy="626534"/>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07" name="Google Shape;107;p30"/>
          <p:cNvSpPr txBox="1"/>
          <p:nvPr>
            <p:ph idx="4" type="body"/>
          </p:nvPr>
        </p:nvSpPr>
        <p:spPr>
          <a:xfrm>
            <a:off x="4366858" y="2904067"/>
            <a:ext cx="3456432" cy="331461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08" name="Google Shape;108;p30"/>
          <p:cNvSpPr txBox="1"/>
          <p:nvPr>
            <p:ph idx="5" type="body"/>
          </p:nvPr>
        </p:nvSpPr>
        <p:spPr>
          <a:xfrm>
            <a:off x="8051800" y="2192866"/>
            <a:ext cx="3456432" cy="626534"/>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09" name="Google Shape;109;p30"/>
          <p:cNvSpPr txBox="1"/>
          <p:nvPr>
            <p:ph idx="6" type="body"/>
          </p:nvPr>
        </p:nvSpPr>
        <p:spPr>
          <a:xfrm>
            <a:off x="8051801" y="2904565"/>
            <a:ext cx="3456432" cy="331413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10" name="Google Shape;110;p30"/>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1" name="Google Shape;111;p30"/>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p30"/>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113" name="Shape 113"/>
        <p:cNvGrpSpPr/>
        <p:nvPr/>
      </p:nvGrpSpPr>
      <p:grpSpPr>
        <a:xfrm>
          <a:off x="0" y="0"/>
          <a:ext cx="0" cy="0"/>
          <a:chOff x="0" y="0"/>
          <a:chExt cx="0" cy="0"/>
        </a:xfrm>
      </p:grpSpPr>
      <p:sp>
        <p:nvSpPr>
          <p:cNvPr id="114" name="Google Shape;114;p31"/>
          <p:cNvSpPr txBox="1"/>
          <p:nvPr>
            <p:ph type="title"/>
          </p:nvPr>
        </p:nvSpPr>
        <p:spPr>
          <a:xfrm>
            <a:off x="2895600" y="762000"/>
            <a:ext cx="8610599" cy="1295400"/>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5" name="Google Shape;115;p31"/>
          <p:cNvSpPr txBox="1"/>
          <p:nvPr>
            <p:ph idx="1" type="body"/>
          </p:nvPr>
        </p:nvSpPr>
        <p:spPr>
          <a:xfrm>
            <a:off x="688618" y="4191000"/>
            <a:ext cx="3451582" cy="682765"/>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16" name="Google Shape;116;p31"/>
          <p:cNvSpPr/>
          <p:nvPr>
            <p:ph idx="2" type="pic"/>
          </p:nvPr>
        </p:nvSpPr>
        <p:spPr>
          <a:xfrm>
            <a:off x="688618" y="2362200"/>
            <a:ext cx="3451582" cy="1524000"/>
          </a:xfrm>
          <a:prstGeom prst="roundRect">
            <a:avLst>
              <a:gd fmla="val 0" name="adj"/>
            </a:avLst>
          </a:prstGeom>
          <a:noFill/>
          <a:ln>
            <a:noFill/>
          </a:ln>
          <a:effectLst>
            <a:outerShdw blurRad="50800" rotWithShape="0" algn="tl" dir="5400000" dist="50800">
              <a:srgbClr val="000000">
                <a:alpha val="42352"/>
              </a:srgbClr>
            </a:outerShdw>
          </a:effectLst>
        </p:spPr>
      </p:sp>
      <p:sp>
        <p:nvSpPr>
          <p:cNvPr id="117" name="Google Shape;117;p31"/>
          <p:cNvSpPr txBox="1"/>
          <p:nvPr>
            <p:ph idx="3" type="body"/>
          </p:nvPr>
        </p:nvSpPr>
        <p:spPr>
          <a:xfrm>
            <a:off x="688618" y="4873764"/>
            <a:ext cx="3451582" cy="134492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18" name="Google Shape;118;p31"/>
          <p:cNvSpPr txBox="1"/>
          <p:nvPr>
            <p:ph idx="4" type="body"/>
          </p:nvPr>
        </p:nvSpPr>
        <p:spPr>
          <a:xfrm>
            <a:off x="4374263" y="4191000"/>
            <a:ext cx="3448935" cy="682765"/>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19" name="Google Shape;119;p31"/>
          <p:cNvSpPr/>
          <p:nvPr>
            <p:ph idx="5" type="pic"/>
          </p:nvPr>
        </p:nvSpPr>
        <p:spPr>
          <a:xfrm>
            <a:off x="4374263" y="2362200"/>
            <a:ext cx="3448936" cy="1524000"/>
          </a:xfrm>
          <a:prstGeom prst="roundRect">
            <a:avLst>
              <a:gd fmla="val 0" name="adj"/>
            </a:avLst>
          </a:prstGeom>
          <a:noFill/>
          <a:ln>
            <a:noFill/>
          </a:ln>
          <a:effectLst>
            <a:outerShdw blurRad="50800" rotWithShape="0" algn="tl" dir="5400000" dist="50800">
              <a:srgbClr val="000000">
                <a:alpha val="42352"/>
              </a:srgbClr>
            </a:outerShdw>
          </a:effectLst>
        </p:spPr>
      </p:sp>
      <p:sp>
        <p:nvSpPr>
          <p:cNvPr id="120" name="Google Shape;120;p31"/>
          <p:cNvSpPr txBox="1"/>
          <p:nvPr>
            <p:ph idx="6" type="body"/>
          </p:nvPr>
        </p:nvSpPr>
        <p:spPr>
          <a:xfrm>
            <a:off x="4374264" y="4873763"/>
            <a:ext cx="3448935" cy="134492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21" name="Google Shape;121;p31"/>
          <p:cNvSpPr txBox="1"/>
          <p:nvPr>
            <p:ph idx="7" type="body"/>
          </p:nvPr>
        </p:nvSpPr>
        <p:spPr>
          <a:xfrm>
            <a:off x="8049731" y="4191000"/>
            <a:ext cx="3456469" cy="682765"/>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22" name="Google Shape;122;p31"/>
          <p:cNvSpPr/>
          <p:nvPr>
            <p:ph idx="8" type="pic"/>
          </p:nvPr>
        </p:nvSpPr>
        <p:spPr>
          <a:xfrm>
            <a:off x="8049855" y="2362200"/>
            <a:ext cx="3447878" cy="1524000"/>
          </a:xfrm>
          <a:prstGeom prst="roundRect">
            <a:avLst>
              <a:gd fmla="val 0" name="adj"/>
            </a:avLst>
          </a:prstGeom>
          <a:noFill/>
          <a:ln>
            <a:noFill/>
          </a:ln>
          <a:effectLst>
            <a:outerShdw blurRad="50800" rotWithShape="0" algn="tl" dir="5400000" dist="50800">
              <a:srgbClr val="000000">
                <a:alpha val="42352"/>
              </a:srgbClr>
            </a:outerShdw>
          </a:effectLst>
        </p:spPr>
      </p:sp>
      <p:sp>
        <p:nvSpPr>
          <p:cNvPr id="123" name="Google Shape;123;p31"/>
          <p:cNvSpPr txBox="1"/>
          <p:nvPr>
            <p:ph idx="9" type="body"/>
          </p:nvPr>
        </p:nvSpPr>
        <p:spPr>
          <a:xfrm>
            <a:off x="8049731" y="4873761"/>
            <a:ext cx="3452445" cy="134492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24" name="Google Shape;124;p31"/>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5" name="Google Shape;125;p31"/>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6" name="Google Shape;126;p31"/>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7" name="Shape 127"/>
        <p:cNvGrpSpPr/>
        <p:nvPr/>
      </p:nvGrpSpPr>
      <p:grpSpPr>
        <a:xfrm>
          <a:off x="0" y="0"/>
          <a:ext cx="0" cy="0"/>
          <a:chOff x="0" y="0"/>
          <a:chExt cx="0" cy="0"/>
        </a:xfrm>
      </p:grpSpPr>
      <p:sp>
        <p:nvSpPr>
          <p:cNvPr id="128" name="Google Shape;128;p32"/>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p32"/>
          <p:cNvSpPr txBox="1"/>
          <p:nvPr>
            <p:ph idx="1" type="body"/>
          </p:nvPr>
        </p:nvSpPr>
        <p:spPr>
          <a:xfrm rot="5400000">
            <a:off x="4083937" y="-1203579"/>
            <a:ext cx="4024125" cy="10820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30" name="Google Shape;130;p32"/>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32"/>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 name="Google Shape;132;p32"/>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133" name="Shape 133"/>
        <p:cNvGrpSpPr/>
        <p:nvPr/>
      </p:nvGrpSpPr>
      <p:grpSpPr>
        <a:xfrm>
          <a:off x="0" y="0"/>
          <a:ext cx="0" cy="0"/>
          <a:chOff x="0" y="0"/>
          <a:chExt cx="0" cy="0"/>
        </a:xfrm>
      </p:grpSpPr>
      <p:pic>
        <p:nvPicPr>
          <p:cNvPr descr="C0-HD-BTM.png" id="134" name="Google Shape;134;p33"/>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135" name="Google Shape;135;p33"/>
          <p:cNvSpPr txBox="1"/>
          <p:nvPr>
            <p:ph type="title"/>
          </p:nvPr>
        </p:nvSpPr>
        <p:spPr>
          <a:xfrm rot="5400000">
            <a:off x="8525933" y="1667933"/>
            <a:ext cx="3903133" cy="20574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0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 name="Google Shape;136;p33"/>
          <p:cNvSpPr txBox="1"/>
          <p:nvPr>
            <p:ph idx="1" type="body"/>
          </p:nvPr>
        </p:nvSpPr>
        <p:spPr>
          <a:xfrm rot="5400000">
            <a:off x="3175000" y="-1405467"/>
            <a:ext cx="3903133" cy="820420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37" name="Google Shape;137;p33"/>
          <p:cNvSpPr txBox="1"/>
          <p:nvPr>
            <p:ph idx="10" type="dt"/>
          </p:nvPr>
        </p:nvSpPr>
        <p:spPr>
          <a:xfrm>
            <a:off x="7814452" y="379941"/>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p33"/>
          <p:cNvSpPr txBox="1"/>
          <p:nvPr>
            <p:ph idx="11" type="ftr"/>
          </p:nvPr>
        </p:nvSpPr>
        <p:spPr>
          <a:xfrm>
            <a:off x="685800" y="381000"/>
            <a:ext cx="699149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9" name="Google Shape;139;p33"/>
          <p:cNvSpPr txBox="1"/>
          <p:nvPr>
            <p:ph idx="12" type="sldNum"/>
          </p:nvPr>
        </p:nvSpPr>
        <p:spPr>
          <a:xfrm>
            <a:off x="10862452" y="381000"/>
            <a:ext cx="64374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1.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 name="Shape 5"/>
        <p:cNvGrpSpPr/>
        <p:nvPr/>
      </p:nvGrpSpPr>
      <p:grpSpPr>
        <a:xfrm>
          <a:off x="0" y="0"/>
          <a:ext cx="0" cy="0"/>
          <a:chOff x="0" y="0"/>
          <a:chExt cx="0" cy="0"/>
        </a:xfrm>
      </p:grpSpPr>
      <p:pic>
        <p:nvPicPr>
          <p:cNvPr descr="C0-HD-TOP.png" id="6" name="Google Shape;6;p16"/>
          <p:cNvPicPr preferRelativeResize="0"/>
          <p:nvPr/>
        </p:nvPicPr>
        <p:blipFill rotWithShape="1">
          <a:blip r:embed="rId1">
            <a:alphaModFix/>
          </a:blip>
          <a:srcRect b="0" l="0" r="0" t="0"/>
          <a:stretch/>
        </p:blipFill>
        <p:spPr>
          <a:xfrm>
            <a:off x="0" y="0"/>
            <a:ext cx="12192000" cy="1441450"/>
          </a:xfrm>
          <a:prstGeom prst="rect">
            <a:avLst/>
          </a:prstGeom>
          <a:noFill/>
          <a:ln>
            <a:noFill/>
          </a:ln>
        </p:spPr>
      </p:pic>
      <p:sp>
        <p:nvSpPr>
          <p:cNvPr id="7" name="Google Shape;7;p16"/>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lvl1pPr lvl="0" marR="0" rtl="0" algn="r">
              <a:lnSpc>
                <a:spcPct val="90000"/>
              </a:lnSpc>
              <a:spcBef>
                <a:spcPts val="0"/>
              </a:spcBef>
              <a:spcAft>
                <a:spcPts val="0"/>
              </a:spcAft>
              <a:buClr>
                <a:schemeClr val="lt1"/>
              </a:buClr>
              <a:buSzPts val="4000"/>
              <a:buFont typeface="Arial"/>
              <a:buNone/>
              <a:defRPr b="0" i="0" sz="40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Google Shape;8;p16"/>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lvl1pPr indent="-368300" lvl="0" marL="457200" marR="0" rtl="0" algn="l">
              <a:lnSpc>
                <a:spcPct val="90000"/>
              </a:lnSpc>
              <a:spcBef>
                <a:spcPts val="1000"/>
              </a:spcBef>
              <a:spcAft>
                <a:spcPts val="0"/>
              </a:spcAft>
              <a:buClr>
                <a:schemeClr val="lt1"/>
              </a:buClr>
              <a:buSzPts val="2200"/>
              <a:buFont typeface="Arial"/>
              <a:buChar char="•"/>
              <a:defRPr b="0" i="0" sz="2200" u="none" cap="none" strike="noStrike">
                <a:solidFill>
                  <a:schemeClr val="lt1"/>
                </a:solidFill>
                <a:latin typeface="Arial"/>
                <a:ea typeface="Arial"/>
                <a:cs typeface="Arial"/>
                <a:sym typeface="Arial"/>
              </a:defRPr>
            </a:lvl1pPr>
            <a:lvl2pPr indent="-355600" lvl="1" marL="9144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2pPr>
            <a:lvl3pPr indent="-342900" lvl="2" marL="1371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30200" lvl="3" marL="18288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4pPr>
            <a:lvl5pPr indent="-330200" lvl="4" marL="22860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5pPr>
            <a:lvl6pPr indent="-330200" lvl="5" marL="27432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6pPr>
            <a:lvl7pPr indent="-330200" lvl="6" marL="32004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7pPr>
            <a:lvl8pPr indent="-330200" lvl="7" marL="36576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8pPr>
            <a:lvl9pPr indent="-330200" lvl="8" marL="41148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9pPr>
          </a:lstStyle>
          <a:p/>
        </p:txBody>
      </p:sp>
      <p:sp>
        <p:nvSpPr>
          <p:cNvPr id="9" name="Google Shape;9;p16"/>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05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9pPr>
          </a:lstStyle>
          <a:p/>
        </p:txBody>
      </p:sp>
      <p:sp>
        <p:nvSpPr>
          <p:cNvPr id="10" name="Google Shape;10;p16"/>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05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9pPr>
          </a:lstStyle>
          <a:p/>
        </p:txBody>
      </p:sp>
      <p:sp>
        <p:nvSpPr>
          <p:cNvPr id="11" name="Google Shape;11;p16"/>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E"/>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0.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mailto:info@martinkeaveney.com"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http://www.martinkeaveney.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1"/>
          <p:cNvSpPr txBox="1"/>
          <p:nvPr>
            <p:ph type="ctrTitle"/>
          </p:nvPr>
        </p:nvSpPr>
        <p:spPr>
          <a:xfrm>
            <a:off x="675862" y="425179"/>
            <a:ext cx="10614990" cy="1825096"/>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Arial"/>
              <a:buNone/>
            </a:pPr>
            <a:br>
              <a:rPr lang="en-IE" sz="5300"/>
            </a:br>
            <a:br>
              <a:rPr lang="en-IE" sz="5300"/>
            </a:br>
            <a:r>
              <a:rPr lang="en-IE" sz="5300"/>
              <a:t>CREATIVE WRITING: INTRODUCTION - VIDEO</a:t>
            </a:r>
            <a:br>
              <a:rPr lang="en-IE"/>
            </a:br>
            <a:br>
              <a:rPr lang="en-IE" sz="1600"/>
            </a:br>
            <a:r>
              <a:rPr lang="en-IE" sz="1600"/>
              <a:t>MKCW</a:t>
            </a:r>
            <a:endParaRPr sz="1600"/>
          </a:p>
          <a:p>
            <a:pPr indent="0" lvl="0" marL="0" rtl="0" algn="l">
              <a:lnSpc>
                <a:spcPct val="90000"/>
              </a:lnSpc>
              <a:spcBef>
                <a:spcPts val="0"/>
              </a:spcBef>
              <a:spcAft>
                <a:spcPts val="0"/>
              </a:spcAft>
              <a:buClr>
                <a:schemeClr val="lt1"/>
              </a:buClr>
              <a:buSzPct val="331250"/>
              <a:buFont typeface="Arial"/>
              <a:buNone/>
            </a:pPr>
            <a:r>
              <a:rPr lang="en-IE" sz="1600"/>
              <a:t>DR MARTIN KEAVENEY</a:t>
            </a:r>
            <a:endParaRPr/>
          </a:p>
        </p:txBody>
      </p:sp>
      <p:sp>
        <p:nvSpPr>
          <p:cNvPr id="145" name="Google Shape;145;p1"/>
          <p:cNvSpPr txBox="1"/>
          <p:nvPr>
            <p:ph idx="1" type="subTitle"/>
          </p:nvPr>
        </p:nvSpPr>
        <p:spPr>
          <a:xfrm>
            <a:off x="1109277" y="4781901"/>
            <a:ext cx="9448800" cy="685800"/>
          </a:xfrm>
          <a:prstGeom prst="rect">
            <a:avLst/>
          </a:prstGeom>
          <a:noFill/>
          <a:ln>
            <a:noFill/>
          </a:ln>
        </p:spPr>
        <p:txBody>
          <a:bodyPr anchorCtr="0" anchor="t" bIns="45700" lIns="91425" spcFirstLastPara="1" rIns="91425" wrap="square" tIns="45700">
            <a:normAutofit fontScale="25000" lnSpcReduction="20000"/>
          </a:bodyPr>
          <a:lstStyle/>
          <a:p>
            <a:pPr indent="0" lvl="0" marL="0" rtl="0" algn="l">
              <a:lnSpc>
                <a:spcPct val="90000"/>
              </a:lnSpc>
              <a:spcBef>
                <a:spcPts val="0"/>
              </a:spcBef>
              <a:spcAft>
                <a:spcPts val="0"/>
              </a:spcAft>
              <a:buClr>
                <a:schemeClr val="lt1"/>
              </a:buClr>
              <a:buSzPct val="31250"/>
              <a:buNone/>
            </a:pPr>
            <a:r>
              <a:rPr lang="en-IE" sz="6400"/>
              <a:t>Session </a:t>
            </a:r>
            <a:r>
              <a:rPr lang="en-IE" sz="6400"/>
              <a:t>2:</a:t>
            </a:r>
            <a:endParaRPr sz="6400"/>
          </a:p>
          <a:p>
            <a:pPr indent="0" lvl="0" marL="0" rtl="0" algn="l">
              <a:lnSpc>
                <a:spcPct val="90000"/>
              </a:lnSpc>
              <a:spcBef>
                <a:spcPts val="1000"/>
              </a:spcBef>
              <a:spcAft>
                <a:spcPts val="0"/>
              </a:spcAft>
              <a:buClr>
                <a:schemeClr val="lt1"/>
              </a:buClr>
              <a:buSzPct val="31250"/>
              <a:buNone/>
            </a:pPr>
            <a:r>
              <a:rPr lang="en-IE" sz="6400"/>
              <a:t>Real World</a:t>
            </a:r>
            <a:endParaRPr sz="6400"/>
          </a:p>
          <a:p>
            <a:pPr indent="0" lvl="0" marL="0" rtl="0" algn="l">
              <a:lnSpc>
                <a:spcPct val="90000"/>
              </a:lnSpc>
              <a:spcBef>
                <a:spcPts val="1000"/>
              </a:spcBef>
              <a:spcAft>
                <a:spcPts val="0"/>
              </a:spcAft>
              <a:buClr>
                <a:schemeClr val="lt1"/>
              </a:buClr>
              <a:buSzPct val="100000"/>
              <a:buNone/>
            </a:pPr>
            <a:r>
              <a:t/>
            </a:r>
            <a:endParaRPr/>
          </a:p>
          <a:p>
            <a:pPr indent="0" lvl="0" marL="0" rtl="0" algn="l">
              <a:lnSpc>
                <a:spcPct val="90000"/>
              </a:lnSpc>
              <a:spcBef>
                <a:spcPts val="1000"/>
              </a:spcBef>
              <a:spcAft>
                <a:spcPts val="0"/>
              </a:spcAft>
              <a:buClr>
                <a:schemeClr val="lt1"/>
              </a:buClr>
              <a:buSzPct val="100000"/>
              <a:buNone/>
            </a:pPr>
            <a:r>
              <a:t/>
            </a:r>
            <a:endParaRPr/>
          </a:p>
          <a:p>
            <a:pPr indent="0" lvl="0" marL="0" rtl="0" algn="l">
              <a:lnSpc>
                <a:spcPct val="90000"/>
              </a:lnSpc>
              <a:spcBef>
                <a:spcPts val="1000"/>
              </a:spcBef>
              <a:spcAft>
                <a:spcPts val="0"/>
              </a:spcAft>
              <a:buClr>
                <a:schemeClr val="lt1"/>
              </a:buClr>
              <a:buSzPct val="100000"/>
              <a:buNone/>
            </a:pPr>
            <a:r>
              <a:t/>
            </a:r>
            <a:endParaRPr/>
          </a:p>
          <a:p>
            <a:pPr indent="0" lvl="0" marL="0" rtl="0" algn="l">
              <a:lnSpc>
                <a:spcPct val="90000"/>
              </a:lnSpc>
              <a:spcBef>
                <a:spcPts val="1000"/>
              </a:spcBef>
              <a:spcAft>
                <a:spcPts val="0"/>
              </a:spcAft>
              <a:buClr>
                <a:schemeClr val="lt1"/>
              </a:buClr>
              <a:buSzPct val="100000"/>
              <a:buNone/>
            </a:pPr>
            <a:r>
              <a:t/>
            </a:r>
            <a:endParaRPr/>
          </a:p>
          <a:p>
            <a:pPr indent="0" lvl="0" marL="0" rtl="0" algn="l">
              <a:lnSpc>
                <a:spcPct val="90000"/>
              </a:lnSpc>
              <a:spcBef>
                <a:spcPts val="1000"/>
              </a:spcBef>
              <a:spcAft>
                <a:spcPts val="0"/>
              </a:spcAft>
              <a:buClr>
                <a:schemeClr val="lt1"/>
              </a:buClr>
              <a:buSzPct val="100000"/>
              <a:buNone/>
            </a:pPr>
            <a:r>
              <a:t/>
            </a:r>
            <a:endParaRPr/>
          </a:p>
          <a:p>
            <a:pPr indent="0" lvl="0" marL="0" rtl="0" algn="l">
              <a:lnSpc>
                <a:spcPct val="90000"/>
              </a:lnSpc>
              <a:spcBef>
                <a:spcPts val="1000"/>
              </a:spcBef>
              <a:spcAft>
                <a:spcPts val="0"/>
              </a:spcAft>
              <a:buClr>
                <a:schemeClr val="lt1"/>
              </a:buClr>
              <a:buSzPct val="100000"/>
              <a:buNone/>
            </a:pPr>
            <a:r>
              <a:t/>
            </a:r>
            <a:endParaRPr/>
          </a:p>
        </p:txBody>
      </p:sp>
      <p:pic>
        <p:nvPicPr>
          <p:cNvPr descr="A picture containing indoor, wall, bottle, person&#10;&#10;Description generated with very high confidence" id="146" name="Google Shape;146;p1"/>
          <p:cNvPicPr preferRelativeResize="0"/>
          <p:nvPr/>
        </p:nvPicPr>
        <p:blipFill rotWithShape="1">
          <a:blip r:embed="rId3">
            <a:alphaModFix/>
          </a:blip>
          <a:srcRect b="0" l="0" r="0" t="0"/>
          <a:stretch/>
        </p:blipFill>
        <p:spPr>
          <a:xfrm>
            <a:off x="4781550" y="2557462"/>
            <a:ext cx="5025152" cy="3331894"/>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3200"/>
              <a:buChar char="•"/>
            </a:pPr>
            <a:r>
              <a:rPr lang="en-IE" sz="3200"/>
              <a:t>Craft – Starting to write</a:t>
            </a:r>
            <a:endParaRPr/>
          </a:p>
          <a:p>
            <a:pPr indent="-25400" lvl="0" marL="228600" rtl="0" algn="l">
              <a:lnSpc>
                <a:spcPct val="90000"/>
              </a:lnSpc>
              <a:spcBef>
                <a:spcPts val="1000"/>
              </a:spcBef>
              <a:spcAft>
                <a:spcPts val="0"/>
              </a:spcAft>
              <a:buClr>
                <a:schemeClr val="lt1"/>
              </a:buClr>
              <a:buSzPts val="3200"/>
              <a:buNone/>
            </a:pPr>
            <a:r>
              <a:t/>
            </a:r>
            <a:endParaRPr sz="3200"/>
          </a:p>
          <a:p>
            <a:pPr indent="-228600" lvl="0" marL="228600" rtl="0" algn="l">
              <a:lnSpc>
                <a:spcPct val="90000"/>
              </a:lnSpc>
              <a:spcBef>
                <a:spcPts val="1000"/>
              </a:spcBef>
              <a:spcAft>
                <a:spcPts val="0"/>
              </a:spcAft>
              <a:buClr>
                <a:schemeClr val="lt1"/>
              </a:buClr>
              <a:buSzPts val="3200"/>
              <a:buChar char="•"/>
            </a:pPr>
            <a:r>
              <a:rPr lang="en-IE" sz="3200"/>
              <a:t>Genre – Real World</a:t>
            </a:r>
            <a:endParaRPr/>
          </a:p>
        </p:txBody>
      </p:sp>
      <p:pic>
        <p:nvPicPr>
          <p:cNvPr id="152" name="Google Shape;152;p2"/>
          <p:cNvPicPr preferRelativeResize="0"/>
          <p:nvPr/>
        </p:nvPicPr>
        <p:blipFill rotWithShape="1">
          <a:blip r:embed="rId3">
            <a:alphaModFix/>
          </a:blip>
          <a:srcRect b="0" l="0" r="0" t="0"/>
          <a:stretch/>
        </p:blipFill>
        <p:spPr>
          <a:xfrm>
            <a:off x="6084950" y="1243450"/>
            <a:ext cx="2833257" cy="1889760"/>
          </a:xfrm>
          <a:prstGeom prst="rect">
            <a:avLst/>
          </a:prstGeom>
          <a:noFill/>
          <a:ln>
            <a:noFill/>
          </a:ln>
        </p:spPr>
      </p:pic>
      <p:pic>
        <p:nvPicPr>
          <p:cNvPr id="153" name="Google Shape;153;p2"/>
          <p:cNvPicPr preferRelativeResize="0"/>
          <p:nvPr/>
        </p:nvPicPr>
        <p:blipFill rotWithShape="1">
          <a:blip r:embed="rId4">
            <a:alphaModFix/>
          </a:blip>
          <a:srcRect b="0" l="0" r="0" t="0"/>
          <a:stretch/>
        </p:blipFill>
        <p:spPr>
          <a:xfrm>
            <a:off x="8257300" y="2704675"/>
            <a:ext cx="2835750" cy="1889762"/>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grpSp>
        <p:nvGrpSpPr>
          <p:cNvPr id="158" name="Google Shape;158;p3"/>
          <p:cNvGrpSpPr/>
          <p:nvPr/>
        </p:nvGrpSpPr>
        <p:grpSpPr>
          <a:xfrm>
            <a:off x="688441" y="3735859"/>
            <a:ext cx="10815116" cy="940444"/>
            <a:chOff x="2641" y="1294808"/>
            <a:chExt cx="10815116" cy="940444"/>
          </a:xfrm>
        </p:grpSpPr>
        <p:sp>
          <p:nvSpPr>
            <p:cNvPr id="159" name="Google Shape;159;p3"/>
            <p:cNvSpPr/>
            <p:nvPr/>
          </p:nvSpPr>
          <p:spPr>
            <a:xfrm>
              <a:off x="2641" y="1294808"/>
              <a:ext cx="2351112" cy="940444"/>
            </a:xfrm>
            <a:prstGeom prst="chevron">
              <a:avLst>
                <a:gd fmla="val 5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p3"/>
            <p:cNvSpPr txBox="1"/>
            <p:nvPr/>
          </p:nvSpPr>
          <p:spPr>
            <a:xfrm>
              <a:off x="472863" y="1294808"/>
              <a:ext cx="1410668" cy="940444"/>
            </a:xfrm>
            <a:prstGeom prst="rect">
              <a:avLst/>
            </a:prstGeom>
            <a:noFill/>
            <a:ln>
              <a:noFill/>
            </a:ln>
          </p:spPr>
          <p:txBody>
            <a:bodyPr anchorCtr="0" anchor="ctr" bIns="25325" lIns="76000" spcFirstLastPara="1" rIns="25325" wrap="square" tIns="25325">
              <a:noAutofit/>
            </a:bodyPr>
            <a:lstStyle/>
            <a:p>
              <a:pPr indent="0" lvl="0" marL="0" marR="0" rtl="0" algn="ctr">
                <a:lnSpc>
                  <a:spcPct val="90000"/>
                </a:lnSpc>
                <a:spcBef>
                  <a:spcPts val="0"/>
                </a:spcBef>
                <a:spcAft>
                  <a:spcPts val="0"/>
                </a:spcAft>
                <a:buClr>
                  <a:schemeClr val="lt1"/>
                </a:buClr>
                <a:buSzPts val="1900"/>
                <a:buFont typeface="Arial"/>
                <a:buNone/>
              </a:pPr>
              <a:r>
                <a:rPr b="0" i="0" lang="en-IE" sz="1900" u="none" cap="none" strike="noStrike">
                  <a:solidFill>
                    <a:schemeClr val="lt1"/>
                  </a:solidFill>
                  <a:latin typeface="Arial"/>
                  <a:ea typeface="Arial"/>
                  <a:cs typeface="Arial"/>
                  <a:sym typeface="Arial"/>
                </a:rPr>
                <a:t>Disclaimer!</a:t>
              </a:r>
              <a:endParaRPr b="0" i="0" sz="1900" u="none" cap="none" strike="noStrike">
                <a:solidFill>
                  <a:schemeClr val="lt1"/>
                </a:solidFill>
                <a:latin typeface="Arial"/>
                <a:ea typeface="Arial"/>
                <a:cs typeface="Arial"/>
                <a:sym typeface="Arial"/>
              </a:endParaRPr>
            </a:p>
          </p:txBody>
        </p:sp>
        <p:sp>
          <p:nvSpPr>
            <p:cNvPr id="161" name="Google Shape;161;p3"/>
            <p:cNvSpPr/>
            <p:nvPr/>
          </p:nvSpPr>
          <p:spPr>
            <a:xfrm>
              <a:off x="2118642" y="1294808"/>
              <a:ext cx="2351112" cy="940444"/>
            </a:xfrm>
            <a:prstGeom prst="chevron">
              <a:avLst>
                <a:gd fmla="val 5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p3"/>
            <p:cNvSpPr txBox="1"/>
            <p:nvPr/>
          </p:nvSpPr>
          <p:spPr>
            <a:xfrm>
              <a:off x="2588864" y="1294808"/>
              <a:ext cx="1410668" cy="940444"/>
            </a:xfrm>
            <a:prstGeom prst="rect">
              <a:avLst/>
            </a:prstGeom>
            <a:noFill/>
            <a:ln>
              <a:noFill/>
            </a:ln>
          </p:spPr>
          <p:txBody>
            <a:bodyPr anchorCtr="0" anchor="ctr" bIns="25325" lIns="76000" spcFirstLastPara="1" rIns="25325" wrap="square" tIns="25325">
              <a:noAutofit/>
            </a:bodyPr>
            <a:lstStyle/>
            <a:p>
              <a:pPr indent="0" lvl="0" marL="0" marR="0" rtl="0" algn="ctr">
                <a:lnSpc>
                  <a:spcPct val="90000"/>
                </a:lnSpc>
                <a:spcBef>
                  <a:spcPts val="0"/>
                </a:spcBef>
                <a:spcAft>
                  <a:spcPts val="0"/>
                </a:spcAft>
                <a:buClr>
                  <a:schemeClr val="lt1"/>
                </a:buClr>
                <a:buSzPts val="1900"/>
                <a:buFont typeface="Arial"/>
                <a:buNone/>
              </a:pPr>
              <a:r>
                <a:rPr b="0" i="0" lang="en-IE" sz="1900" u="none" cap="none" strike="noStrike">
                  <a:solidFill>
                    <a:schemeClr val="lt1"/>
                  </a:solidFill>
                  <a:latin typeface="Arial"/>
                  <a:ea typeface="Arial"/>
                  <a:cs typeface="Arial"/>
                  <a:sym typeface="Arial"/>
                </a:rPr>
                <a:t>Time and Space</a:t>
              </a:r>
              <a:endParaRPr b="0" i="0" sz="1900" u="none" cap="none" strike="noStrike">
                <a:solidFill>
                  <a:schemeClr val="lt1"/>
                </a:solidFill>
                <a:latin typeface="Arial"/>
                <a:ea typeface="Arial"/>
                <a:cs typeface="Arial"/>
                <a:sym typeface="Arial"/>
              </a:endParaRPr>
            </a:p>
          </p:txBody>
        </p:sp>
        <p:sp>
          <p:nvSpPr>
            <p:cNvPr id="163" name="Google Shape;163;p3"/>
            <p:cNvSpPr/>
            <p:nvPr/>
          </p:nvSpPr>
          <p:spPr>
            <a:xfrm>
              <a:off x="4234643" y="1294808"/>
              <a:ext cx="2351112" cy="940444"/>
            </a:xfrm>
            <a:prstGeom prst="chevron">
              <a:avLst>
                <a:gd fmla="val 5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 name="Google Shape;164;p3"/>
            <p:cNvSpPr txBox="1"/>
            <p:nvPr/>
          </p:nvSpPr>
          <p:spPr>
            <a:xfrm>
              <a:off x="4704865" y="1294808"/>
              <a:ext cx="1410668" cy="940444"/>
            </a:xfrm>
            <a:prstGeom prst="rect">
              <a:avLst/>
            </a:prstGeom>
            <a:noFill/>
            <a:ln>
              <a:noFill/>
            </a:ln>
          </p:spPr>
          <p:txBody>
            <a:bodyPr anchorCtr="0" anchor="ctr" bIns="25325" lIns="76000" spcFirstLastPara="1" rIns="25325" wrap="square" tIns="25325">
              <a:noAutofit/>
            </a:bodyPr>
            <a:lstStyle/>
            <a:p>
              <a:pPr indent="0" lvl="0" marL="0" marR="0" rtl="0" algn="ctr">
                <a:lnSpc>
                  <a:spcPct val="90000"/>
                </a:lnSpc>
                <a:spcBef>
                  <a:spcPts val="0"/>
                </a:spcBef>
                <a:spcAft>
                  <a:spcPts val="0"/>
                </a:spcAft>
                <a:buClr>
                  <a:schemeClr val="lt1"/>
                </a:buClr>
                <a:buSzPts val="1900"/>
                <a:buFont typeface="Arial"/>
                <a:buNone/>
              </a:pPr>
              <a:r>
                <a:rPr b="0" i="0" lang="en-IE" sz="1900" u="none" cap="none" strike="noStrike">
                  <a:solidFill>
                    <a:schemeClr val="lt1"/>
                  </a:solidFill>
                  <a:latin typeface="Arial"/>
                  <a:ea typeface="Arial"/>
                  <a:cs typeface="Arial"/>
                  <a:sym typeface="Arial"/>
                </a:rPr>
                <a:t>Practical Methods</a:t>
              </a:r>
              <a:endParaRPr b="0" i="0" sz="1900" u="none" cap="none" strike="noStrike">
                <a:solidFill>
                  <a:schemeClr val="lt1"/>
                </a:solidFill>
                <a:latin typeface="Arial"/>
                <a:ea typeface="Arial"/>
                <a:cs typeface="Arial"/>
                <a:sym typeface="Arial"/>
              </a:endParaRPr>
            </a:p>
          </p:txBody>
        </p:sp>
        <p:sp>
          <p:nvSpPr>
            <p:cNvPr id="165" name="Google Shape;165;p3"/>
            <p:cNvSpPr/>
            <p:nvPr/>
          </p:nvSpPr>
          <p:spPr>
            <a:xfrm>
              <a:off x="6350644" y="1294808"/>
              <a:ext cx="2351112" cy="940444"/>
            </a:xfrm>
            <a:prstGeom prst="chevron">
              <a:avLst>
                <a:gd fmla="val 5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 name="Google Shape;166;p3"/>
            <p:cNvSpPr txBox="1"/>
            <p:nvPr/>
          </p:nvSpPr>
          <p:spPr>
            <a:xfrm>
              <a:off x="6820866" y="1294808"/>
              <a:ext cx="1410668" cy="940444"/>
            </a:xfrm>
            <a:prstGeom prst="rect">
              <a:avLst/>
            </a:prstGeom>
            <a:noFill/>
            <a:ln>
              <a:noFill/>
            </a:ln>
          </p:spPr>
          <p:txBody>
            <a:bodyPr anchorCtr="0" anchor="ctr" bIns="25325" lIns="76000" spcFirstLastPara="1" rIns="25325" wrap="square" tIns="25325">
              <a:noAutofit/>
            </a:bodyPr>
            <a:lstStyle/>
            <a:p>
              <a:pPr indent="0" lvl="0" marL="0" marR="0" rtl="0" algn="ctr">
                <a:lnSpc>
                  <a:spcPct val="90000"/>
                </a:lnSpc>
                <a:spcBef>
                  <a:spcPts val="0"/>
                </a:spcBef>
                <a:spcAft>
                  <a:spcPts val="0"/>
                </a:spcAft>
                <a:buClr>
                  <a:schemeClr val="lt1"/>
                </a:buClr>
                <a:buSzPts val="1900"/>
                <a:buFont typeface="Arial"/>
                <a:buNone/>
              </a:pPr>
              <a:r>
                <a:rPr b="0" i="0" lang="en-IE" sz="1900" u="none" cap="none" strike="noStrike">
                  <a:solidFill>
                    <a:schemeClr val="lt1"/>
                  </a:solidFill>
                  <a:latin typeface="Arial"/>
                  <a:ea typeface="Arial"/>
                  <a:cs typeface="Arial"/>
                  <a:sym typeface="Arial"/>
                </a:rPr>
                <a:t>Planning</a:t>
              </a:r>
              <a:endParaRPr b="0" i="0" sz="1900" u="none" cap="none" strike="noStrike">
                <a:solidFill>
                  <a:schemeClr val="lt1"/>
                </a:solidFill>
                <a:latin typeface="Arial"/>
                <a:ea typeface="Arial"/>
                <a:cs typeface="Arial"/>
                <a:sym typeface="Arial"/>
              </a:endParaRPr>
            </a:p>
          </p:txBody>
        </p:sp>
        <p:sp>
          <p:nvSpPr>
            <p:cNvPr id="167" name="Google Shape;167;p3"/>
            <p:cNvSpPr/>
            <p:nvPr/>
          </p:nvSpPr>
          <p:spPr>
            <a:xfrm>
              <a:off x="8466645" y="1294808"/>
              <a:ext cx="2351112" cy="940444"/>
            </a:xfrm>
            <a:prstGeom prst="chevron">
              <a:avLst>
                <a:gd fmla="val 5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 name="Google Shape;168;p3"/>
            <p:cNvSpPr txBox="1"/>
            <p:nvPr/>
          </p:nvSpPr>
          <p:spPr>
            <a:xfrm>
              <a:off x="8936867" y="1294808"/>
              <a:ext cx="1410668" cy="940444"/>
            </a:xfrm>
            <a:prstGeom prst="rect">
              <a:avLst/>
            </a:prstGeom>
            <a:noFill/>
            <a:ln>
              <a:noFill/>
            </a:ln>
          </p:spPr>
          <p:txBody>
            <a:bodyPr anchorCtr="0" anchor="ctr" bIns="25325" lIns="76000" spcFirstLastPara="1" rIns="25325" wrap="square" tIns="25325">
              <a:noAutofit/>
            </a:bodyPr>
            <a:lstStyle/>
            <a:p>
              <a:pPr indent="0" lvl="0" marL="0" marR="0" rtl="0" algn="ctr">
                <a:lnSpc>
                  <a:spcPct val="90000"/>
                </a:lnSpc>
                <a:spcBef>
                  <a:spcPts val="0"/>
                </a:spcBef>
                <a:spcAft>
                  <a:spcPts val="0"/>
                </a:spcAft>
                <a:buClr>
                  <a:schemeClr val="lt1"/>
                </a:buClr>
                <a:buSzPts val="1900"/>
                <a:buFont typeface="Arial"/>
                <a:buNone/>
              </a:pPr>
              <a:r>
                <a:rPr b="0" i="0" lang="en-IE" sz="1900" u="none" cap="none" strike="noStrike">
                  <a:solidFill>
                    <a:schemeClr val="lt1"/>
                  </a:solidFill>
                  <a:latin typeface="Arial"/>
                  <a:ea typeface="Arial"/>
                  <a:cs typeface="Arial"/>
                  <a:sym typeface="Arial"/>
                </a:rPr>
                <a:t>Starting to write</a:t>
              </a:r>
              <a:endParaRPr b="0" i="0" sz="1900" u="none" cap="none" strike="noStrike">
                <a:solidFill>
                  <a:schemeClr val="lt1"/>
                </a:solidFill>
                <a:latin typeface="Arial"/>
                <a:ea typeface="Arial"/>
                <a:cs typeface="Arial"/>
                <a:sym typeface="Arial"/>
              </a:endParaRPr>
            </a:p>
          </p:txBody>
        </p:sp>
      </p:grpSp>
    </p:spTree>
  </p:cSld>
  <p:clrMapOvr>
    <a:masterClrMapping/>
  </p:clrMapOvr>
  <mc:AlternateContent>
    <mc:Choice Requires="p14">
      <p:transition spd="slow" p14:dur="7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grpSp>
        <p:nvGrpSpPr>
          <p:cNvPr id="173" name="Google Shape;173;p4"/>
          <p:cNvGrpSpPr/>
          <p:nvPr/>
        </p:nvGrpSpPr>
        <p:grpSpPr>
          <a:xfrm>
            <a:off x="689498" y="3538779"/>
            <a:ext cx="10813003" cy="1334605"/>
            <a:chOff x="3698" y="1097728"/>
            <a:chExt cx="10813003" cy="1334605"/>
          </a:xfrm>
        </p:grpSpPr>
        <p:sp>
          <p:nvSpPr>
            <p:cNvPr id="174" name="Google Shape;174;p4"/>
            <p:cNvSpPr/>
            <p:nvPr/>
          </p:nvSpPr>
          <p:spPr>
            <a:xfrm>
              <a:off x="3698" y="1097728"/>
              <a:ext cx="1802167" cy="1144376"/>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 name="Google Shape;175;p4"/>
            <p:cNvSpPr/>
            <p:nvPr/>
          </p:nvSpPr>
          <p:spPr>
            <a:xfrm>
              <a:off x="203939" y="1287957"/>
              <a:ext cx="1802167" cy="1144376"/>
            </a:xfrm>
            <a:prstGeom prst="roundRect">
              <a:avLst>
                <a:gd fmla="val 10000" name="adj"/>
              </a:avLst>
            </a:prstGeom>
            <a:solidFill>
              <a:schemeClr val="lt1">
                <a:alpha val="89411"/>
              </a:schemeClr>
            </a:solidFill>
            <a:ln cap="flat" cmpd="sng" w="9525">
              <a:solidFill>
                <a:srgbClr val="DF2D2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p4"/>
            <p:cNvSpPr txBox="1"/>
            <p:nvPr/>
          </p:nvSpPr>
          <p:spPr>
            <a:xfrm>
              <a:off x="237457" y="1321475"/>
              <a:ext cx="1735131" cy="1077340"/>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Clr>
                  <a:schemeClr val="lt1"/>
                </a:buClr>
                <a:buSzPts val="1800"/>
                <a:buFont typeface="Arial"/>
                <a:buNone/>
              </a:pPr>
              <a:r>
                <a:rPr b="0" i="0" lang="en-IE" sz="1800" u="sng" cap="none" strike="noStrike">
                  <a:solidFill>
                    <a:schemeClr val="dk1"/>
                  </a:solidFill>
                  <a:latin typeface="Arial"/>
                  <a:ea typeface="Arial"/>
                  <a:cs typeface="Arial"/>
                  <a:sym typeface="Arial"/>
                </a:rPr>
                <a:t>Time and Space</a:t>
              </a:r>
              <a:endParaRPr b="0" i="0" sz="1800" u="none" cap="none" strike="noStrike">
                <a:solidFill>
                  <a:schemeClr val="dk1"/>
                </a:solidFill>
                <a:latin typeface="Arial"/>
                <a:ea typeface="Arial"/>
                <a:cs typeface="Arial"/>
                <a:sym typeface="Arial"/>
              </a:endParaRPr>
            </a:p>
          </p:txBody>
        </p:sp>
        <p:sp>
          <p:nvSpPr>
            <p:cNvPr id="177" name="Google Shape;177;p4"/>
            <p:cNvSpPr/>
            <p:nvPr/>
          </p:nvSpPr>
          <p:spPr>
            <a:xfrm>
              <a:off x="2206347" y="1097728"/>
              <a:ext cx="1802167" cy="1144376"/>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 name="Google Shape;178;p4"/>
            <p:cNvSpPr/>
            <p:nvPr/>
          </p:nvSpPr>
          <p:spPr>
            <a:xfrm>
              <a:off x="2406587" y="1287957"/>
              <a:ext cx="1802167" cy="1144376"/>
            </a:xfrm>
            <a:prstGeom prst="roundRect">
              <a:avLst>
                <a:gd fmla="val 10000" name="adj"/>
              </a:avLst>
            </a:prstGeom>
            <a:solidFill>
              <a:schemeClr val="lt1">
                <a:alpha val="89411"/>
              </a:schemeClr>
            </a:solidFill>
            <a:ln cap="flat" cmpd="sng" w="9525">
              <a:solidFill>
                <a:srgbClr val="DF2D2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p4"/>
            <p:cNvSpPr txBox="1"/>
            <p:nvPr/>
          </p:nvSpPr>
          <p:spPr>
            <a:xfrm>
              <a:off x="2440105" y="1321475"/>
              <a:ext cx="1735131" cy="1077340"/>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Clr>
                  <a:schemeClr val="lt1"/>
                </a:buClr>
                <a:buSzPts val="1800"/>
                <a:buFont typeface="Arial"/>
                <a:buNone/>
              </a:pPr>
              <a:r>
                <a:rPr b="0" i="0" lang="en-IE" sz="1800" u="none" cap="none" strike="noStrike">
                  <a:solidFill>
                    <a:schemeClr val="dk1"/>
                  </a:solidFill>
                  <a:latin typeface="Arial"/>
                  <a:ea typeface="Arial"/>
                  <a:cs typeface="Arial"/>
                  <a:sym typeface="Arial"/>
                </a:rPr>
                <a:t>Writing time management</a:t>
              </a:r>
              <a:endParaRPr b="0" i="0" sz="1800" u="none" cap="none" strike="noStrike">
                <a:solidFill>
                  <a:schemeClr val="dk1"/>
                </a:solidFill>
                <a:latin typeface="Arial"/>
                <a:ea typeface="Arial"/>
                <a:cs typeface="Arial"/>
                <a:sym typeface="Arial"/>
              </a:endParaRPr>
            </a:p>
          </p:txBody>
        </p:sp>
        <p:sp>
          <p:nvSpPr>
            <p:cNvPr id="180" name="Google Shape;180;p4"/>
            <p:cNvSpPr/>
            <p:nvPr/>
          </p:nvSpPr>
          <p:spPr>
            <a:xfrm>
              <a:off x="4408995" y="1097728"/>
              <a:ext cx="1802167" cy="1144376"/>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p4"/>
            <p:cNvSpPr/>
            <p:nvPr/>
          </p:nvSpPr>
          <p:spPr>
            <a:xfrm>
              <a:off x="4609236" y="1287957"/>
              <a:ext cx="1802167" cy="1144376"/>
            </a:xfrm>
            <a:prstGeom prst="roundRect">
              <a:avLst>
                <a:gd fmla="val 10000" name="adj"/>
              </a:avLst>
            </a:prstGeom>
            <a:solidFill>
              <a:schemeClr val="lt1">
                <a:alpha val="89411"/>
              </a:schemeClr>
            </a:solidFill>
            <a:ln cap="flat" cmpd="sng" w="9525">
              <a:solidFill>
                <a:srgbClr val="DF2D2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4"/>
            <p:cNvSpPr txBox="1"/>
            <p:nvPr/>
          </p:nvSpPr>
          <p:spPr>
            <a:xfrm>
              <a:off x="4642754" y="1321475"/>
              <a:ext cx="1735131" cy="1077340"/>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Clr>
                  <a:schemeClr val="lt1"/>
                </a:buClr>
                <a:buSzPts val="1800"/>
                <a:buFont typeface="Arial"/>
                <a:buNone/>
              </a:pPr>
              <a:r>
                <a:rPr b="0" i="0" lang="en-IE" sz="1800" u="none" cap="none" strike="noStrike">
                  <a:solidFill>
                    <a:schemeClr val="dk1"/>
                  </a:solidFill>
                  <a:latin typeface="Arial"/>
                  <a:ea typeface="Arial"/>
                  <a:cs typeface="Arial"/>
                  <a:sym typeface="Arial"/>
                </a:rPr>
                <a:t>Isolating blocks of time</a:t>
              </a:r>
              <a:endParaRPr b="0" i="0" sz="1800" u="none" cap="none" strike="noStrike">
                <a:solidFill>
                  <a:schemeClr val="dk1"/>
                </a:solidFill>
                <a:latin typeface="Arial"/>
                <a:ea typeface="Arial"/>
                <a:cs typeface="Arial"/>
                <a:sym typeface="Arial"/>
              </a:endParaRPr>
            </a:p>
          </p:txBody>
        </p:sp>
        <p:sp>
          <p:nvSpPr>
            <p:cNvPr id="183" name="Google Shape;183;p4"/>
            <p:cNvSpPr/>
            <p:nvPr/>
          </p:nvSpPr>
          <p:spPr>
            <a:xfrm>
              <a:off x="6611644" y="1097728"/>
              <a:ext cx="1802167" cy="1144376"/>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p4"/>
            <p:cNvSpPr/>
            <p:nvPr/>
          </p:nvSpPr>
          <p:spPr>
            <a:xfrm>
              <a:off x="6811885" y="1287957"/>
              <a:ext cx="1802167" cy="1144376"/>
            </a:xfrm>
            <a:prstGeom prst="roundRect">
              <a:avLst>
                <a:gd fmla="val 10000" name="adj"/>
              </a:avLst>
            </a:prstGeom>
            <a:solidFill>
              <a:schemeClr val="lt1">
                <a:alpha val="89411"/>
              </a:schemeClr>
            </a:solidFill>
            <a:ln cap="flat" cmpd="sng" w="9525">
              <a:solidFill>
                <a:srgbClr val="DF2D2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 name="Google Shape;185;p4"/>
            <p:cNvSpPr txBox="1"/>
            <p:nvPr/>
          </p:nvSpPr>
          <p:spPr>
            <a:xfrm>
              <a:off x="6845403" y="1321475"/>
              <a:ext cx="1735131" cy="1077340"/>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Clr>
                  <a:schemeClr val="lt1"/>
                </a:buClr>
                <a:buSzPts val="1800"/>
                <a:buFont typeface="Arial"/>
                <a:buNone/>
              </a:pPr>
              <a:r>
                <a:rPr b="0" i="0" lang="en-IE" sz="1800" u="none" cap="none" strike="noStrike">
                  <a:solidFill>
                    <a:schemeClr val="dk1"/>
                  </a:solidFill>
                  <a:latin typeface="Arial"/>
                  <a:ea typeface="Arial"/>
                  <a:cs typeface="Arial"/>
                  <a:sym typeface="Arial"/>
                </a:rPr>
                <a:t>Silence</a:t>
              </a:r>
              <a:endParaRPr b="0" i="0" sz="1800" u="none" cap="none" strike="noStrike">
                <a:solidFill>
                  <a:schemeClr val="dk1"/>
                </a:solidFill>
                <a:latin typeface="Arial"/>
                <a:ea typeface="Arial"/>
                <a:cs typeface="Arial"/>
                <a:sym typeface="Arial"/>
              </a:endParaRPr>
            </a:p>
          </p:txBody>
        </p:sp>
        <p:sp>
          <p:nvSpPr>
            <p:cNvPr id="186" name="Google Shape;186;p4"/>
            <p:cNvSpPr/>
            <p:nvPr/>
          </p:nvSpPr>
          <p:spPr>
            <a:xfrm>
              <a:off x="8814293" y="1097728"/>
              <a:ext cx="1802167" cy="1144376"/>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 name="Google Shape;187;p4"/>
            <p:cNvSpPr/>
            <p:nvPr/>
          </p:nvSpPr>
          <p:spPr>
            <a:xfrm>
              <a:off x="9014534" y="1287957"/>
              <a:ext cx="1802167" cy="1144376"/>
            </a:xfrm>
            <a:prstGeom prst="roundRect">
              <a:avLst>
                <a:gd fmla="val 10000" name="adj"/>
              </a:avLst>
            </a:prstGeom>
            <a:solidFill>
              <a:schemeClr val="lt1">
                <a:alpha val="89411"/>
              </a:schemeClr>
            </a:solidFill>
            <a:ln cap="flat" cmpd="sng" w="9525">
              <a:solidFill>
                <a:srgbClr val="DF2D2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 name="Google Shape;188;p4"/>
            <p:cNvSpPr txBox="1"/>
            <p:nvPr/>
          </p:nvSpPr>
          <p:spPr>
            <a:xfrm>
              <a:off x="9048052" y="1321475"/>
              <a:ext cx="1735131" cy="1077340"/>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Clr>
                  <a:schemeClr val="lt1"/>
                </a:buClr>
                <a:buSzPts val="1800"/>
                <a:buFont typeface="Arial"/>
                <a:buNone/>
              </a:pPr>
              <a:r>
                <a:rPr b="0" i="0" lang="en-IE" sz="1800" u="none" cap="none" strike="noStrike">
                  <a:solidFill>
                    <a:schemeClr val="dk1"/>
                  </a:solidFill>
                  <a:latin typeface="Arial"/>
                  <a:ea typeface="Arial"/>
                  <a:cs typeface="Arial"/>
                  <a:sym typeface="Arial"/>
                </a:rPr>
                <a:t>‘</a:t>
              </a:r>
              <a:r>
                <a:rPr b="1" i="0" lang="en-IE" sz="1800" u="none" cap="none" strike="noStrike">
                  <a:solidFill>
                    <a:schemeClr val="dk1"/>
                  </a:solidFill>
                  <a:latin typeface="Arial"/>
                  <a:ea typeface="Arial"/>
                  <a:cs typeface="Arial"/>
                  <a:sym typeface="Arial"/>
                </a:rPr>
                <a:t>G</a:t>
              </a:r>
              <a:r>
                <a:rPr b="0" i="0" lang="en-IE" sz="1800" u="none" cap="none" strike="noStrike">
                  <a:solidFill>
                    <a:schemeClr val="dk1"/>
                  </a:solidFill>
                  <a:latin typeface="Arial"/>
                  <a:ea typeface="Arial"/>
                  <a:cs typeface="Arial"/>
                  <a:sym typeface="Arial"/>
                </a:rPr>
                <a:t>oing to sleep</a:t>
              </a:r>
              <a:r>
                <a:rPr b="0" i="0" lang="en-IE" sz="1800" u="none" cap="none" strike="noStrike">
                  <a:solidFill>
                    <a:schemeClr val="lt1"/>
                  </a:solidFill>
                  <a:latin typeface="Arial"/>
                  <a:ea typeface="Arial"/>
                  <a:cs typeface="Arial"/>
                  <a:sym typeface="Arial"/>
                </a:rPr>
                <a:t>’</a:t>
              </a:r>
              <a:endParaRPr b="0" i="0" sz="1800" u="none" cap="none" strike="noStrike">
                <a:solidFill>
                  <a:schemeClr val="lt1"/>
                </a:solidFill>
                <a:latin typeface="Arial"/>
                <a:ea typeface="Arial"/>
                <a:cs typeface="Arial"/>
                <a:sym typeface="Arial"/>
              </a:endParaRPr>
            </a:p>
          </p:txBody>
        </p:sp>
      </p:grpSp>
    </p:spTree>
  </p:cSld>
  <p:clrMapOvr>
    <a:masterClrMapping/>
  </p:clrMapOvr>
  <mc:AlternateContent>
    <mc:Choice Requires="p14">
      <p:transition spd="slow" p14:dur="700">
        <p:fad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grpSp>
        <p:nvGrpSpPr>
          <p:cNvPr id="193" name="Google Shape;193;p5"/>
          <p:cNvGrpSpPr/>
          <p:nvPr/>
        </p:nvGrpSpPr>
        <p:grpSpPr>
          <a:xfrm>
            <a:off x="685800" y="3079238"/>
            <a:ext cx="10820399" cy="2253686"/>
            <a:chOff x="0" y="638187"/>
            <a:chExt cx="10820399" cy="2253686"/>
          </a:xfrm>
        </p:grpSpPr>
        <p:sp>
          <p:nvSpPr>
            <p:cNvPr id="194" name="Google Shape;194;p5"/>
            <p:cNvSpPr/>
            <p:nvPr/>
          </p:nvSpPr>
          <p:spPr>
            <a:xfrm>
              <a:off x="0" y="638187"/>
              <a:ext cx="3043237" cy="1932455"/>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 name="Google Shape;195;p5"/>
            <p:cNvSpPr/>
            <p:nvPr/>
          </p:nvSpPr>
          <p:spPr>
            <a:xfrm>
              <a:off x="338137" y="959418"/>
              <a:ext cx="3043237" cy="1932455"/>
            </a:xfrm>
            <a:prstGeom prst="roundRect">
              <a:avLst>
                <a:gd fmla="val 10000" name="adj"/>
              </a:avLst>
            </a:prstGeom>
            <a:solidFill>
              <a:schemeClr val="lt1">
                <a:alpha val="89411"/>
              </a:schemeClr>
            </a:solidFill>
            <a:ln cap="flat" cmpd="sng" w="9525">
              <a:solidFill>
                <a:srgbClr val="DF2D2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5"/>
            <p:cNvSpPr txBox="1"/>
            <p:nvPr/>
          </p:nvSpPr>
          <p:spPr>
            <a:xfrm>
              <a:off x="394737" y="1016018"/>
              <a:ext cx="2930037" cy="1819255"/>
            </a:xfrm>
            <a:prstGeom prst="rect">
              <a:avLst/>
            </a:prstGeom>
            <a:noFill/>
            <a:ln>
              <a:noFill/>
            </a:ln>
          </p:spPr>
          <p:txBody>
            <a:bodyPr anchorCtr="0" anchor="ctr" bIns="133350" lIns="133350" spcFirstLastPara="1" rIns="133350" wrap="square" tIns="133350">
              <a:noAutofit/>
            </a:bodyPr>
            <a:lstStyle/>
            <a:p>
              <a:pPr indent="0" lvl="0" marL="0" marR="0" rtl="0" algn="ctr">
                <a:lnSpc>
                  <a:spcPct val="90000"/>
                </a:lnSpc>
                <a:spcBef>
                  <a:spcPts val="0"/>
                </a:spcBef>
                <a:spcAft>
                  <a:spcPts val="0"/>
                </a:spcAft>
                <a:buClr>
                  <a:schemeClr val="lt1"/>
                </a:buClr>
                <a:buSzPts val="3500"/>
                <a:buFont typeface="Arial"/>
                <a:buNone/>
              </a:pPr>
              <a:r>
                <a:rPr b="0" i="0" lang="en-IE" sz="3500" u="sng" cap="none" strike="noStrike">
                  <a:solidFill>
                    <a:schemeClr val="dk1"/>
                  </a:solidFill>
                  <a:latin typeface="Arial"/>
                  <a:ea typeface="Arial"/>
                  <a:cs typeface="Arial"/>
                  <a:sym typeface="Arial"/>
                </a:rPr>
                <a:t>Practical method</a:t>
              </a:r>
              <a:endParaRPr b="0" i="0" sz="3500" u="none" cap="none" strike="noStrike">
                <a:solidFill>
                  <a:schemeClr val="dk1"/>
                </a:solidFill>
                <a:latin typeface="Arial"/>
                <a:ea typeface="Arial"/>
                <a:cs typeface="Arial"/>
                <a:sym typeface="Arial"/>
              </a:endParaRPr>
            </a:p>
          </p:txBody>
        </p:sp>
        <p:sp>
          <p:nvSpPr>
            <p:cNvPr id="197" name="Google Shape;197;p5"/>
            <p:cNvSpPr/>
            <p:nvPr/>
          </p:nvSpPr>
          <p:spPr>
            <a:xfrm>
              <a:off x="3719512" y="638187"/>
              <a:ext cx="3043237" cy="1932455"/>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5"/>
            <p:cNvSpPr/>
            <p:nvPr/>
          </p:nvSpPr>
          <p:spPr>
            <a:xfrm>
              <a:off x="4057650" y="959418"/>
              <a:ext cx="3043237" cy="1932455"/>
            </a:xfrm>
            <a:prstGeom prst="roundRect">
              <a:avLst>
                <a:gd fmla="val 10000" name="adj"/>
              </a:avLst>
            </a:prstGeom>
            <a:solidFill>
              <a:schemeClr val="lt1">
                <a:alpha val="89411"/>
              </a:schemeClr>
            </a:solidFill>
            <a:ln cap="flat" cmpd="sng" w="9525">
              <a:solidFill>
                <a:srgbClr val="DF2D2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p5"/>
            <p:cNvSpPr txBox="1"/>
            <p:nvPr/>
          </p:nvSpPr>
          <p:spPr>
            <a:xfrm>
              <a:off x="4114250" y="1016018"/>
              <a:ext cx="2930037" cy="1819255"/>
            </a:xfrm>
            <a:prstGeom prst="rect">
              <a:avLst/>
            </a:prstGeom>
            <a:noFill/>
            <a:ln>
              <a:noFill/>
            </a:ln>
          </p:spPr>
          <p:txBody>
            <a:bodyPr anchorCtr="0" anchor="ctr" bIns="133350" lIns="133350" spcFirstLastPara="1" rIns="133350" wrap="square" tIns="133350">
              <a:noAutofit/>
            </a:bodyPr>
            <a:lstStyle/>
            <a:p>
              <a:pPr indent="0" lvl="0" marL="0" marR="0" rtl="0" algn="ctr">
                <a:lnSpc>
                  <a:spcPct val="90000"/>
                </a:lnSpc>
                <a:spcBef>
                  <a:spcPts val="0"/>
                </a:spcBef>
                <a:spcAft>
                  <a:spcPts val="0"/>
                </a:spcAft>
                <a:buClr>
                  <a:schemeClr val="lt1"/>
                </a:buClr>
                <a:buSzPts val="3500"/>
                <a:buFont typeface="Arial"/>
                <a:buNone/>
              </a:pPr>
              <a:r>
                <a:rPr b="0" i="0" lang="en-IE" sz="3500" u="none" cap="none" strike="noStrike">
                  <a:solidFill>
                    <a:schemeClr val="dk1"/>
                  </a:solidFill>
                  <a:latin typeface="Arial"/>
                  <a:ea typeface="Arial"/>
                  <a:cs typeface="Arial"/>
                  <a:sym typeface="Arial"/>
                </a:rPr>
                <a:t>Handwritten v Electronic</a:t>
              </a:r>
              <a:endParaRPr b="0" i="0" sz="3500" u="none" cap="none" strike="noStrike">
                <a:solidFill>
                  <a:schemeClr val="dk1"/>
                </a:solidFill>
                <a:latin typeface="Arial"/>
                <a:ea typeface="Arial"/>
                <a:cs typeface="Arial"/>
                <a:sym typeface="Arial"/>
              </a:endParaRPr>
            </a:p>
          </p:txBody>
        </p:sp>
        <p:sp>
          <p:nvSpPr>
            <p:cNvPr id="200" name="Google Shape;200;p5"/>
            <p:cNvSpPr/>
            <p:nvPr/>
          </p:nvSpPr>
          <p:spPr>
            <a:xfrm>
              <a:off x="7439025" y="638187"/>
              <a:ext cx="3043237" cy="1932455"/>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p5"/>
            <p:cNvSpPr/>
            <p:nvPr/>
          </p:nvSpPr>
          <p:spPr>
            <a:xfrm>
              <a:off x="7777162" y="959418"/>
              <a:ext cx="3043237" cy="1932455"/>
            </a:xfrm>
            <a:prstGeom prst="roundRect">
              <a:avLst>
                <a:gd fmla="val 10000" name="adj"/>
              </a:avLst>
            </a:prstGeom>
            <a:solidFill>
              <a:schemeClr val="lt1">
                <a:alpha val="89411"/>
              </a:schemeClr>
            </a:solidFill>
            <a:ln cap="flat" cmpd="sng" w="9525">
              <a:solidFill>
                <a:srgbClr val="DF2D2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5"/>
            <p:cNvSpPr txBox="1"/>
            <p:nvPr/>
          </p:nvSpPr>
          <p:spPr>
            <a:xfrm>
              <a:off x="7833762" y="1016018"/>
              <a:ext cx="2930037" cy="1819255"/>
            </a:xfrm>
            <a:prstGeom prst="rect">
              <a:avLst/>
            </a:prstGeom>
            <a:noFill/>
            <a:ln>
              <a:noFill/>
            </a:ln>
          </p:spPr>
          <p:txBody>
            <a:bodyPr anchorCtr="0" anchor="ctr" bIns="133350" lIns="133350" spcFirstLastPara="1" rIns="133350" wrap="square" tIns="133350">
              <a:noAutofit/>
            </a:bodyPr>
            <a:lstStyle/>
            <a:p>
              <a:pPr indent="0" lvl="0" marL="0" marR="0" rtl="0" algn="ctr">
                <a:lnSpc>
                  <a:spcPct val="90000"/>
                </a:lnSpc>
                <a:spcBef>
                  <a:spcPts val="0"/>
                </a:spcBef>
                <a:spcAft>
                  <a:spcPts val="0"/>
                </a:spcAft>
                <a:buClr>
                  <a:schemeClr val="lt1"/>
                </a:buClr>
                <a:buSzPts val="3500"/>
                <a:buFont typeface="Arial"/>
                <a:buNone/>
              </a:pPr>
              <a:r>
                <a:rPr b="0" i="0" lang="en-IE" sz="3500" u="none" cap="none" strike="noStrike">
                  <a:solidFill>
                    <a:schemeClr val="dk1"/>
                  </a:solidFill>
                  <a:latin typeface="Arial"/>
                  <a:ea typeface="Arial"/>
                  <a:cs typeface="Arial"/>
                  <a:sym typeface="Arial"/>
                </a:rPr>
                <a:t>Online programs</a:t>
              </a:r>
              <a:endParaRPr b="0" i="0" sz="3500" u="none" cap="none" strike="noStrike">
                <a:solidFill>
                  <a:schemeClr val="dk1"/>
                </a:solidFill>
                <a:latin typeface="Arial"/>
                <a:ea typeface="Arial"/>
                <a:cs typeface="Arial"/>
                <a:sym typeface="Arial"/>
              </a:endParaRPr>
            </a:p>
          </p:txBody>
        </p:sp>
      </p:grpSp>
    </p:spTree>
  </p:cSld>
  <p:clrMapOvr>
    <a:masterClrMapping/>
  </p:clrMapOvr>
  <mc:AlternateContent>
    <mc:Choice Requires="p14">
      <p:transition spd="slow" p14:dur="700">
        <p:fad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grpSp>
        <p:nvGrpSpPr>
          <p:cNvPr id="207" name="Google Shape;207;p6"/>
          <p:cNvGrpSpPr/>
          <p:nvPr/>
        </p:nvGrpSpPr>
        <p:grpSpPr>
          <a:xfrm>
            <a:off x="689498" y="3538779"/>
            <a:ext cx="10813003" cy="1334605"/>
            <a:chOff x="3698" y="1097728"/>
            <a:chExt cx="10813003" cy="1334605"/>
          </a:xfrm>
        </p:grpSpPr>
        <p:sp>
          <p:nvSpPr>
            <p:cNvPr id="208" name="Google Shape;208;p6"/>
            <p:cNvSpPr/>
            <p:nvPr/>
          </p:nvSpPr>
          <p:spPr>
            <a:xfrm>
              <a:off x="3698" y="1097728"/>
              <a:ext cx="1802167" cy="1144376"/>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 name="Google Shape;209;p6"/>
            <p:cNvSpPr/>
            <p:nvPr/>
          </p:nvSpPr>
          <p:spPr>
            <a:xfrm>
              <a:off x="203939" y="1287957"/>
              <a:ext cx="1802167" cy="1144376"/>
            </a:xfrm>
            <a:prstGeom prst="roundRect">
              <a:avLst>
                <a:gd fmla="val 10000" name="adj"/>
              </a:avLst>
            </a:prstGeom>
            <a:solidFill>
              <a:schemeClr val="lt1">
                <a:alpha val="89411"/>
              </a:schemeClr>
            </a:solidFill>
            <a:ln cap="flat" cmpd="sng" w="9525">
              <a:solidFill>
                <a:srgbClr val="DF2D2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 name="Google Shape;210;p6"/>
            <p:cNvSpPr txBox="1"/>
            <p:nvPr/>
          </p:nvSpPr>
          <p:spPr>
            <a:xfrm>
              <a:off x="237457" y="1321475"/>
              <a:ext cx="1735131" cy="1077340"/>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chemeClr val="lt1"/>
                </a:buClr>
                <a:buSzPts val="1900"/>
                <a:buFont typeface="Arial"/>
                <a:buNone/>
              </a:pPr>
              <a:r>
                <a:rPr b="0" i="0" lang="en-IE" sz="1900" u="sng" cap="none" strike="noStrike">
                  <a:solidFill>
                    <a:schemeClr val="dk1"/>
                  </a:solidFill>
                  <a:latin typeface="Arial"/>
                  <a:ea typeface="Arial"/>
                  <a:cs typeface="Arial"/>
                  <a:sym typeface="Arial"/>
                </a:rPr>
                <a:t>Planning</a:t>
              </a:r>
              <a:endParaRPr b="0" i="0" sz="1900" u="none" cap="none" strike="noStrike">
                <a:solidFill>
                  <a:schemeClr val="dk1"/>
                </a:solidFill>
                <a:latin typeface="Arial"/>
                <a:ea typeface="Arial"/>
                <a:cs typeface="Arial"/>
                <a:sym typeface="Arial"/>
              </a:endParaRPr>
            </a:p>
          </p:txBody>
        </p:sp>
        <p:sp>
          <p:nvSpPr>
            <p:cNvPr id="211" name="Google Shape;211;p6"/>
            <p:cNvSpPr/>
            <p:nvPr/>
          </p:nvSpPr>
          <p:spPr>
            <a:xfrm>
              <a:off x="2206347" y="1097728"/>
              <a:ext cx="1802167" cy="1144376"/>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 name="Google Shape;212;p6"/>
            <p:cNvSpPr/>
            <p:nvPr/>
          </p:nvSpPr>
          <p:spPr>
            <a:xfrm>
              <a:off x="2406587" y="1287957"/>
              <a:ext cx="1802167" cy="1144376"/>
            </a:xfrm>
            <a:prstGeom prst="roundRect">
              <a:avLst>
                <a:gd fmla="val 10000" name="adj"/>
              </a:avLst>
            </a:prstGeom>
            <a:solidFill>
              <a:schemeClr val="lt1">
                <a:alpha val="89411"/>
              </a:schemeClr>
            </a:solidFill>
            <a:ln cap="flat" cmpd="sng" w="9525">
              <a:solidFill>
                <a:srgbClr val="DF2D2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 name="Google Shape;213;p6"/>
            <p:cNvSpPr txBox="1"/>
            <p:nvPr/>
          </p:nvSpPr>
          <p:spPr>
            <a:xfrm>
              <a:off x="2440105" y="1321475"/>
              <a:ext cx="1735131" cy="1077340"/>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chemeClr val="lt1"/>
                </a:buClr>
                <a:buSzPts val="1900"/>
                <a:buFont typeface="Arial"/>
                <a:buNone/>
              </a:pPr>
              <a:r>
                <a:rPr b="0" i="0" lang="en-IE" sz="1900" u="none" cap="none" strike="noStrike">
                  <a:solidFill>
                    <a:schemeClr val="dk1"/>
                  </a:solidFill>
                  <a:latin typeface="Arial"/>
                  <a:ea typeface="Arial"/>
                  <a:cs typeface="Arial"/>
                  <a:sym typeface="Arial"/>
                </a:rPr>
                <a:t>Outline v Writing Blind</a:t>
              </a:r>
              <a:endParaRPr b="0" i="0" sz="1900" u="none" cap="none" strike="noStrike">
                <a:solidFill>
                  <a:schemeClr val="dk1"/>
                </a:solidFill>
                <a:latin typeface="Arial"/>
                <a:ea typeface="Arial"/>
                <a:cs typeface="Arial"/>
                <a:sym typeface="Arial"/>
              </a:endParaRPr>
            </a:p>
          </p:txBody>
        </p:sp>
        <p:sp>
          <p:nvSpPr>
            <p:cNvPr id="214" name="Google Shape;214;p6"/>
            <p:cNvSpPr/>
            <p:nvPr/>
          </p:nvSpPr>
          <p:spPr>
            <a:xfrm>
              <a:off x="4408995" y="1097728"/>
              <a:ext cx="1802167" cy="1144376"/>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 name="Google Shape;215;p6"/>
            <p:cNvSpPr/>
            <p:nvPr/>
          </p:nvSpPr>
          <p:spPr>
            <a:xfrm>
              <a:off x="4609236" y="1287957"/>
              <a:ext cx="1802167" cy="1144376"/>
            </a:xfrm>
            <a:prstGeom prst="roundRect">
              <a:avLst>
                <a:gd fmla="val 10000" name="adj"/>
              </a:avLst>
            </a:prstGeom>
            <a:solidFill>
              <a:schemeClr val="lt1">
                <a:alpha val="89411"/>
              </a:schemeClr>
            </a:solidFill>
            <a:ln cap="flat" cmpd="sng" w="9525">
              <a:solidFill>
                <a:srgbClr val="DF2D2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 name="Google Shape;216;p6"/>
            <p:cNvSpPr txBox="1"/>
            <p:nvPr/>
          </p:nvSpPr>
          <p:spPr>
            <a:xfrm>
              <a:off x="4642754" y="1321475"/>
              <a:ext cx="1735131" cy="1077340"/>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chemeClr val="lt1"/>
                </a:buClr>
                <a:buSzPts val="1900"/>
                <a:buFont typeface="Arial"/>
                <a:buNone/>
              </a:pPr>
              <a:r>
                <a:rPr b="0" i="0" lang="en-IE" sz="1900" u="none" cap="none" strike="noStrike">
                  <a:solidFill>
                    <a:schemeClr val="dk1"/>
                  </a:solidFill>
                  <a:latin typeface="Arial"/>
                  <a:ea typeface="Arial"/>
                  <a:cs typeface="Arial"/>
                  <a:sym typeface="Arial"/>
                </a:rPr>
                <a:t>Character biographies?</a:t>
              </a:r>
              <a:endParaRPr b="0" i="0" sz="1900" u="none" cap="none" strike="noStrike">
                <a:solidFill>
                  <a:schemeClr val="dk1"/>
                </a:solidFill>
                <a:latin typeface="Arial"/>
                <a:ea typeface="Arial"/>
                <a:cs typeface="Arial"/>
                <a:sym typeface="Arial"/>
              </a:endParaRPr>
            </a:p>
          </p:txBody>
        </p:sp>
        <p:sp>
          <p:nvSpPr>
            <p:cNvPr id="217" name="Google Shape;217;p6"/>
            <p:cNvSpPr/>
            <p:nvPr/>
          </p:nvSpPr>
          <p:spPr>
            <a:xfrm>
              <a:off x="6611644" y="1097728"/>
              <a:ext cx="1802167" cy="1144376"/>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 name="Google Shape;218;p6"/>
            <p:cNvSpPr/>
            <p:nvPr/>
          </p:nvSpPr>
          <p:spPr>
            <a:xfrm>
              <a:off x="6811885" y="1287957"/>
              <a:ext cx="1802167" cy="1144376"/>
            </a:xfrm>
            <a:prstGeom prst="roundRect">
              <a:avLst>
                <a:gd fmla="val 10000" name="adj"/>
              </a:avLst>
            </a:prstGeom>
            <a:solidFill>
              <a:schemeClr val="lt1">
                <a:alpha val="89411"/>
              </a:schemeClr>
            </a:solidFill>
            <a:ln cap="flat" cmpd="sng" w="9525">
              <a:solidFill>
                <a:srgbClr val="DF2D2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 name="Google Shape;219;p6"/>
            <p:cNvSpPr txBox="1"/>
            <p:nvPr/>
          </p:nvSpPr>
          <p:spPr>
            <a:xfrm>
              <a:off x="6845403" y="1321475"/>
              <a:ext cx="1735131" cy="1077340"/>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chemeClr val="lt1"/>
                </a:buClr>
                <a:buSzPts val="1900"/>
                <a:buFont typeface="Arial"/>
                <a:buNone/>
              </a:pPr>
              <a:r>
                <a:rPr b="0" i="0" lang="en-IE" sz="1900" u="none" cap="none" strike="noStrike">
                  <a:solidFill>
                    <a:schemeClr val="dk1"/>
                  </a:solidFill>
                  <a:latin typeface="Arial"/>
                  <a:ea typeface="Arial"/>
                  <a:cs typeface="Arial"/>
                  <a:sym typeface="Arial"/>
                </a:rPr>
                <a:t>Plot-based narrative</a:t>
              </a:r>
              <a:endParaRPr b="0" i="0" sz="1900" u="none" cap="none" strike="noStrike">
                <a:solidFill>
                  <a:schemeClr val="dk1"/>
                </a:solidFill>
                <a:latin typeface="Arial"/>
                <a:ea typeface="Arial"/>
                <a:cs typeface="Arial"/>
                <a:sym typeface="Arial"/>
              </a:endParaRPr>
            </a:p>
          </p:txBody>
        </p:sp>
        <p:sp>
          <p:nvSpPr>
            <p:cNvPr id="220" name="Google Shape;220;p6"/>
            <p:cNvSpPr/>
            <p:nvPr/>
          </p:nvSpPr>
          <p:spPr>
            <a:xfrm>
              <a:off x="8814293" y="1097728"/>
              <a:ext cx="1802167" cy="1144376"/>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p6"/>
            <p:cNvSpPr/>
            <p:nvPr/>
          </p:nvSpPr>
          <p:spPr>
            <a:xfrm>
              <a:off x="9014534" y="1287957"/>
              <a:ext cx="1802167" cy="1144376"/>
            </a:xfrm>
            <a:prstGeom prst="roundRect">
              <a:avLst>
                <a:gd fmla="val 10000" name="adj"/>
              </a:avLst>
            </a:prstGeom>
            <a:solidFill>
              <a:schemeClr val="lt1">
                <a:alpha val="89411"/>
              </a:schemeClr>
            </a:solidFill>
            <a:ln cap="flat" cmpd="sng" w="9525">
              <a:solidFill>
                <a:srgbClr val="DF2D2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p6"/>
            <p:cNvSpPr txBox="1"/>
            <p:nvPr/>
          </p:nvSpPr>
          <p:spPr>
            <a:xfrm>
              <a:off x="9048052" y="1321475"/>
              <a:ext cx="1735131" cy="1077340"/>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chemeClr val="lt1"/>
                </a:buClr>
                <a:buSzPts val="1900"/>
                <a:buFont typeface="Arial"/>
                <a:buNone/>
              </a:pPr>
              <a:r>
                <a:rPr b="0" i="0" lang="en-IE" sz="1900" u="none" cap="none" strike="noStrike">
                  <a:solidFill>
                    <a:schemeClr val="dk1"/>
                  </a:solidFill>
                  <a:latin typeface="Arial"/>
                  <a:ea typeface="Arial"/>
                  <a:cs typeface="Arial"/>
                  <a:sym typeface="Arial"/>
                </a:rPr>
                <a:t>Character-based narrative</a:t>
              </a:r>
              <a:endParaRPr b="0" i="0" sz="1900" u="none" cap="none" strike="noStrike">
                <a:solidFill>
                  <a:schemeClr val="dk1"/>
                </a:solidFill>
                <a:latin typeface="Arial"/>
                <a:ea typeface="Arial"/>
                <a:cs typeface="Arial"/>
                <a:sym typeface="Arial"/>
              </a:endParaRPr>
            </a:p>
          </p:txBody>
        </p:sp>
      </p:grpSp>
    </p:spTree>
  </p:cSld>
  <p:clrMapOvr>
    <a:masterClrMapping/>
  </p:clrMapOvr>
  <mc:AlternateContent>
    <mc:Choice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grpSp>
        <p:nvGrpSpPr>
          <p:cNvPr id="227" name="Google Shape;227;p7"/>
          <p:cNvGrpSpPr/>
          <p:nvPr/>
        </p:nvGrpSpPr>
        <p:grpSpPr>
          <a:xfrm>
            <a:off x="691083" y="3714725"/>
            <a:ext cx="10809833" cy="982712"/>
            <a:chOff x="5283" y="1273674"/>
            <a:chExt cx="10809833" cy="982712"/>
          </a:xfrm>
        </p:grpSpPr>
        <p:sp>
          <p:nvSpPr>
            <p:cNvPr id="228" name="Google Shape;228;p7"/>
            <p:cNvSpPr/>
            <p:nvPr/>
          </p:nvSpPr>
          <p:spPr>
            <a:xfrm>
              <a:off x="5283" y="1273674"/>
              <a:ext cx="1637853" cy="982712"/>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 name="Google Shape;229;p7"/>
            <p:cNvSpPr txBox="1"/>
            <p:nvPr/>
          </p:nvSpPr>
          <p:spPr>
            <a:xfrm>
              <a:off x="34066" y="1302457"/>
              <a:ext cx="1580287" cy="925146"/>
            </a:xfrm>
            <a:prstGeom prst="rect">
              <a:avLst/>
            </a:prstGeom>
            <a:noFill/>
            <a:ln>
              <a:noFill/>
            </a:ln>
          </p:spPr>
          <p:txBody>
            <a:bodyPr anchorCtr="0" anchor="ctr" bIns="64750" lIns="64750" spcFirstLastPara="1" rIns="64750" wrap="square" tIns="64750">
              <a:noAutofit/>
            </a:bodyPr>
            <a:lstStyle/>
            <a:p>
              <a:pPr indent="0" lvl="0" marL="0" marR="0" rtl="0" algn="ctr">
                <a:lnSpc>
                  <a:spcPct val="90000"/>
                </a:lnSpc>
                <a:spcBef>
                  <a:spcPts val="0"/>
                </a:spcBef>
                <a:spcAft>
                  <a:spcPts val="0"/>
                </a:spcAft>
                <a:buClr>
                  <a:schemeClr val="lt1"/>
                </a:buClr>
                <a:buSzPts val="1700"/>
                <a:buFont typeface="Arial"/>
                <a:buNone/>
              </a:pPr>
              <a:r>
                <a:rPr b="0" i="0" lang="en-IE" sz="1700" u="sng" cap="none" strike="noStrike">
                  <a:solidFill>
                    <a:schemeClr val="lt1"/>
                  </a:solidFill>
                  <a:latin typeface="Arial"/>
                  <a:ea typeface="Arial"/>
                  <a:cs typeface="Arial"/>
                  <a:sym typeface="Arial"/>
                </a:rPr>
                <a:t>Starting to write</a:t>
              </a:r>
              <a:endParaRPr b="0" i="0" sz="1700" u="none" cap="none" strike="noStrike">
                <a:solidFill>
                  <a:schemeClr val="lt1"/>
                </a:solidFill>
                <a:latin typeface="Arial"/>
                <a:ea typeface="Arial"/>
                <a:cs typeface="Arial"/>
                <a:sym typeface="Arial"/>
              </a:endParaRPr>
            </a:p>
          </p:txBody>
        </p:sp>
        <p:sp>
          <p:nvSpPr>
            <p:cNvPr id="230" name="Google Shape;230;p7"/>
            <p:cNvSpPr/>
            <p:nvPr/>
          </p:nvSpPr>
          <p:spPr>
            <a:xfrm>
              <a:off x="1806922" y="1561937"/>
              <a:ext cx="347224" cy="406187"/>
            </a:xfrm>
            <a:prstGeom prst="rightArrow">
              <a:avLst>
                <a:gd fmla="val 60000" name="adj1"/>
                <a:gd fmla="val 50000" name="adj2"/>
              </a:avLst>
            </a:prstGeom>
            <a:gradFill>
              <a:gsLst>
                <a:gs pos="0">
                  <a:srgbClr val="EFBBBA"/>
                </a:gs>
                <a:gs pos="78000">
                  <a:srgbClr val="EFA7A6"/>
                </a:gs>
                <a:gs pos="100000">
                  <a:srgbClr val="EFA7A6"/>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p7"/>
            <p:cNvSpPr txBox="1"/>
            <p:nvPr/>
          </p:nvSpPr>
          <p:spPr>
            <a:xfrm>
              <a:off x="1806922" y="1643174"/>
              <a:ext cx="243057" cy="243713"/>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lt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32" name="Google Shape;232;p7"/>
            <p:cNvSpPr/>
            <p:nvPr/>
          </p:nvSpPr>
          <p:spPr>
            <a:xfrm>
              <a:off x="2298278" y="1273674"/>
              <a:ext cx="1637853" cy="982712"/>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 name="Google Shape;233;p7"/>
            <p:cNvSpPr txBox="1"/>
            <p:nvPr/>
          </p:nvSpPr>
          <p:spPr>
            <a:xfrm>
              <a:off x="2327061" y="1302457"/>
              <a:ext cx="1580287" cy="925146"/>
            </a:xfrm>
            <a:prstGeom prst="rect">
              <a:avLst/>
            </a:prstGeom>
            <a:noFill/>
            <a:ln>
              <a:noFill/>
            </a:ln>
          </p:spPr>
          <p:txBody>
            <a:bodyPr anchorCtr="0" anchor="ctr" bIns="64750" lIns="64750" spcFirstLastPara="1" rIns="64750" wrap="square" tIns="64750">
              <a:noAutofit/>
            </a:bodyPr>
            <a:lstStyle/>
            <a:p>
              <a:pPr indent="0" lvl="0" marL="0" marR="0" rtl="0" algn="ctr">
                <a:lnSpc>
                  <a:spcPct val="90000"/>
                </a:lnSpc>
                <a:spcBef>
                  <a:spcPts val="0"/>
                </a:spcBef>
                <a:spcAft>
                  <a:spcPts val="0"/>
                </a:spcAft>
                <a:buClr>
                  <a:schemeClr val="lt1"/>
                </a:buClr>
                <a:buSzPts val="1700"/>
                <a:buFont typeface="Arial"/>
                <a:buNone/>
              </a:pPr>
              <a:r>
                <a:rPr b="0" i="0" lang="en-IE" sz="1700" u="none" cap="none" strike="noStrike">
                  <a:solidFill>
                    <a:schemeClr val="lt1"/>
                  </a:solidFill>
                  <a:latin typeface="Arial"/>
                  <a:ea typeface="Arial"/>
                  <a:cs typeface="Arial"/>
                  <a:sym typeface="Arial"/>
                </a:rPr>
                <a:t>Turn off Editor</a:t>
              </a:r>
              <a:endParaRPr b="0" i="0" sz="1700" u="none" cap="none" strike="noStrike">
                <a:solidFill>
                  <a:schemeClr val="lt1"/>
                </a:solidFill>
                <a:latin typeface="Arial"/>
                <a:ea typeface="Arial"/>
                <a:cs typeface="Arial"/>
                <a:sym typeface="Arial"/>
              </a:endParaRPr>
            </a:p>
          </p:txBody>
        </p:sp>
        <p:sp>
          <p:nvSpPr>
            <p:cNvPr id="234" name="Google Shape;234;p7"/>
            <p:cNvSpPr/>
            <p:nvPr/>
          </p:nvSpPr>
          <p:spPr>
            <a:xfrm>
              <a:off x="4099917" y="1561937"/>
              <a:ext cx="347224" cy="406187"/>
            </a:xfrm>
            <a:prstGeom prst="rightArrow">
              <a:avLst>
                <a:gd fmla="val 60000" name="adj1"/>
                <a:gd fmla="val 50000" name="adj2"/>
              </a:avLst>
            </a:prstGeom>
            <a:gradFill>
              <a:gsLst>
                <a:gs pos="0">
                  <a:srgbClr val="EFBBBA"/>
                </a:gs>
                <a:gs pos="78000">
                  <a:srgbClr val="EFA7A6"/>
                </a:gs>
                <a:gs pos="100000">
                  <a:srgbClr val="EFA7A6"/>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 name="Google Shape;235;p7"/>
            <p:cNvSpPr txBox="1"/>
            <p:nvPr/>
          </p:nvSpPr>
          <p:spPr>
            <a:xfrm>
              <a:off x="4099917" y="1643174"/>
              <a:ext cx="243057" cy="243713"/>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lt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36" name="Google Shape;236;p7"/>
            <p:cNvSpPr/>
            <p:nvPr/>
          </p:nvSpPr>
          <p:spPr>
            <a:xfrm>
              <a:off x="4591273" y="1273674"/>
              <a:ext cx="1637853" cy="982712"/>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 name="Google Shape;237;p7"/>
            <p:cNvSpPr txBox="1"/>
            <p:nvPr/>
          </p:nvSpPr>
          <p:spPr>
            <a:xfrm>
              <a:off x="4620056" y="1302457"/>
              <a:ext cx="1580287" cy="925146"/>
            </a:xfrm>
            <a:prstGeom prst="rect">
              <a:avLst/>
            </a:prstGeom>
            <a:noFill/>
            <a:ln>
              <a:noFill/>
            </a:ln>
          </p:spPr>
          <p:txBody>
            <a:bodyPr anchorCtr="0" anchor="ctr" bIns="64750" lIns="64750" spcFirstLastPara="1" rIns="64750" wrap="square" tIns="64750">
              <a:noAutofit/>
            </a:bodyPr>
            <a:lstStyle/>
            <a:p>
              <a:pPr indent="0" lvl="0" marL="0" marR="0" rtl="0" algn="ctr">
                <a:lnSpc>
                  <a:spcPct val="90000"/>
                </a:lnSpc>
                <a:spcBef>
                  <a:spcPts val="0"/>
                </a:spcBef>
                <a:spcAft>
                  <a:spcPts val="0"/>
                </a:spcAft>
                <a:buClr>
                  <a:schemeClr val="lt1"/>
                </a:buClr>
                <a:buSzPts val="1700"/>
                <a:buFont typeface="Arial"/>
                <a:buNone/>
              </a:pPr>
              <a:r>
                <a:rPr b="0" i="0" lang="en-IE" sz="1700" u="none" cap="none" strike="noStrike">
                  <a:solidFill>
                    <a:schemeClr val="lt1"/>
                  </a:solidFill>
                  <a:latin typeface="Arial"/>
                  <a:ea typeface="Arial"/>
                  <a:cs typeface="Arial"/>
                  <a:sym typeface="Arial"/>
                </a:rPr>
                <a:t>Comic strip approach</a:t>
              </a:r>
              <a:endParaRPr b="0" i="0" sz="1700" u="none" cap="none" strike="noStrike">
                <a:solidFill>
                  <a:schemeClr val="lt1"/>
                </a:solidFill>
                <a:latin typeface="Arial"/>
                <a:ea typeface="Arial"/>
                <a:cs typeface="Arial"/>
                <a:sym typeface="Arial"/>
              </a:endParaRPr>
            </a:p>
          </p:txBody>
        </p:sp>
        <p:sp>
          <p:nvSpPr>
            <p:cNvPr id="238" name="Google Shape;238;p7"/>
            <p:cNvSpPr/>
            <p:nvPr/>
          </p:nvSpPr>
          <p:spPr>
            <a:xfrm>
              <a:off x="6392912" y="1561937"/>
              <a:ext cx="347224" cy="406187"/>
            </a:xfrm>
            <a:prstGeom prst="rightArrow">
              <a:avLst>
                <a:gd fmla="val 60000" name="adj1"/>
                <a:gd fmla="val 50000" name="adj2"/>
              </a:avLst>
            </a:prstGeom>
            <a:gradFill>
              <a:gsLst>
                <a:gs pos="0">
                  <a:srgbClr val="EFBBBA"/>
                </a:gs>
                <a:gs pos="78000">
                  <a:srgbClr val="EFA7A6"/>
                </a:gs>
                <a:gs pos="100000">
                  <a:srgbClr val="EFA7A6"/>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 name="Google Shape;239;p7"/>
            <p:cNvSpPr txBox="1"/>
            <p:nvPr/>
          </p:nvSpPr>
          <p:spPr>
            <a:xfrm>
              <a:off x="6392912" y="1643174"/>
              <a:ext cx="243057" cy="243713"/>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lt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40" name="Google Shape;240;p7"/>
            <p:cNvSpPr/>
            <p:nvPr/>
          </p:nvSpPr>
          <p:spPr>
            <a:xfrm>
              <a:off x="6884268" y="1273674"/>
              <a:ext cx="1637853" cy="982712"/>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 name="Google Shape;241;p7"/>
            <p:cNvSpPr txBox="1"/>
            <p:nvPr/>
          </p:nvSpPr>
          <p:spPr>
            <a:xfrm>
              <a:off x="6913051" y="1302457"/>
              <a:ext cx="1580287" cy="925146"/>
            </a:xfrm>
            <a:prstGeom prst="rect">
              <a:avLst/>
            </a:prstGeom>
            <a:noFill/>
            <a:ln>
              <a:noFill/>
            </a:ln>
          </p:spPr>
          <p:txBody>
            <a:bodyPr anchorCtr="0" anchor="ctr" bIns="64750" lIns="64750" spcFirstLastPara="1" rIns="64750" wrap="square" tIns="64750">
              <a:noAutofit/>
            </a:bodyPr>
            <a:lstStyle/>
            <a:p>
              <a:pPr indent="0" lvl="0" marL="0" marR="0" rtl="0" algn="ctr">
                <a:lnSpc>
                  <a:spcPct val="90000"/>
                </a:lnSpc>
                <a:spcBef>
                  <a:spcPts val="0"/>
                </a:spcBef>
                <a:spcAft>
                  <a:spcPts val="0"/>
                </a:spcAft>
                <a:buClr>
                  <a:schemeClr val="lt1"/>
                </a:buClr>
                <a:buSzPts val="1700"/>
                <a:buFont typeface="Arial"/>
                <a:buNone/>
              </a:pPr>
              <a:r>
                <a:rPr b="0" i="0" lang="en-IE" sz="1700" u="none" cap="none" strike="noStrike">
                  <a:solidFill>
                    <a:schemeClr val="lt1"/>
                  </a:solidFill>
                  <a:latin typeface="Arial"/>
                  <a:ea typeface="Arial"/>
                  <a:cs typeface="Arial"/>
                  <a:sym typeface="Arial"/>
                </a:rPr>
                <a:t>Progressive competency</a:t>
              </a:r>
              <a:endParaRPr b="0" i="0" sz="1700" u="none" cap="none" strike="noStrike">
                <a:solidFill>
                  <a:schemeClr val="lt1"/>
                </a:solidFill>
                <a:latin typeface="Arial"/>
                <a:ea typeface="Arial"/>
                <a:cs typeface="Arial"/>
                <a:sym typeface="Arial"/>
              </a:endParaRPr>
            </a:p>
          </p:txBody>
        </p:sp>
        <p:sp>
          <p:nvSpPr>
            <p:cNvPr id="242" name="Google Shape;242;p7"/>
            <p:cNvSpPr/>
            <p:nvPr/>
          </p:nvSpPr>
          <p:spPr>
            <a:xfrm>
              <a:off x="8685907" y="1561937"/>
              <a:ext cx="347224" cy="406187"/>
            </a:xfrm>
            <a:prstGeom prst="rightArrow">
              <a:avLst>
                <a:gd fmla="val 60000" name="adj1"/>
                <a:gd fmla="val 50000" name="adj2"/>
              </a:avLst>
            </a:prstGeom>
            <a:gradFill>
              <a:gsLst>
                <a:gs pos="0">
                  <a:srgbClr val="EFBBBA"/>
                </a:gs>
                <a:gs pos="78000">
                  <a:srgbClr val="EFA7A6"/>
                </a:gs>
                <a:gs pos="100000">
                  <a:srgbClr val="EFA7A6"/>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 name="Google Shape;243;p7"/>
            <p:cNvSpPr txBox="1"/>
            <p:nvPr/>
          </p:nvSpPr>
          <p:spPr>
            <a:xfrm>
              <a:off x="8685907" y="1643174"/>
              <a:ext cx="243057" cy="243713"/>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lt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44" name="Google Shape;244;p7"/>
            <p:cNvSpPr/>
            <p:nvPr/>
          </p:nvSpPr>
          <p:spPr>
            <a:xfrm>
              <a:off x="9177263" y="1273674"/>
              <a:ext cx="1637853" cy="982712"/>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p7"/>
            <p:cNvSpPr txBox="1"/>
            <p:nvPr/>
          </p:nvSpPr>
          <p:spPr>
            <a:xfrm>
              <a:off x="9206046" y="1302457"/>
              <a:ext cx="1580287" cy="925146"/>
            </a:xfrm>
            <a:prstGeom prst="rect">
              <a:avLst/>
            </a:prstGeom>
            <a:noFill/>
            <a:ln>
              <a:noFill/>
            </a:ln>
          </p:spPr>
          <p:txBody>
            <a:bodyPr anchorCtr="0" anchor="ctr" bIns="64750" lIns="64750" spcFirstLastPara="1" rIns="64750" wrap="square" tIns="64750">
              <a:noAutofit/>
            </a:bodyPr>
            <a:lstStyle/>
            <a:p>
              <a:pPr indent="0" lvl="0" marL="0" marR="0" rtl="0" algn="ctr">
                <a:lnSpc>
                  <a:spcPct val="90000"/>
                </a:lnSpc>
                <a:spcBef>
                  <a:spcPts val="0"/>
                </a:spcBef>
                <a:spcAft>
                  <a:spcPts val="0"/>
                </a:spcAft>
                <a:buClr>
                  <a:schemeClr val="lt1"/>
                </a:buClr>
                <a:buSzPts val="1700"/>
                <a:buFont typeface="Arial"/>
                <a:buNone/>
              </a:pPr>
              <a:r>
                <a:rPr b="0" i="0" lang="en-IE" sz="1700" u="none" cap="none" strike="noStrike">
                  <a:solidFill>
                    <a:schemeClr val="lt1"/>
                  </a:solidFill>
                  <a:latin typeface="Arial"/>
                  <a:ea typeface="Arial"/>
                  <a:cs typeface="Arial"/>
                  <a:sym typeface="Arial"/>
                </a:rPr>
                <a:t>Interview by the page</a:t>
              </a:r>
              <a:endParaRPr b="0" i="0" sz="1700" u="none" cap="none" strike="noStrike">
                <a:solidFill>
                  <a:schemeClr val="lt1"/>
                </a:solidFill>
                <a:latin typeface="Arial"/>
                <a:ea typeface="Arial"/>
                <a:cs typeface="Arial"/>
                <a:sym typeface="Arial"/>
              </a:endParaRPr>
            </a:p>
          </p:txBody>
        </p:sp>
      </p:grpSp>
      <p:pic>
        <p:nvPicPr>
          <p:cNvPr descr="A close up of a persons hand&#10;&#10;Description generated with very high confidence" id="246" name="Google Shape;246;p7"/>
          <p:cNvPicPr preferRelativeResize="0"/>
          <p:nvPr/>
        </p:nvPicPr>
        <p:blipFill rotWithShape="1">
          <a:blip r:embed="rId3">
            <a:alphaModFix/>
          </a:blip>
          <a:srcRect b="0" l="0" r="0" t="0"/>
          <a:stretch/>
        </p:blipFill>
        <p:spPr>
          <a:xfrm>
            <a:off x="4199903" y="593201"/>
            <a:ext cx="3526114" cy="2641182"/>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8"/>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Arial"/>
              <a:buNone/>
            </a:pPr>
            <a:r>
              <a:rPr lang="en-IE"/>
              <a:t>WRITING EXERCISE</a:t>
            </a:r>
            <a:endParaRPr/>
          </a:p>
        </p:txBody>
      </p:sp>
      <p:pic>
        <p:nvPicPr>
          <p:cNvPr descr="A picture containing document, stationary, writing implement, pen&#10;&#10;Description automatically generated" id="252" name="Google Shape;252;p8"/>
          <p:cNvPicPr preferRelativeResize="0"/>
          <p:nvPr>
            <p:ph idx="1" type="body"/>
          </p:nvPr>
        </p:nvPicPr>
        <p:blipFill rotWithShape="1">
          <a:blip r:embed="rId3">
            <a:alphaModFix/>
          </a:blip>
          <a:srcRect b="0" l="0" r="0" t="0"/>
          <a:stretch/>
        </p:blipFill>
        <p:spPr>
          <a:xfrm>
            <a:off x="4714874" y="3377405"/>
            <a:ext cx="5019969" cy="301198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grpSp>
        <p:nvGrpSpPr>
          <p:cNvPr id="257" name="Google Shape;257;p9"/>
          <p:cNvGrpSpPr/>
          <p:nvPr/>
        </p:nvGrpSpPr>
        <p:grpSpPr>
          <a:xfrm>
            <a:off x="685800" y="3079238"/>
            <a:ext cx="10820399" cy="2253686"/>
            <a:chOff x="0" y="638187"/>
            <a:chExt cx="10820399" cy="2253686"/>
          </a:xfrm>
        </p:grpSpPr>
        <p:sp>
          <p:nvSpPr>
            <p:cNvPr id="258" name="Google Shape;258;p9"/>
            <p:cNvSpPr/>
            <p:nvPr/>
          </p:nvSpPr>
          <p:spPr>
            <a:xfrm>
              <a:off x="0" y="638187"/>
              <a:ext cx="3043237" cy="1932455"/>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 name="Google Shape;259;p9"/>
            <p:cNvSpPr/>
            <p:nvPr/>
          </p:nvSpPr>
          <p:spPr>
            <a:xfrm>
              <a:off x="338137" y="959418"/>
              <a:ext cx="3043237" cy="1932455"/>
            </a:xfrm>
            <a:prstGeom prst="roundRect">
              <a:avLst>
                <a:gd fmla="val 10000" name="adj"/>
              </a:avLst>
            </a:prstGeom>
            <a:solidFill>
              <a:schemeClr val="lt1">
                <a:alpha val="89411"/>
              </a:schemeClr>
            </a:solidFill>
            <a:ln cap="flat" cmpd="sng" w="9525">
              <a:solidFill>
                <a:srgbClr val="DF2D2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 name="Google Shape;260;p9"/>
            <p:cNvSpPr txBox="1"/>
            <p:nvPr/>
          </p:nvSpPr>
          <p:spPr>
            <a:xfrm>
              <a:off x="394737" y="1016018"/>
              <a:ext cx="2930037" cy="1819255"/>
            </a:xfrm>
            <a:prstGeom prst="rect">
              <a:avLst/>
            </a:prstGeom>
            <a:noFill/>
            <a:ln>
              <a:noFill/>
            </a:ln>
          </p:spPr>
          <p:txBody>
            <a:bodyPr anchorCtr="0" anchor="ctr" bIns="133350" lIns="133350" spcFirstLastPara="1" rIns="133350" wrap="square" tIns="133350">
              <a:noAutofit/>
            </a:bodyPr>
            <a:lstStyle/>
            <a:p>
              <a:pPr indent="0" lvl="0" marL="0" marR="0" rtl="0" algn="ctr">
                <a:lnSpc>
                  <a:spcPct val="90000"/>
                </a:lnSpc>
                <a:spcBef>
                  <a:spcPts val="0"/>
                </a:spcBef>
                <a:spcAft>
                  <a:spcPts val="0"/>
                </a:spcAft>
                <a:buClr>
                  <a:schemeClr val="lt1"/>
                </a:buClr>
                <a:buSzPts val="3500"/>
                <a:buFont typeface="Arial"/>
                <a:buNone/>
              </a:pPr>
              <a:r>
                <a:rPr b="0" i="0" lang="en-IE" sz="3500" u="sng" cap="none" strike="noStrike">
                  <a:solidFill>
                    <a:schemeClr val="dk1"/>
                  </a:solidFill>
                  <a:latin typeface="Arial"/>
                  <a:ea typeface="Arial"/>
                  <a:cs typeface="Arial"/>
                  <a:sym typeface="Arial"/>
                </a:rPr>
                <a:t>Genre</a:t>
              </a:r>
              <a:endParaRPr b="0" i="0" sz="3500" u="none" cap="none" strike="noStrike">
                <a:solidFill>
                  <a:schemeClr val="dk1"/>
                </a:solidFill>
                <a:latin typeface="Arial"/>
                <a:ea typeface="Arial"/>
                <a:cs typeface="Arial"/>
                <a:sym typeface="Arial"/>
              </a:endParaRPr>
            </a:p>
          </p:txBody>
        </p:sp>
        <p:sp>
          <p:nvSpPr>
            <p:cNvPr id="261" name="Google Shape;261;p9"/>
            <p:cNvSpPr/>
            <p:nvPr/>
          </p:nvSpPr>
          <p:spPr>
            <a:xfrm>
              <a:off x="3719512" y="638187"/>
              <a:ext cx="3043237" cy="1932455"/>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2" name="Google Shape;262;p9"/>
            <p:cNvSpPr/>
            <p:nvPr/>
          </p:nvSpPr>
          <p:spPr>
            <a:xfrm>
              <a:off x="4057650" y="959418"/>
              <a:ext cx="3043237" cy="1932455"/>
            </a:xfrm>
            <a:prstGeom prst="roundRect">
              <a:avLst>
                <a:gd fmla="val 10000" name="adj"/>
              </a:avLst>
            </a:prstGeom>
            <a:solidFill>
              <a:schemeClr val="lt1">
                <a:alpha val="89411"/>
              </a:schemeClr>
            </a:solidFill>
            <a:ln cap="flat" cmpd="sng" w="9525">
              <a:solidFill>
                <a:srgbClr val="DF2D2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 name="Google Shape;263;p9"/>
            <p:cNvSpPr txBox="1"/>
            <p:nvPr/>
          </p:nvSpPr>
          <p:spPr>
            <a:xfrm>
              <a:off x="4114250" y="1016018"/>
              <a:ext cx="2930037" cy="1819255"/>
            </a:xfrm>
            <a:prstGeom prst="rect">
              <a:avLst/>
            </a:prstGeom>
            <a:noFill/>
            <a:ln>
              <a:noFill/>
            </a:ln>
          </p:spPr>
          <p:txBody>
            <a:bodyPr anchorCtr="0" anchor="ctr" bIns="133350" lIns="133350" spcFirstLastPara="1" rIns="133350" wrap="square" tIns="133350">
              <a:noAutofit/>
            </a:bodyPr>
            <a:lstStyle/>
            <a:p>
              <a:pPr indent="0" lvl="0" marL="0" marR="0" rtl="0" algn="ctr">
                <a:lnSpc>
                  <a:spcPct val="90000"/>
                </a:lnSpc>
                <a:spcBef>
                  <a:spcPts val="0"/>
                </a:spcBef>
                <a:spcAft>
                  <a:spcPts val="0"/>
                </a:spcAft>
                <a:buClr>
                  <a:schemeClr val="lt1"/>
                </a:buClr>
                <a:buSzPts val="3500"/>
                <a:buFont typeface="Arial"/>
                <a:buNone/>
              </a:pPr>
              <a:r>
                <a:rPr b="0" i="0" lang="en-IE" sz="3500" u="none" cap="none" strike="noStrike">
                  <a:solidFill>
                    <a:schemeClr val="dk1"/>
                  </a:solidFill>
                  <a:latin typeface="Arial"/>
                  <a:ea typeface="Arial"/>
                  <a:cs typeface="Arial"/>
                  <a:sym typeface="Arial"/>
                </a:rPr>
                <a:t>‘Real World’</a:t>
              </a:r>
              <a:endParaRPr b="0" i="0" sz="3500" u="none" cap="none" strike="noStrike">
                <a:solidFill>
                  <a:schemeClr val="dk1"/>
                </a:solidFill>
                <a:latin typeface="Arial"/>
                <a:ea typeface="Arial"/>
                <a:cs typeface="Arial"/>
                <a:sym typeface="Arial"/>
              </a:endParaRPr>
            </a:p>
          </p:txBody>
        </p:sp>
        <p:sp>
          <p:nvSpPr>
            <p:cNvPr id="264" name="Google Shape;264;p9"/>
            <p:cNvSpPr/>
            <p:nvPr/>
          </p:nvSpPr>
          <p:spPr>
            <a:xfrm>
              <a:off x="7439025" y="638187"/>
              <a:ext cx="3043237" cy="1932455"/>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 name="Google Shape;265;p9"/>
            <p:cNvSpPr/>
            <p:nvPr/>
          </p:nvSpPr>
          <p:spPr>
            <a:xfrm>
              <a:off x="7777162" y="959418"/>
              <a:ext cx="3043237" cy="1932455"/>
            </a:xfrm>
            <a:prstGeom prst="roundRect">
              <a:avLst>
                <a:gd fmla="val 10000" name="adj"/>
              </a:avLst>
            </a:prstGeom>
            <a:solidFill>
              <a:schemeClr val="lt1">
                <a:alpha val="89411"/>
              </a:schemeClr>
            </a:solidFill>
            <a:ln cap="flat" cmpd="sng" w="9525">
              <a:solidFill>
                <a:srgbClr val="DF2D2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 name="Google Shape;266;p9"/>
            <p:cNvSpPr txBox="1"/>
            <p:nvPr/>
          </p:nvSpPr>
          <p:spPr>
            <a:xfrm>
              <a:off x="7833762" y="1016018"/>
              <a:ext cx="2930037" cy="1819255"/>
            </a:xfrm>
            <a:prstGeom prst="rect">
              <a:avLst/>
            </a:prstGeom>
            <a:noFill/>
            <a:ln>
              <a:noFill/>
            </a:ln>
          </p:spPr>
          <p:txBody>
            <a:bodyPr anchorCtr="0" anchor="ctr" bIns="133350" lIns="133350" spcFirstLastPara="1" rIns="133350" wrap="square" tIns="133350">
              <a:noAutofit/>
            </a:bodyPr>
            <a:lstStyle/>
            <a:p>
              <a:pPr indent="0" lvl="0" marL="0" marR="0" rtl="0" algn="ctr">
                <a:lnSpc>
                  <a:spcPct val="90000"/>
                </a:lnSpc>
                <a:spcBef>
                  <a:spcPts val="0"/>
                </a:spcBef>
                <a:spcAft>
                  <a:spcPts val="0"/>
                </a:spcAft>
                <a:buClr>
                  <a:schemeClr val="lt1"/>
                </a:buClr>
                <a:buSzPts val="3500"/>
                <a:buFont typeface="Arial"/>
                <a:buNone/>
              </a:pPr>
              <a:r>
                <a:rPr b="0" i="0" lang="en-IE" sz="3500" u="none" cap="none" strike="noStrike">
                  <a:solidFill>
                    <a:schemeClr val="dk1"/>
                  </a:solidFill>
                  <a:latin typeface="Arial"/>
                  <a:ea typeface="Arial"/>
                  <a:cs typeface="Arial"/>
                  <a:sym typeface="Arial"/>
                </a:rPr>
                <a:t>Observation</a:t>
              </a:r>
              <a:r>
                <a:rPr b="0" i="0" lang="en-IE" sz="3500" u="none" cap="none" strike="noStrike">
                  <a:solidFill>
                    <a:schemeClr val="lt1"/>
                  </a:solidFill>
                  <a:latin typeface="Arial"/>
                  <a:ea typeface="Arial"/>
                  <a:cs typeface="Arial"/>
                  <a:sym typeface="Arial"/>
                </a:rPr>
                <a:t>  </a:t>
              </a:r>
              <a:endParaRPr b="0" i="0" sz="3500" u="none" cap="none" strike="noStrike">
                <a:solidFill>
                  <a:schemeClr val="lt1"/>
                </a:solidFill>
                <a:latin typeface="Arial"/>
                <a:ea typeface="Arial"/>
                <a:cs typeface="Arial"/>
                <a:sym typeface="Arial"/>
              </a:endParaRPr>
            </a:p>
          </p:txBody>
        </p:sp>
      </p:grpSp>
    </p:spTree>
  </p:cSld>
  <p:clrMapOvr>
    <a:masterClrMapping/>
  </p:clrMapOvr>
  <mc:AlternateContent>
    <mc:Choice Requires="p14">
      <p:transition spd="slow" p14:dur="700">
        <p:fad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10"/>
          <p:cNvSpPr txBox="1"/>
          <p:nvPr>
            <p:ph type="title"/>
          </p:nvPr>
        </p:nvSpPr>
        <p:spPr>
          <a:xfrm>
            <a:off x="394854" y="764373"/>
            <a:ext cx="8610600" cy="12930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000"/>
              <a:buFont typeface="Arial"/>
              <a:buNone/>
            </a:pPr>
            <a:r>
              <a:rPr lang="en-IE"/>
              <a:t>REALISM</a:t>
            </a:r>
            <a:endParaRPr/>
          </a:p>
        </p:txBody>
      </p:sp>
      <p:sp>
        <p:nvSpPr>
          <p:cNvPr id="272" name="Google Shape;272;p10"/>
          <p:cNvSpPr txBox="1"/>
          <p:nvPr>
            <p:ph idx="1" type="body"/>
          </p:nvPr>
        </p:nvSpPr>
        <p:spPr>
          <a:xfrm>
            <a:off x="394854" y="2057401"/>
            <a:ext cx="9570028" cy="1756063"/>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rtl="0" algn="l">
              <a:lnSpc>
                <a:spcPct val="90000"/>
              </a:lnSpc>
              <a:spcBef>
                <a:spcPts val="0"/>
              </a:spcBef>
              <a:spcAft>
                <a:spcPts val="0"/>
              </a:spcAft>
              <a:buClr>
                <a:schemeClr val="lt1"/>
              </a:buClr>
              <a:buSzPct val="100000"/>
              <a:buChar char="•"/>
            </a:pPr>
            <a:r>
              <a:rPr lang="en-IE"/>
              <a:t>‘The main artistic goal of the realist movement was the reliable depiction of daily motives, undertaken via the avoidance of both intricate technical conventions and any appeal to supernatural or exotic subjects.’</a:t>
            </a:r>
            <a:endParaRPr/>
          </a:p>
          <a:p>
            <a:pPr indent="-228600" lvl="0" marL="228600" rtl="0" algn="l">
              <a:lnSpc>
                <a:spcPct val="90000"/>
              </a:lnSpc>
              <a:spcBef>
                <a:spcPts val="1000"/>
              </a:spcBef>
              <a:spcAft>
                <a:spcPts val="0"/>
              </a:spcAft>
              <a:buClr>
                <a:schemeClr val="lt1"/>
              </a:buClr>
              <a:buSzPct val="100000"/>
              <a:buChar char="•"/>
            </a:pPr>
            <a:r>
              <a:rPr lang="en-IE"/>
              <a:t>Falcato, Ana Christina, ‘Getting to the heart of the matter: Realism and Modernism in the novel’ </a:t>
            </a:r>
            <a:r>
              <a:rPr i="1" lang="en-IE"/>
              <a:t>Revista de Letras</a:t>
            </a:r>
            <a:r>
              <a:rPr lang="en-IE"/>
              <a:t>, Vol. 55, No. 1 (Janeiro/Junho 2015), pp. 9-24 (11)</a:t>
            </a:r>
            <a:endParaRPr/>
          </a:p>
        </p:txBody>
      </p:sp>
      <p:pic>
        <p:nvPicPr>
          <p:cNvPr id="273" name="Google Shape;273;p10"/>
          <p:cNvPicPr preferRelativeResize="0"/>
          <p:nvPr/>
        </p:nvPicPr>
        <p:blipFill rotWithShape="1">
          <a:blip r:embed="rId3">
            <a:alphaModFix/>
          </a:blip>
          <a:srcRect b="0" l="0" r="0" t="0"/>
          <a:stretch/>
        </p:blipFill>
        <p:spPr>
          <a:xfrm>
            <a:off x="4384097" y="3939453"/>
            <a:ext cx="4749511" cy="237475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11"/>
          <p:cNvSpPr txBox="1"/>
          <p:nvPr>
            <p:ph type="title"/>
          </p:nvPr>
        </p:nvSpPr>
        <p:spPr>
          <a:xfrm>
            <a:off x="685801" y="660464"/>
            <a:ext cx="8610600" cy="12930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000"/>
              <a:buFont typeface="Arial"/>
              <a:buNone/>
            </a:pPr>
            <a:r>
              <a:rPr lang="en-IE"/>
              <a:t>FURTHER DISCUSSION</a:t>
            </a:r>
            <a:endParaRPr/>
          </a:p>
        </p:txBody>
      </p:sp>
      <p:sp>
        <p:nvSpPr>
          <p:cNvPr id="279" name="Google Shape;279;p11"/>
          <p:cNvSpPr txBox="1"/>
          <p:nvPr>
            <p:ph idx="1" type="body"/>
          </p:nvPr>
        </p:nvSpPr>
        <p:spPr>
          <a:xfrm>
            <a:off x="561111" y="1758142"/>
            <a:ext cx="9164782" cy="2325484"/>
          </a:xfrm>
          <a:prstGeom prst="rect">
            <a:avLst/>
          </a:prstGeom>
          <a:noFill/>
          <a:ln>
            <a:noFill/>
          </a:ln>
        </p:spPr>
        <p:txBody>
          <a:bodyPr anchorCtr="0" anchor="t" bIns="45700" lIns="91425" spcFirstLastPara="1" rIns="91425" wrap="square" tIns="45700">
            <a:normAutofit fontScale="85000" lnSpcReduction="20000"/>
          </a:bodyPr>
          <a:lstStyle/>
          <a:p>
            <a:pPr indent="-218122" lvl="0" marL="228600" rtl="0" algn="l">
              <a:lnSpc>
                <a:spcPct val="90000"/>
              </a:lnSpc>
              <a:spcBef>
                <a:spcPts val="0"/>
              </a:spcBef>
              <a:spcAft>
                <a:spcPts val="0"/>
              </a:spcAft>
              <a:buClr>
                <a:schemeClr val="lt1"/>
              </a:buClr>
              <a:buSzPct val="100000"/>
              <a:buChar char="•"/>
            </a:pPr>
            <a:r>
              <a:rPr lang="en-IE"/>
              <a:t> ‘[A] very detailed presentation of individual characters, who are identified by a common, non-typified proper name and to whom are ascribed both reasonably detailed physical characteristics and a deeply developed psychology – all framed, crucially, by a detailed description of the characters’ social environment. As far as specifically literary conventions go, the type of plot characteristic of the novel departed from previous literary structures to the extent that it came to fix previously narrated events as causes of present action.’ (Falcato 12) </a:t>
            </a:r>
            <a:endParaRPr/>
          </a:p>
          <a:p>
            <a:pPr indent="0" lvl="0" marL="0" rtl="0" algn="l">
              <a:lnSpc>
                <a:spcPct val="90000"/>
              </a:lnSpc>
              <a:spcBef>
                <a:spcPts val="0"/>
              </a:spcBef>
              <a:spcAft>
                <a:spcPts val="0"/>
              </a:spcAft>
              <a:buSzPct val="96256"/>
              <a:buNone/>
            </a:pPr>
            <a:r>
              <a:t/>
            </a:r>
            <a:endParaRPr/>
          </a:p>
          <a:p>
            <a:pPr indent="0" lvl="0" marL="0" rtl="0" algn="l">
              <a:lnSpc>
                <a:spcPct val="90000"/>
              </a:lnSpc>
              <a:spcBef>
                <a:spcPts val="0"/>
              </a:spcBef>
              <a:spcAft>
                <a:spcPts val="0"/>
              </a:spcAft>
              <a:buSzPct val="96256"/>
              <a:buNone/>
            </a:pPr>
            <a:r>
              <a:t/>
            </a:r>
            <a:endParaRPr/>
          </a:p>
          <a:p>
            <a:pPr indent="-99377" lvl="0" marL="228600" rtl="0" algn="l">
              <a:lnSpc>
                <a:spcPct val="90000"/>
              </a:lnSpc>
              <a:spcBef>
                <a:spcPts val="1000"/>
              </a:spcBef>
              <a:spcAft>
                <a:spcPts val="0"/>
              </a:spcAft>
              <a:buClr>
                <a:schemeClr val="lt1"/>
              </a:buClr>
              <a:buSzPct val="100000"/>
              <a:buNone/>
            </a:pPr>
            <a:r>
              <a:t/>
            </a:r>
            <a:endParaRPr/>
          </a:p>
        </p:txBody>
      </p:sp>
      <p:pic>
        <p:nvPicPr>
          <p:cNvPr id="280" name="Google Shape;280;p11"/>
          <p:cNvPicPr preferRelativeResize="0"/>
          <p:nvPr/>
        </p:nvPicPr>
        <p:blipFill rotWithShape="1">
          <a:blip r:embed="rId3">
            <a:alphaModFix/>
          </a:blip>
          <a:srcRect b="0" l="0" r="0" t="0"/>
          <a:stretch/>
        </p:blipFill>
        <p:spPr>
          <a:xfrm>
            <a:off x="6396472" y="4229099"/>
            <a:ext cx="3630756" cy="2226526"/>
          </a:xfrm>
          <a:prstGeom prst="rect">
            <a:avLst/>
          </a:prstGeom>
          <a:noFill/>
          <a:ln>
            <a:noFill/>
          </a:ln>
        </p:spPr>
      </p:pic>
      <p:sp>
        <p:nvSpPr>
          <p:cNvPr id="281" name="Google Shape;281;p11"/>
          <p:cNvSpPr txBox="1"/>
          <p:nvPr/>
        </p:nvSpPr>
        <p:spPr>
          <a:xfrm>
            <a:off x="561100" y="4083625"/>
            <a:ext cx="36309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0" lang="en-IE" sz="1600" u="none" cap="none" strike="noStrike">
                <a:solidFill>
                  <a:schemeClr val="lt1"/>
                </a:solidFill>
                <a:latin typeface="Arial"/>
                <a:ea typeface="Arial"/>
                <a:cs typeface="Arial"/>
                <a:sym typeface="Arial"/>
              </a:rPr>
              <a:t>Roma </a:t>
            </a:r>
            <a:endParaRPr b="0" i="0" sz="16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IE" sz="1600" u="none" cap="none" strike="noStrike">
                <a:solidFill>
                  <a:schemeClr val="lt1"/>
                </a:solidFill>
                <a:latin typeface="Arial"/>
                <a:ea typeface="Arial"/>
                <a:cs typeface="Arial"/>
                <a:sym typeface="Arial"/>
              </a:rPr>
              <a:t>By Deborah Levy</a:t>
            </a:r>
            <a:endParaRPr b="0" i="0" sz="16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IE" sz="1600" u="none" cap="none" strike="noStrike">
                <a:solidFill>
                  <a:schemeClr val="lt1"/>
                </a:solidFill>
                <a:latin typeface="Arial"/>
                <a:ea typeface="Arial"/>
                <a:cs typeface="Arial"/>
                <a:sym typeface="Arial"/>
              </a:rPr>
              <a:t>https://granta.com/roma-deborah-levy/</a:t>
            </a:r>
            <a:endParaRPr b="0" i="0" sz="1600" u="none" cap="none" strike="noStrike">
              <a:solidFill>
                <a:schemeClr val="lt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12"/>
          <p:cNvSpPr txBox="1"/>
          <p:nvPr>
            <p:ph type="title"/>
          </p:nvPr>
        </p:nvSpPr>
        <p:spPr>
          <a:xfrm>
            <a:off x="2350032" y="84406"/>
            <a:ext cx="8610600" cy="12930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000"/>
              <a:buFont typeface="Arial"/>
              <a:buNone/>
            </a:pPr>
            <a:r>
              <a:rPr lang="en-IE"/>
              <a:t>WORKSHOP</a:t>
            </a:r>
            <a:endParaRPr/>
          </a:p>
        </p:txBody>
      </p:sp>
      <p:sp>
        <p:nvSpPr>
          <p:cNvPr id="287" name="Google Shape;287;p12"/>
          <p:cNvSpPr txBox="1"/>
          <p:nvPr>
            <p:ph idx="1" type="body"/>
          </p:nvPr>
        </p:nvSpPr>
        <p:spPr>
          <a:xfrm>
            <a:off x="1371600" y="1771364"/>
            <a:ext cx="10820400" cy="4024125"/>
          </a:xfrm>
          <a:prstGeom prst="rect">
            <a:avLst/>
          </a:prstGeom>
          <a:noFill/>
          <a:ln>
            <a:noFill/>
          </a:ln>
        </p:spPr>
        <p:txBody>
          <a:bodyPr anchorCtr="0" anchor="t" bIns="45700" lIns="91425" spcFirstLastPara="1" rIns="91425" wrap="square" tIns="45700">
            <a:normAutofit/>
          </a:bodyPr>
          <a:lstStyle/>
          <a:p>
            <a:pPr indent="-88900" lvl="0" marL="228600" rtl="0" algn="l">
              <a:lnSpc>
                <a:spcPct val="90000"/>
              </a:lnSpc>
              <a:spcBef>
                <a:spcPts val="0"/>
              </a:spcBef>
              <a:spcAft>
                <a:spcPts val="0"/>
              </a:spcAft>
              <a:buClr>
                <a:schemeClr val="lt1"/>
              </a:buClr>
              <a:buSzPts val="2200"/>
              <a:buNone/>
            </a:pPr>
            <a:r>
              <a:t/>
            </a:r>
            <a:endParaRPr/>
          </a:p>
          <a:p>
            <a:pPr indent="0" lvl="0" marL="0" rtl="0" algn="l">
              <a:lnSpc>
                <a:spcPct val="90000"/>
              </a:lnSpc>
              <a:spcBef>
                <a:spcPts val="1000"/>
              </a:spcBef>
              <a:spcAft>
                <a:spcPts val="0"/>
              </a:spcAft>
              <a:buClr>
                <a:schemeClr val="lt1"/>
              </a:buClr>
              <a:buSzPts val="2200"/>
              <a:buNone/>
            </a:pPr>
            <a:r>
              <a:t/>
            </a:r>
            <a:endParaRPr/>
          </a:p>
        </p:txBody>
      </p:sp>
      <p:pic>
        <p:nvPicPr>
          <p:cNvPr descr="A picture containing text, indoor, floor, room&#10;&#10;Description automatically generated" id="288" name="Google Shape;288;p12"/>
          <p:cNvPicPr preferRelativeResize="0"/>
          <p:nvPr/>
        </p:nvPicPr>
        <p:blipFill rotWithShape="1">
          <a:blip r:embed="rId3">
            <a:alphaModFix/>
          </a:blip>
          <a:srcRect b="0" l="0" r="0" t="0"/>
          <a:stretch/>
        </p:blipFill>
        <p:spPr>
          <a:xfrm>
            <a:off x="3829709" y="1671198"/>
            <a:ext cx="5933270" cy="394832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13"/>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Arial"/>
              <a:buNone/>
            </a:pPr>
            <a:r>
              <a:rPr lang="en-IE"/>
              <a:t>FINAL PROJECT</a:t>
            </a:r>
            <a:endParaRPr/>
          </a:p>
        </p:txBody>
      </p:sp>
      <p:sp>
        <p:nvSpPr>
          <p:cNvPr id="294" name="Google Shape;294;p13"/>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chemeClr val="lt1"/>
              </a:buClr>
              <a:buSzPts val="2200"/>
              <a:buChar char="•"/>
            </a:pPr>
            <a:r>
              <a:rPr lang="en-IE"/>
              <a:t>Optional </a:t>
            </a:r>
            <a:endParaRPr/>
          </a:p>
          <a:p>
            <a:pPr indent="-228600" lvl="0" marL="228600" rtl="0" algn="l">
              <a:lnSpc>
                <a:spcPct val="90000"/>
              </a:lnSpc>
              <a:spcBef>
                <a:spcPts val="1000"/>
              </a:spcBef>
              <a:spcAft>
                <a:spcPts val="0"/>
              </a:spcAft>
              <a:buClr>
                <a:schemeClr val="lt1"/>
              </a:buClr>
              <a:buSzPts val="2200"/>
              <a:buChar char="•"/>
            </a:pPr>
            <a:r>
              <a:rPr lang="en-IE"/>
              <a:t>2000 words</a:t>
            </a:r>
            <a:endParaRPr/>
          </a:p>
          <a:p>
            <a:pPr indent="-228600" lvl="0" marL="228600" rtl="0" algn="l">
              <a:lnSpc>
                <a:spcPct val="90000"/>
              </a:lnSpc>
              <a:spcBef>
                <a:spcPts val="1000"/>
              </a:spcBef>
              <a:spcAft>
                <a:spcPts val="0"/>
              </a:spcAft>
              <a:buClr>
                <a:schemeClr val="lt1"/>
              </a:buClr>
              <a:buSzPts val="2200"/>
              <a:buChar char="•"/>
            </a:pPr>
            <a:r>
              <a:rPr lang="en-IE"/>
              <a:t>In any genre/medium</a:t>
            </a:r>
            <a:endParaRPr/>
          </a:p>
          <a:p>
            <a:pPr indent="-228600" lvl="0" marL="228600" rtl="0" algn="l">
              <a:lnSpc>
                <a:spcPct val="90000"/>
              </a:lnSpc>
              <a:spcBef>
                <a:spcPts val="1000"/>
              </a:spcBef>
              <a:spcAft>
                <a:spcPts val="0"/>
              </a:spcAft>
              <a:buClr>
                <a:schemeClr val="lt1"/>
              </a:buClr>
              <a:buSzPts val="2200"/>
              <a:buChar char="•"/>
            </a:pPr>
            <a:r>
              <a:rPr lang="en-IE"/>
              <a:t>Developed from weekly assignments or elsewhere</a:t>
            </a:r>
            <a:endParaRPr/>
          </a:p>
          <a:p>
            <a:pPr indent="-228600" lvl="0" marL="228600" rtl="0" algn="l">
              <a:lnSpc>
                <a:spcPct val="90000"/>
              </a:lnSpc>
              <a:spcBef>
                <a:spcPts val="1000"/>
              </a:spcBef>
              <a:spcAft>
                <a:spcPts val="0"/>
              </a:spcAft>
              <a:buClr>
                <a:schemeClr val="lt1"/>
              </a:buClr>
              <a:buSzPts val="2200"/>
              <a:buChar char="•"/>
            </a:pPr>
            <a:r>
              <a:rPr lang="en-IE"/>
              <a:t>Submit on Final Week</a:t>
            </a:r>
            <a:endParaRPr/>
          </a:p>
          <a:p>
            <a:pPr indent="-228600" lvl="0" marL="228600" rtl="0" algn="l">
              <a:lnSpc>
                <a:spcPct val="90000"/>
              </a:lnSpc>
              <a:spcBef>
                <a:spcPts val="1000"/>
              </a:spcBef>
              <a:spcAft>
                <a:spcPts val="0"/>
              </a:spcAft>
              <a:buClr>
                <a:schemeClr val="lt1"/>
              </a:buClr>
              <a:buSzPts val="2200"/>
              <a:buChar char="•"/>
            </a:pPr>
            <a:r>
              <a:rPr lang="en-IE"/>
              <a:t>Option to read on Final Session</a:t>
            </a:r>
            <a:endParaRPr/>
          </a:p>
          <a:p>
            <a:pPr indent="-228600" lvl="0" marL="228600" rtl="0" algn="l">
              <a:lnSpc>
                <a:spcPct val="90000"/>
              </a:lnSpc>
              <a:spcBef>
                <a:spcPts val="1000"/>
              </a:spcBef>
              <a:spcAft>
                <a:spcPts val="0"/>
              </a:spcAft>
              <a:buClr>
                <a:schemeClr val="lt1"/>
              </a:buClr>
              <a:buSzPts val="2200"/>
              <a:buChar char="•"/>
            </a:pPr>
            <a:r>
              <a:rPr lang="en-IE"/>
              <a:t>Extended editorial response with advice on how to proceed within three months</a:t>
            </a:r>
            <a:endParaRPr/>
          </a:p>
          <a:p>
            <a:pPr indent="-228600" lvl="0" marL="228600" rtl="0" algn="l">
              <a:lnSpc>
                <a:spcPct val="90000"/>
              </a:lnSpc>
              <a:spcBef>
                <a:spcPts val="1000"/>
              </a:spcBef>
              <a:spcAft>
                <a:spcPts val="0"/>
              </a:spcAft>
              <a:buClr>
                <a:schemeClr val="lt1"/>
              </a:buClr>
              <a:buSzPts val="2200"/>
              <a:buChar char="•"/>
            </a:pPr>
            <a:r>
              <a:rPr lang="en-IE"/>
              <a:t>Short individual consultations available later in course</a:t>
            </a:r>
            <a:endParaRPr/>
          </a:p>
          <a:p>
            <a:pPr indent="-88900" lvl="0" marL="228600" rtl="0" algn="l">
              <a:lnSpc>
                <a:spcPct val="90000"/>
              </a:lnSpc>
              <a:spcBef>
                <a:spcPts val="1000"/>
              </a:spcBef>
              <a:spcAft>
                <a:spcPts val="0"/>
              </a:spcAft>
              <a:buClr>
                <a:schemeClr val="lt1"/>
              </a:buClr>
              <a:buSzPts val="2200"/>
              <a:buNone/>
            </a:pPr>
            <a:r>
              <a:t/>
            </a:r>
            <a:endParaRPr/>
          </a:p>
          <a:p>
            <a:pPr indent="-88900" lvl="0" marL="228600" rtl="0" algn="l">
              <a:lnSpc>
                <a:spcPct val="90000"/>
              </a:lnSpc>
              <a:spcBef>
                <a:spcPts val="1000"/>
              </a:spcBef>
              <a:spcAft>
                <a:spcPts val="0"/>
              </a:spcAft>
              <a:buClr>
                <a:schemeClr val="lt1"/>
              </a:buClr>
              <a:buSzPts val="2200"/>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14"/>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Arial"/>
              <a:buNone/>
            </a:pPr>
            <a:r>
              <a:rPr lang="en-IE"/>
              <a:t>HOMEWORK</a:t>
            </a:r>
            <a:endParaRPr/>
          </a:p>
        </p:txBody>
      </p:sp>
      <p:sp>
        <p:nvSpPr>
          <p:cNvPr id="300" name="Google Shape;300;p14"/>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rPr lang="en-IE"/>
              <a:t>Please write approximately  500 words of fiction set in the ‘Real World’ as we discussed. Parameters of the world should be as we live every day – pigs cannot fly, for example. </a:t>
            </a:r>
            <a:endParaRPr/>
          </a:p>
          <a:p>
            <a:pPr indent="-228600" lvl="0" marL="228600" rtl="0" algn="l">
              <a:lnSpc>
                <a:spcPct val="90000"/>
              </a:lnSpc>
              <a:spcBef>
                <a:spcPts val="1000"/>
              </a:spcBef>
              <a:spcAft>
                <a:spcPts val="0"/>
              </a:spcAft>
              <a:buClr>
                <a:schemeClr val="lt1"/>
              </a:buClr>
              <a:buSzPts val="2200"/>
              <a:buChar char="•"/>
            </a:pPr>
            <a:r>
              <a:rPr lang="en-IE"/>
              <a:t>Please email to peer group and </a:t>
            </a:r>
            <a:r>
              <a:rPr lang="en-IE" u="sng">
                <a:solidFill>
                  <a:schemeClr val="hlink"/>
                </a:solidFill>
                <a:hlinkClick r:id="rId3"/>
              </a:rPr>
              <a:t>info@martinkeaveney.com</a:t>
            </a:r>
            <a:r>
              <a:rPr lang="en-IE"/>
              <a:t> by agreed deadline. Please also read sci-fi story to be sent on shortly.</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grpSp>
        <p:nvGrpSpPr>
          <p:cNvPr id="305" name="Google Shape;305;p15"/>
          <p:cNvGrpSpPr/>
          <p:nvPr/>
        </p:nvGrpSpPr>
        <p:grpSpPr>
          <a:xfrm>
            <a:off x="685800" y="3079238"/>
            <a:ext cx="10820399" cy="2253686"/>
            <a:chOff x="0" y="638187"/>
            <a:chExt cx="10820399" cy="2253686"/>
          </a:xfrm>
        </p:grpSpPr>
        <p:sp>
          <p:nvSpPr>
            <p:cNvPr id="306" name="Google Shape;306;p15"/>
            <p:cNvSpPr/>
            <p:nvPr/>
          </p:nvSpPr>
          <p:spPr>
            <a:xfrm>
              <a:off x="0" y="638187"/>
              <a:ext cx="3043237" cy="1932455"/>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 name="Google Shape;307;p15"/>
            <p:cNvSpPr/>
            <p:nvPr/>
          </p:nvSpPr>
          <p:spPr>
            <a:xfrm>
              <a:off x="338137" y="959418"/>
              <a:ext cx="3043237" cy="1932455"/>
            </a:xfrm>
            <a:prstGeom prst="roundRect">
              <a:avLst>
                <a:gd fmla="val 10000" name="adj"/>
              </a:avLst>
            </a:prstGeom>
            <a:solidFill>
              <a:schemeClr val="lt1">
                <a:alpha val="89411"/>
              </a:schemeClr>
            </a:solidFill>
            <a:ln cap="flat" cmpd="sng" w="9525">
              <a:solidFill>
                <a:srgbClr val="DF2D2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 name="Google Shape;308;p15"/>
            <p:cNvSpPr txBox="1"/>
            <p:nvPr/>
          </p:nvSpPr>
          <p:spPr>
            <a:xfrm>
              <a:off x="394737" y="1016018"/>
              <a:ext cx="2930037" cy="1819255"/>
            </a:xfrm>
            <a:prstGeom prst="rect">
              <a:avLst/>
            </a:prstGeom>
            <a:noFill/>
            <a:ln>
              <a:noFill/>
            </a:ln>
          </p:spPr>
          <p:txBody>
            <a:bodyPr anchorCtr="0" anchor="ctr" bIns="125725" lIns="125725" spcFirstLastPara="1" rIns="125725" wrap="square" tIns="125725">
              <a:noAutofit/>
            </a:bodyPr>
            <a:lstStyle/>
            <a:p>
              <a:pPr indent="0" lvl="0" marL="0" marR="0" rtl="0" algn="ctr">
                <a:lnSpc>
                  <a:spcPct val="90000"/>
                </a:lnSpc>
                <a:spcBef>
                  <a:spcPts val="0"/>
                </a:spcBef>
                <a:spcAft>
                  <a:spcPts val="0"/>
                </a:spcAft>
                <a:buClr>
                  <a:schemeClr val="lt1"/>
                </a:buClr>
                <a:buSzPts val="3300"/>
                <a:buFont typeface="Arial"/>
                <a:buNone/>
              </a:pPr>
              <a:r>
                <a:rPr lang="en-IE" sz="3300">
                  <a:solidFill>
                    <a:schemeClr val="dk1"/>
                  </a:solidFill>
                </a:rPr>
                <a:t>Class 3</a:t>
              </a:r>
              <a:r>
                <a:rPr b="0" i="0" lang="en-IE" sz="3300" u="none" cap="none" strike="noStrike">
                  <a:solidFill>
                    <a:schemeClr val="dk1"/>
                  </a:solidFill>
                  <a:latin typeface="Arial"/>
                  <a:ea typeface="Arial"/>
                  <a:cs typeface="Arial"/>
                  <a:sym typeface="Arial"/>
                </a:rPr>
                <a:t> :</a:t>
              </a:r>
              <a:endParaRPr b="0" i="0" sz="1400" u="none" cap="none" strike="noStrike">
                <a:solidFill>
                  <a:schemeClr val="dk1"/>
                </a:solidFill>
                <a:latin typeface="Arial"/>
                <a:ea typeface="Arial"/>
                <a:cs typeface="Arial"/>
                <a:sym typeface="Arial"/>
              </a:endParaRPr>
            </a:p>
            <a:p>
              <a:pPr indent="0" lvl="0" marL="0" marR="0" rtl="0" algn="ctr">
                <a:lnSpc>
                  <a:spcPct val="90000"/>
                </a:lnSpc>
                <a:spcBef>
                  <a:spcPts val="1155"/>
                </a:spcBef>
                <a:spcAft>
                  <a:spcPts val="0"/>
                </a:spcAft>
                <a:buClr>
                  <a:schemeClr val="lt1"/>
                </a:buClr>
                <a:buSzPts val="3300"/>
                <a:buFont typeface="Arial"/>
                <a:buNone/>
              </a:pPr>
              <a:r>
                <a:rPr b="0" i="0" lang="en-IE" sz="3300" u="none" cap="none" strike="noStrike">
                  <a:solidFill>
                    <a:schemeClr val="dk1"/>
                  </a:solidFill>
                  <a:latin typeface="Arial"/>
                  <a:ea typeface="Arial"/>
                  <a:cs typeface="Arial"/>
                  <a:sym typeface="Arial"/>
                </a:rPr>
                <a:t>Strange World</a:t>
              </a:r>
              <a:r>
                <a:rPr b="0" i="0" lang="en-IE" sz="3300" u="none" cap="none" strike="noStrike">
                  <a:solidFill>
                    <a:schemeClr val="lt1"/>
                  </a:solidFill>
                  <a:latin typeface="Arial"/>
                  <a:ea typeface="Arial"/>
                  <a:cs typeface="Arial"/>
                  <a:sym typeface="Arial"/>
                </a:rPr>
                <a:t> </a:t>
              </a:r>
              <a:endParaRPr b="0" i="0" sz="3300" u="none" cap="none" strike="noStrike">
                <a:solidFill>
                  <a:schemeClr val="lt1"/>
                </a:solidFill>
                <a:latin typeface="Arial"/>
                <a:ea typeface="Arial"/>
                <a:cs typeface="Arial"/>
                <a:sym typeface="Arial"/>
              </a:endParaRPr>
            </a:p>
          </p:txBody>
        </p:sp>
        <p:sp>
          <p:nvSpPr>
            <p:cNvPr id="309" name="Google Shape;309;p15"/>
            <p:cNvSpPr/>
            <p:nvPr/>
          </p:nvSpPr>
          <p:spPr>
            <a:xfrm>
              <a:off x="3719512" y="638187"/>
              <a:ext cx="3043237" cy="1932455"/>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 name="Google Shape;310;p15"/>
            <p:cNvSpPr/>
            <p:nvPr/>
          </p:nvSpPr>
          <p:spPr>
            <a:xfrm>
              <a:off x="4057650" y="959418"/>
              <a:ext cx="3043237" cy="1932455"/>
            </a:xfrm>
            <a:prstGeom prst="roundRect">
              <a:avLst>
                <a:gd fmla="val 10000" name="adj"/>
              </a:avLst>
            </a:prstGeom>
            <a:solidFill>
              <a:schemeClr val="lt1">
                <a:alpha val="89411"/>
              </a:schemeClr>
            </a:solidFill>
            <a:ln cap="flat" cmpd="sng" w="9525">
              <a:solidFill>
                <a:srgbClr val="DF2D2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1" name="Google Shape;311;p15"/>
            <p:cNvSpPr txBox="1"/>
            <p:nvPr/>
          </p:nvSpPr>
          <p:spPr>
            <a:xfrm>
              <a:off x="4114250" y="1016018"/>
              <a:ext cx="2930037" cy="1819255"/>
            </a:xfrm>
            <a:prstGeom prst="rect">
              <a:avLst/>
            </a:prstGeom>
            <a:noFill/>
            <a:ln>
              <a:noFill/>
            </a:ln>
          </p:spPr>
          <p:txBody>
            <a:bodyPr anchorCtr="0" anchor="ctr" bIns="125725" lIns="125725" spcFirstLastPara="1" rIns="125725" wrap="square" tIns="125725">
              <a:noAutofit/>
            </a:bodyPr>
            <a:lstStyle/>
            <a:p>
              <a:pPr indent="0" lvl="0" marL="0" marR="0" rtl="0" algn="ctr">
                <a:lnSpc>
                  <a:spcPct val="90000"/>
                </a:lnSpc>
                <a:spcBef>
                  <a:spcPts val="0"/>
                </a:spcBef>
                <a:spcAft>
                  <a:spcPts val="0"/>
                </a:spcAft>
                <a:buClr>
                  <a:schemeClr val="lt1"/>
                </a:buClr>
                <a:buSzPts val="3300"/>
                <a:buFont typeface="Arial"/>
                <a:buNone/>
              </a:pPr>
              <a:r>
                <a:rPr b="0" i="0" lang="en-IE" sz="3300" u="none" cap="none" strike="noStrike">
                  <a:solidFill>
                    <a:schemeClr val="dk1"/>
                  </a:solidFill>
                  <a:latin typeface="Arial"/>
                  <a:ea typeface="Arial"/>
                  <a:cs typeface="Arial"/>
                  <a:sym typeface="Arial"/>
                </a:rPr>
                <a:t>Read  Sci-fi story</a:t>
              </a:r>
              <a:endParaRPr b="0" i="0" sz="3300" u="none" cap="none" strike="noStrike">
                <a:solidFill>
                  <a:schemeClr val="dk1"/>
                </a:solidFill>
                <a:latin typeface="Arial"/>
                <a:ea typeface="Arial"/>
                <a:cs typeface="Arial"/>
                <a:sym typeface="Arial"/>
              </a:endParaRPr>
            </a:p>
          </p:txBody>
        </p:sp>
        <p:sp>
          <p:nvSpPr>
            <p:cNvPr id="312" name="Google Shape;312;p15"/>
            <p:cNvSpPr/>
            <p:nvPr/>
          </p:nvSpPr>
          <p:spPr>
            <a:xfrm>
              <a:off x="7439025" y="638187"/>
              <a:ext cx="3043237" cy="1932455"/>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3" name="Google Shape;313;p15"/>
            <p:cNvSpPr/>
            <p:nvPr/>
          </p:nvSpPr>
          <p:spPr>
            <a:xfrm>
              <a:off x="7777162" y="959418"/>
              <a:ext cx="3043237" cy="1932455"/>
            </a:xfrm>
            <a:prstGeom prst="roundRect">
              <a:avLst>
                <a:gd fmla="val 10000" name="adj"/>
              </a:avLst>
            </a:prstGeom>
            <a:solidFill>
              <a:schemeClr val="lt1">
                <a:alpha val="89411"/>
              </a:schemeClr>
            </a:solidFill>
            <a:ln cap="flat" cmpd="sng" w="9525">
              <a:solidFill>
                <a:srgbClr val="DF2D2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 name="Google Shape;314;p15"/>
            <p:cNvSpPr txBox="1"/>
            <p:nvPr/>
          </p:nvSpPr>
          <p:spPr>
            <a:xfrm>
              <a:off x="7833762" y="1016018"/>
              <a:ext cx="2930037" cy="1819255"/>
            </a:xfrm>
            <a:prstGeom prst="rect">
              <a:avLst/>
            </a:prstGeom>
            <a:noFill/>
            <a:ln>
              <a:noFill/>
            </a:ln>
          </p:spPr>
          <p:txBody>
            <a:bodyPr anchorCtr="0" anchor="ctr" bIns="125725" lIns="125725" spcFirstLastPara="1" rIns="125725" wrap="square" tIns="125725">
              <a:noAutofit/>
            </a:bodyPr>
            <a:lstStyle/>
            <a:p>
              <a:pPr indent="0" lvl="0" marL="0" marR="0" rtl="0" algn="ctr">
                <a:lnSpc>
                  <a:spcPct val="90000"/>
                </a:lnSpc>
                <a:spcBef>
                  <a:spcPts val="0"/>
                </a:spcBef>
                <a:spcAft>
                  <a:spcPts val="0"/>
                </a:spcAft>
                <a:buClr>
                  <a:schemeClr val="lt1"/>
                </a:buClr>
                <a:buSzPts val="3300"/>
                <a:buFont typeface="Arial"/>
                <a:buNone/>
              </a:pPr>
              <a:r>
                <a:rPr b="0" i="0" lang="en-IE" sz="3300" u="none" cap="none" strike="noStrike">
                  <a:solidFill>
                    <a:schemeClr val="dk1"/>
                  </a:solidFill>
                  <a:latin typeface="Arial"/>
                  <a:ea typeface="Arial"/>
                  <a:cs typeface="Arial"/>
                  <a:sym typeface="Arial"/>
                </a:rPr>
                <a:t>Submit piece written in ‘Real World’ </a:t>
              </a:r>
              <a:endParaRPr b="0" i="0" sz="3300" u="none" cap="none" strike="noStrike">
                <a:solidFill>
                  <a:schemeClr val="dk1"/>
                </a:solidFill>
                <a:latin typeface="Arial"/>
                <a:ea typeface="Arial"/>
                <a:cs typeface="Arial"/>
                <a:sym typeface="Arial"/>
              </a:endParaRPr>
            </a:p>
          </p:txBody>
        </p:sp>
      </p:grpSp>
      <p:sp>
        <p:nvSpPr>
          <p:cNvPr id="315" name="Google Shape;315;p15"/>
          <p:cNvSpPr txBox="1"/>
          <p:nvPr/>
        </p:nvSpPr>
        <p:spPr>
          <a:xfrm>
            <a:off x="2905675" y="6089500"/>
            <a:ext cx="7687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IE" u="sng">
                <a:solidFill>
                  <a:schemeClr val="hlink"/>
                </a:solidFill>
                <a:hlinkClick r:id="rId3"/>
              </a:rPr>
              <a:t>www.martinkeaveney.com</a:t>
            </a:r>
            <a:r>
              <a:rPr lang="en-IE">
                <a:solidFill>
                  <a:schemeClr val="lt1"/>
                </a:solidFill>
              </a:rPr>
              <a:t> 2022</a:t>
            </a:r>
            <a:endParaRPr>
              <a:solidFill>
                <a:schemeClr val="lt1"/>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Vapor Trail">
  <a:themeElements>
    <a:clrScheme name="Vapor Trail">
      <a:dk1>
        <a:srgbClr val="000000"/>
      </a:dk1>
      <a:lt1>
        <a:srgbClr val="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2017-09-07T15:01:19Z</dcterms:created>
  <dc:creator>Martin</dc:creator>
</cp:coreProperties>
</file>