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7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88825" cy="6858000"/>
  <p:notesSz cx="6858000" cy="9144000"/>
  <p:embeddedFontLst>
    <p:embeddedFont>
      <p:font typeface="Corbel" panose="020B0503020204020204" pitchFamily="34" charset="0"/>
      <p:regular r:id="rId17"/>
      <p:bold r:id="rId18"/>
      <p:italic r:id="rId19"/>
      <p:boldItalic r:id="rId20"/>
    </p:embeddedFont>
    <p:embeddedFont>
      <p:font typeface="Impact" panose="020B0806030902050204" pitchFamily="34" charset="0"/>
      <p:regular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839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jAiR9It2syueTOCyu1y9x3isJ+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customschemas.google.com/relationships/presentationmetadata" Target="meta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055696"/>
        <c:axId val="296056088"/>
      </c:barChart>
      <c:catAx>
        <c:axId val="296055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56088"/>
        <c:crosses val="autoZero"/>
        <c:auto val="1"/>
        <c:lblAlgn val="ctr"/>
        <c:lblOffset val="100"/>
        <c:noMultiLvlLbl val="0"/>
      </c:catAx>
      <c:valAx>
        <c:axId val="296056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5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055696"/>
        <c:axId val="296056088"/>
      </c:barChart>
      <c:catAx>
        <c:axId val="296055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56088"/>
        <c:crosses val="autoZero"/>
        <c:auto val="1"/>
        <c:lblAlgn val="ctr"/>
        <c:lblOffset val="100"/>
        <c:noMultiLvlLbl val="0"/>
      </c:catAx>
      <c:valAx>
        <c:axId val="296056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5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055696"/>
        <c:axId val="296056088"/>
      </c:barChart>
      <c:catAx>
        <c:axId val="296055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56088"/>
        <c:crosses val="autoZero"/>
        <c:auto val="1"/>
        <c:lblAlgn val="ctr"/>
        <c:lblOffset val="100"/>
        <c:noMultiLvlLbl val="0"/>
      </c:catAx>
      <c:valAx>
        <c:axId val="296056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5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0d7cbe3e3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0d7cbe3e3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g10d7cbe3e31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8" name="Google Shape;27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ee32add8a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ee32add8a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gee32add8ab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13" descr="Brickwork-HD-R1a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13"/>
          <p:cNvSpPr/>
          <p:nvPr/>
        </p:nvSpPr>
        <p:spPr>
          <a:xfrm>
            <a:off x="-15871" y="1"/>
            <a:ext cx="11680767" cy="6588125"/>
          </a:xfrm>
          <a:custGeom>
            <a:avLst/>
            <a:gdLst/>
            <a:ahLst/>
            <a:cxnLst/>
            <a:rect l="l" t="t" r="r" b="b"/>
            <a:pathLst>
              <a:path w="11683810" h="6588125" extrusionOk="0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  <a:effectLst>
            <a:outerShdw blurRad="101600" dist="152400" dir="4380000" algn="tl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13"/>
          <p:cNvSpPr/>
          <p:nvPr/>
        </p:nvSpPr>
        <p:spPr>
          <a:xfrm>
            <a:off x="0" y="4282258"/>
            <a:ext cx="11326307" cy="2028845"/>
          </a:xfrm>
          <a:custGeom>
            <a:avLst/>
            <a:gdLst/>
            <a:ahLst/>
            <a:cxnLst/>
            <a:rect l="l" t="t" r="r" b="b"/>
            <a:pathLst>
              <a:path w="11329257" h="2028845" extrusionOk="0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5C0607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</p:sp>
      <p:sp>
        <p:nvSpPr>
          <p:cNvPr id="24" name="Google Shape;24;p13"/>
          <p:cNvSpPr/>
          <p:nvPr/>
        </p:nvSpPr>
        <p:spPr>
          <a:xfrm>
            <a:off x="1" y="1"/>
            <a:ext cx="8717308" cy="456877"/>
          </a:xfrm>
          <a:custGeom>
            <a:avLst/>
            <a:gdLst/>
            <a:ahLst/>
            <a:cxnLst/>
            <a:rect l="l" t="t" r="r" b="b"/>
            <a:pathLst>
              <a:path w="8719579" h="456877" extrusionOk="0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5C0607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</p:sp>
      <p:sp>
        <p:nvSpPr>
          <p:cNvPr id="25" name="Google Shape;25;p13"/>
          <p:cNvSpPr/>
          <p:nvPr/>
        </p:nvSpPr>
        <p:spPr>
          <a:xfrm rot="-180000">
            <a:off x="-161758" y="293317"/>
            <a:ext cx="11364156" cy="5751804"/>
          </a:xfrm>
          <a:custGeom>
            <a:avLst/>
            <a:gdLst/>
            <a:ahLst/>
            <a:cxnLst/>
            <a:rect l="l" t="t" r="r" b="b"/>
            <a:pathLst>
              <a:path w="11367116" h="5751804" extrusionOk="0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noFill/>
          <a:ln w="8255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ctrTitle"/>
          </p:nvPr>
        </p:nvSpPr>
        <p:spPr>
          <a:xfrm rot="-180000">
            <a:off x="890969" y="662656"/>
            <a:ext cx="9752647" cy="2766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998"/>
              <a:buFont typeface="Impact"/>
              <a:buNone/>
              <a:defRPr sz="799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subTitle" idx="1"/>
          </p:nvPr>
        </p:nvSpPr>
        <p:spPr>
          <a:xfrm rot="-180000">
            <a:off x="982806" y="3505210"/>
            <a:ext cx="9752647" cy="550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4478"/>
              <a:buNone/>
              <a:defRPr sz="2799">
                <a:solidFill>
                  <a:srgbClr val="7F7F7F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sz="1999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sz="1799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5pPr>
            <a:lvl6pPr lvl="5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6pPr>
            <a:lvl7pPr lvl="6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7pPr>
            <a:lvl8pPr lvl="7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8pPr>
            <a:lvl9pPr lvl="8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dt" idx="10"/>
          </p:nvPr>
        </p:nvSpPr>
        <p:spPr>
          <a:xfrm rot="-180000">
            <a:off x="4947253" y="4578463"/>
            <a:ext cx="6142053" cy="1163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5398">
                <a:solidFill>
                  <a:srgbClr val="5C0607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3"/>
          <p:cNvSpPr txBox="1">
            <a:spLocks noGrp="1"/>
          </p:cNvSpPr>
          <p:nvPr>
            <p:ph type="ftr" idx="11"/>
          </p:nvPr>
        </p:nvSpPr>
        <p:spPr>
          <a:xfrm rot="-180000">
            <a:off x="-5558" y="4883024"/>
            <a:ext cx="4046185" cy="1195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5398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sldNum" idx="12"/>
          </p:nvPr>
        </p:nvSpPr>
        <p:spPr>
          <a:xfrm rot="-180000">
            <a:off x="9849192" y="3832648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2399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lvl="1" indent="0" algn="ctr">
              <a:spcBef>
                <a:spcPts val="0"/>
              </a:spcBef>
              <a:buNone/>
              <a:defRPr sz="2399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L="0" lvl="2" indent="0" algn="ctr">
              <a:spcBef>
                <a:spcPts val="0"/>
              </a:spcBef>
              <a:buNone/>
              <a:defRPr sz="2399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L="0" lvl="3" indent="0" algn="ctr">
              <a:spcBef>
                <a:spcPts val="0"/>
              </a:spcBef>
              <a:buNone/>
              <a:defRPr sz="2399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L="0" lvl="4" indent="0" algn="ctr">
              <a:spcBef>
                <a:spcPts val="0"/>
              </a:spcBef>
              <a:buNone/>
              <a:defRPr sz="2399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L="0" lvl="5" indent="0" algn="ctr">
              <a:spcBef>
                <a:spcPts val="0"/>
              </a:spcBef>
              <a:buNone/>
              <a:defRPr sz="2399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L="0" lvl="6" indent="0" algn="ctr">
              <a:spcBef>
                <a:spcPts val="0"/>
              </a:spcBef>
              <a:buNone/>
              <a:defRPr sz="2399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L="0" lvl="7" indent="0" algn="ctr">
              <a:spcBef>
                <a:spcPts val="0"/>
              </a:spcBef>
              <a:buNone/>
              <a:defRPr sz="2399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L="0" lvl="8" indent="0" algn="ctr">
              <a:spcBef>
                <a:spcPts val="0"/>
              </a:spcBef>
              <a:buNone/>
              <a:defRPr sz="2399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" name="Google Shape;31;p13"/>
          <p:cNvSpPr/>
          <p:nvPr/>
        </p:nvSpPr>
        <p:spPr>
          <a:xfrm rot="-180000">
            <a:off x="4220286" y="5111356"/>
            <a:ext cx="515252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dk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type="obj">
  <p:cSld name="OBJEC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4"/>
          <p:cNvSpPr txBox="1">
            <a:spLocks noGrp="1"/>
          </p:cNvSpPr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body" idx="1"/>
          </p:nvPr>
        </p:nvSpPr>
        <p:spPr>
          <a:xfrm>
            <a:off x="685622" y="2063396"/>
            <a:ext cx="10394175" cy="331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41148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marL="914400" lvl="1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marL="1371600" lvl="2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marL="1828800" lvl="3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marL="2286000" lvl="4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marL="2743200" lvl="5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marL="3200400" lvl="6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marL="3657600" lvl="7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marL="4114800" lvl="8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dt" idx="10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ftr" idx="11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4"/>
          <p:cNvSpPr txBox="1">
            <a:spLocks noGrp="1"/>
          </p:cNvSpPr>
          <p:nvPr>
            <p:ph type="sldNum" idx="12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7"/>
          <p:cNvSpPr txBox="1">
            <a:spLocks noGrp="1"/>
          </p:cNvSpPr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1"/>
          </p:nvPr>
        </p:nvSpPr>
        <p:spPr>
          <a:xfrm>
            <a:off x="685622" y="2063396"/>
            <a:ext cx="10392000" cy="331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41148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marL="914400" lvl="1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marL="1371600" lvl="2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marL="1828800" lvl="3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marL="2286000" lvl="4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marL="2743200" lvl="5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marL="3200400" lvl="6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marL="3657600" lvl="7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marL="4114800" lvl="8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dt" idx="10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ftr" idx="11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sldNum" idx="12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>
            <a:spLocks noGrp="1"/>
          </p:cNvSpPr>
          <p:nvPr>
            <p:ph type="title"/>
          </p:nvPr>
        </p:nvSpPr>
        <p:spPr>
          <a:xfrm>
            <a:off x="685623" y="685801"/>
            <a:ext cx="10392000" cy="3193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98"/>
              <a:buFont typeface="Impact"/>
              <a:buNone/>
              <a:defRPr sz="539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body" idx="1"/>
          </p:nvPr>
        </p:nvSpPr>
        <p:spPr>
          <a:xfrm>
            <a:off x="685623" y="3742267"/>
            <a:ext cx="10392000" cy="1639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198"/>
              <a:buNone/>
              <a:defRPr sz="1999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sz="1999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sz="1799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dt" idx="10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ftr" idx="11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>
            <a:spLocks noGrp="1"/>
          </p:cNvSpPr>
          <p:nvPr>
            <p:ph type="title"/>
          </p:nvPr>
        </p:nvSpPr>
        <p:spPr>
          <a:xfrm>
            <a:off x="685623" y="685800"/>
            <a:ext cx="10394174" cy="1158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body" idx="1"/>
          </p:nvPr>
        </p:nvSpPr>
        <p:spPr>
          <a:xfrm>
            <a:off x="685621" y="2063396"/>
            <a:ext cx="5087389" cy="331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1148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marL="914400" lvl="1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marL="1371600" lvl="2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marL="1828800" lvl="3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marL="2286000" lvl="4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marL="2743200" lvl="5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marL="3200400" lvl="6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marL="3657600" lvl="7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marL="4114800" lvl="8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body" idx="2"/>
          </p:nvPr>
        </p:nvSpPr>
        <p:spPr>
          <a:xfrm>
            <a:off x="5992410" y="2063396"/>
            <a:ext cx="5085213" cy="331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1148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marL="914400" lvl="1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marL="1371600" lvl="2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marL="1828800" lvl="3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marL="2286000" lvl="4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marL="2743200" lvl="5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marL="3200400" lvl="6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marL="3657600" lvl="7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marL="4114800" lvl="8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19"/>
          <p:cNvSpPr txBox="1">
            <a:spLocks noGrp="1"/>
          </p:cNvSpPr>
          <p:nvPr>
            <p:ph type="dt" idx="10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9"/>
          <p:cNvSpPr txBox="1">
            <a:spLocks noGrp="1"/>
          </p:cNvSpPr>
          <p:nvPr>
            <p:ph type="ftr" idx="11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sldNum" idx="12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0"/>
          <p:cNvSpPr txBox="1">
            <a:spLocks noGrp="1"/>
          </p:cNvSpPr>
          <p:nvPr>
            <p:ph type="title"/>
          </p:nvPr>
        </p:nvSpPr>
        <p:spPr>
          <a:xfrm>
            <a:off x="685623" y="685800"/>
            <a:ext cx="10392000" cy="1158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body" idx="1"/>
          </p:nvPr>
        </p:nvSpPr>
        <p:spPr>
          <a:xfrm>
            <a:off x="918117" y="2063396"/>
            <a:ext cx="4854893" cy="679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4158"/>
              <a:buNone/>
              <a:defRPr sz="2599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sz="1999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sz="1799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body" idx="2"/>
          </p:nvPr>
        </p:nvSpPr>
        <p:spPr>
          <a:xfrm>
            <a:off x="685623" y="2861733"/>
            <a:ext cx="5087387" cy="2512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1148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marL="914400" lvl="1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marL="1371600" lvl="2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marL="1828800" lvl="3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marL="2286000" lvl="4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marL="2743200" lvl="5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marL="3200400" lvl="6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marL="3657600" lvl="7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marL="4114800" lvl="8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20"/>
          <p:cNvSpPr txBox="1">
            <a:spLocks noGrp="1"/>
          </p:cNvSpPr>
          <p:nvPr>
            <p:ph type="body" idx="3"/>
          </p:nvPr>
        </p:nvSpPr>
        <p:spPr>
          <a:xfrm>
            <a:off x="6216572" y="2063396"/>
            <a:ext cx="4863224" cy="679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4158"/>
              <a:buNone/>
              <a:defRPr sz="2599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sz="1999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sz="1799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9pPr>
          </a:lstStyle>
          <a:p>
            <a:endParaRPr/>
          </a:p>
        </p:txBody>
      </p:sp>
      <p:sp>
        <p:nvSpPr>
          <p:cNvPr id="62" name="Google Shape;62;p20"/>
          <p:cNvSpPr txBox="1">
            <a:spLocks noGrp="1"/>
          </p:cNvSpPr>
          <p:nvPr>
            <p:ph type="body" idx="4"/>
          </p:nvPr>
        </p:nvSpPr>
        <p:spPr>
          <a:xfrm>
            <a:off x="5992408" y="2861733"/>
            <a:ext cx="5087388" cy="2512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1148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marL="914400" lvl="1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marL="1371600" lvl="2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marL="1828800" lvl="3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marL="2286000" lvl="4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marL="2743200" lvl="5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marL="3200400" lvl="6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marL="3657600" lvl="7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marL="4114800" lvl="8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 txBox="1">
            <a:spLocks noGrp="1"/>
          </p:cNvSpPr>
          <p:nvPr>
            <p:ph type="dt" idx="10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0"/>
          <p:cNvSpPr txBox="1">
            <a:spLocks noGrp="1"/>
          </p:cNvSpPr>
          <p:nvPr>
            <p:ph type="ftr" idx="11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sldNum" idx="12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>
            <a:spLocks noGrp="1"/>
          </p:cNvSpPr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dt" idx="10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ftr" idx="11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sldNum" idx="12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2"/>
          <p:cNvSpPr txBox="1">
            <a:spLocks noGrp="1"/>
          </p:cNvSpPr>
          <p:nvPr>
            <p:ph type="dt" idx="10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ftr" idx="11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title"/>
          </p:nvPr>
        </p:nvSpPr>
        <p:spPr>
          <a:xfrm>
            <a:off x="693463" y="685800"/>
            <a:ext cx="4125785" cy="2023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99"/>
              <a:buFont typeface="Impact"/>
              <a:buNone/>
              <a:defRPr sz="35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body" idx="1"/>
          </p:nvPr>
        </p:nvSpPr>
        <p:spPr>
          <a:xfrm>
            <a:off x="5044818" y="685801"/>
            <a:ext cx="6032804" cy="4688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41148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marL="914400" lvl="1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marL="1371600" lvl="2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marL="1828800" lvl="3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marL="2286000" lvl="4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marL="2743200" lvl="5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marL="3200400" lvl="6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marL="3657600" lvl="7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marL="4114800" lvl="8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body" idx="2"/>
          </p:nvPr>
        </p:nvSpPr>
        <p:spPr>
          <a:xfrm>
            <a:off x="693462" y="2709053"/>
            <a:ext cx="4125786" cy="2665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78"/>
              <a:buNone/>
              <a:defRPr sz="1799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dt" idx="10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ftr" idx="11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3"/>
          <p:cNvSpPr txBox="1">
            <a:spLocks noGrp="1"/>
          </p:cNvSpPr>
          <p:nvPr>
            <p:ph type="sldNum" idx="12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4"/>
          <p:cNvSpPr txBox="1">
            <a:spLocks noGrp="1"/>
          </p:cNvSpPr>
          <p:nvPr>
            <p:ph type="title"/>
          </p:nvPr>
        </p:nvSpPr>
        <p:spPr>
          <a:xfrm>
            <a:off x="685621" y="685800"/>
            <a:ext cx="6343650" cy="2023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99"/>
              <a:buFont typeface="Impact"/>
              <a:buNone/>
              <a:defRPr sz="35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4"/>
          <p:cNvSpPr>
            <a:spLocks noGrp="1"/>
          </p:cNvSpPr>
          <p:nvPr>
            <p:ph type="pic" idx="2"/>
          </p:nvPr>
        </p:nvSpPr>
        <p:spPr>
          <a:xfrm>
            <a:off x="7480413" y="1"/>
            <a:ext cx="3597209" cy="5071533"/>
          </a:xfrm>
          <a:prstGeom prst="rect">
            <a:avLst/>
          </a:prstGeom>
          <a:noFill/>
          <a:ln w="57150" cap="flat" cmpd="thinThick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5" name="Google Shape;85;p24"/>
          <p:cNvSpPr txBox="1">
            <a:spLocks noGrp="1"/>
          </p:cNvSpPr>
          <p:nvPr>
            <p:ph type="body" idx="1"/>
          </p:nvPr>
        </p:nvSpPr>
        <p:spPr>
          <a:xfrm>
            <a:off x="685623" y="2709053"/>
            <a:ext cx="6343649" cy="2362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78"/>
              <a:buNone/>
              <a:defRPr sz="1799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>
            <a:endParaRPr/>
          </a:p>
        </p:txBody>
      </p:sp>
      <p:sp>
        <p:nvSpPr>
          <p:cNvPr id="86" name="Google Shape;86;p24"/>
          <p:cNvSpPr txBox="1">
            <a:spLocks noGrp="1"/>
          </p:cNvSpPr>
          <p:nvPr>
            <p:ph type="dt" idx="10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4"/>
          <p:cNvSpPr txBox="1">
            <a:spLocks noGrp="1"/>
          </p:cNvSpPr>
          <p:nvPr>
            <p:ph type="ftr" idx="11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4"/>
          <p:cNvSpPr txBox="1">
            <a:spLocks noGrp="1"/>
          </p:cNvSpPr>
          <p:nvPr>
            <p:ph type="sldNum" idx="12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noramic Picture with Caption">
  <p:cSld name="Panoramic Picture with Caption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5"/>
          <p:cNvSpPr txBox="1">
            <a:spLocks noGrp="1"/>
          </p:cNvSpPr>
          <p:nvPr>
            <p:ph type="title"/>
          </p:nvPr>
        </p:nvSpPr>
        <p:spPr>
          <a:xfrm>
            <a:off x="685621" y="4106333"/>
            <a:ext cx="10392001" cy="588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199"/>
              <a:buFont typeface="Impact"/>
              <a:buNone/>
              <a:defRPr sz="31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5"/>
          <p:cNvSpPr>
            <a:spLocks noGrp="1"/>
          </p:cNvSpPr>
          <p:nvPr>
            <p:ph type="pic" idx="2"/>
          </p:nvPr>
        </p:nvSpPr>
        <p:spPr>
          <a:xfrm>
            <a:off x="685623" y="685800"/>
            <a:ext cx="10389807" cy="3194903"/>
          </a:xfrm>
          <a:prstGeom prst="rect">
            <a:avLst/>
          </a:prstGeom>
          <a:noFill/>
          <a:ln w="57150" cap="flat" cmpd="thinThick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92" name="Google Shape;92;p25"/>
          <p:cNvSpPr txBox="1">
            <a:spLocks noGrp="1"/>
          </p:cNvSpPr>
          <p:nvPr>
            <p:ph type="body" idx="1"/>
          </p:nvPr>
        </p:nvSpPr>
        <p:spPr>
          <a:xfrm>
            <a:off x="685601" y="4702923"/>
            <a:ext cx="10392021" cy="682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56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>
            <a:endParaRPr/>
          </a:p>
        </p:txBody>
      </p:sp>
      <p:sp>
        <p:nvSpPr>
          <p:cNvPr id="93" name="Google Shape;93;p25"/>
          <p:cNvSpPr txBox="1">
            <a:spLocks noGrp="1"/>
          </p:cNvSpPr>
          <p:nvPr>
            <p:ph type="dt" idx="10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5"/>
          <p:cNvSpPr txBox="1">
            <a:spLocks noGrp="1"/>
          </p:cNvSpPr>
          <p:nvPr>
            <p:ph type="ftr" idx="11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5"/>
          <p:cNvSpPr txBox="1">
            <a:spLocks noGrp="1"/>
          </p:cNvSpPr>
          <p:nvPr>
            <p:ph type="sldNum" idx="12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aption">
  <p:cSld name="Title and Caption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6"/>
          <p:cNvSpPr txBox="1">
            <a:spLocks noGrp="1"/>
          </p:cNvSpPr>
          <p:nvPr>
            <p:ph type="title"/>
          </p:nvPr>
        </p:nvSpPr>
        <p:spPr>
          <a:xfrm>
            <a:off x="685623" y="685801"/>
            <a:ext cx="10394194" cy="3194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799"/>
              <a:buFont typeface="Impact"/>
              <a:buNone/>
              <a:defRPr sz="47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6"/>
          <p:cNvSpPr txBox="1">
            <a:spLocks noGrp="1"/>
          </p:cNvSpPr>
          <p:nvPr>
            <p:ph type="body" idx="1"/>
          </p:nvPr>
        </p:nvSpPr>
        <p:spPr>
          <a:xfrm>
            <a:off x="685601" y="4106333"/>
            <a:ext cx="10392022" cy="1273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78"/>
              <a:buNone/>
              <a:defRPr sz="1799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>
            <a:endParaRPr/>
          </a:p>
        </p:txBody>
      </p:sp>
      <p:sp>
        <p:nvSpPr>
          <p:cNvPr id="99" name="Google Shape;99;p26"/>
          <p:cNvSpPr txBox="1">
            <a:spLocks noGrp="1"/>
          </p:cNvSpPr>
          <p:nvPr>
            <p:ph type="dt" idx="10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6"/>
          <p:cNvSpPr txBox="1">
            <a:spLocks noGrp="1"/>
          </p:cNvSpPr>
          <p:nvPr>
            <p:ph type="ftr" idx="11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6"/>
          <p:cNvSpPr txBox="1">
            <a:spLocks noGrp="1"/>
          </p:cNvSpPr>
          <p:nvPr>
            <p:ph type="sldNum" idx="12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with Caption">
  <p:cSld name="Quote with Caption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7"/>
          <p:cNvSpPr txBox="1">
            <a:spLocks noGrp="1"/>
          </p:cNvSpPr>
          <p:nvPr>
            <p:ph type="title"/>
          </p:nvPr>
        </p:nvSpPr>
        <p:spPr>
          <a:xfrm>
            <a:off x="1121440" y="685800"/>
            <a:ext cx="9522540" cy="2916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799"/>
              <a:buFont typeface="Impact"/>
              <a:buNone/>
              <a:defRPr sz="47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7"/>
          <p:cNvSpPr txBox="1">
            <a:spLocks noGrp="1"/>
          </p:cNvSpPr>
          <p:nvPr>
            <p:ph type="body" idx="1"/>
          </p:nvPr>
        </p:nvSpPr>
        <p:spPr>
          <a:xfrm>
            <a:off x="1549860" y="3610032"/>
            <a:ext cx="8665699" cy="377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7"/>
          <p:cNvSpPr txBox="1">
            <a:spLocks noGrp="1"/>
          </p:cNvSpPr>
          <p:nvPr>
            <p:ph type="body" idx="2"/>
          </p:nvPr>
        </p:nvSpPr>
        <p:spPr>
          <a:xfrm>
            <a:off x="685623" y="4106334"/>
            <a:ext cx="10394174" cy="1268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78"/>
              <a:buNone/>
              <a:defRPr sz="1799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>
            <a:endParaRPr/>
          </a:p>
        </p:txBody>
      </p:sp>
      <p:sp>
        <p:nvSpPr>
          <p:cNvPr id="106" name="Google Shape;106;p27"/>
          <p:cNvSpPr txBox="1">
            <a:spLocks noGrp="1"/>
          </p:cNvSpPr>
          <p:nvPr>
            <p:ph type="dt" idx="10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7"/>
          <p:cNvSpPr txBox="1">
            <a:spLocks noGrp="1"/>
          </p:cNvSpPr>
          <p:nvPr>
            <p:ph type="ftr" idx="11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7"/>
          <p:cNvSpPr txBox="1">
            <a:spLocks noGrp="1"/>
          </p:cNvSpPr>
          <p:nvPr>
            <p:ph type="sldNum" idx="12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9" name="Google Shape;109;p27"/>
          <p:cNvSpPr txBox="1"/>
          <p:nvPr/>
        </p:nvSpPr>
        <p:spPr>
          <a:xfrm>
            <a:off x="685623" y="892628"/>
            <a:ext cx="609441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998"/>
              <a:buFont typeface="Impact"/>
              <a:buNone/>
            </a:pPr>
            <a:r>
              <a:rPr lang="en-US" sz="7998" b="0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“</a:t>
            </a:r>
            <a:endParaRPr/>
          </a:p>
        </p:txBody>
      </p:sp>
      <p:sp>
        <p:nvSpPr>
          <p:cNvPr id="110" name="Google Shape;110;p27"/>
          <p:cNvSpPr txBox="1"/>
          <p:nvPr/>
        </p:nvSpPr>
        <p:spPr>
          <a:xfrm>
            <a:off x="10470356" y="2922827"/>
            <a:ext cx="609441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998"/>
              <a:buFont typeface="Impact"/>
              <a:buNone/>
            </a:pPr>
            <a:r>
              <a:rPr lang="en-US" sz="7998" b="0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me Card">
  <p:cSld name="Name Card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8"/>
          <p:cNvSpPr txBox="1">
            <a:spLocks noGrp="1"/>
          </p:cNvSpPr>
          <p:nvPr>
            <p:ph type="title"/>
          </p:nvPr>
        </p:nvSpPr>
        <p:spPr>
          <a:xfrm>
            <a:off x="685622" y="1723855"/>
            <a:ext cx="10392000" cy="2511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799"/>
              <a:buFont typeface="Impact"/>
              <a:buNone/>
              <a:defRPr sz="47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8"/>
          <p:cNvSpPr txBox="1">
            <a:spLocks noGrp="1"/>
          </p:cNvSpPr>
          <p:nvPr>
            <p:ph type="body" idx="1"/>
          </p:nvPr>
        </p:nvSpPr>
        <p:spPr>
          <a:xfrm>
            <a:off x="685622" y="4247468"/>
            <a:ext cx="10392000" cy="1140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78"/>
              <a:buNone/>
              <a:defRPr sz="1799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>
            <a:endParaRPr/>
          </a:p>
        </p:txBody>
      </p:sp>
      <p:sp>
        <p:nvSpPr>
          <p:cNvPr id="114" name="Google Shape;114;p28"/>
          <p:cNvSpPr txBox="1">
            <a:spLocks noGrp="1"/>
          </p:cNvSpPr>
          <p:nvPr>
            <p:ph type="dt" idx="10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8"/>
          <p:cNvSpPr txBox="1">
            <a:spLocks noGrp="1"/>
          </p:cNvSpPr>
          <p:nvPr>
            <p:ph type="ftr" idx="11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8"/>
          <p:cNvSpPr txBox="1">
            <a:spLocks noGrp="1"/>
          </p:cNvSpPr>
          <p:nvPr>
            <p:ph type="sldNum" idx="12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">
  <p:cSld name="3 Column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9"/>
          <p:cNvSpPr txBox="1">
            <a:spLocks noGrp="1"/>
          </p:cNvSpPr>
          <p:nvPr>
            <p:ph type="title"/>
          </p:nvPr>
        </p:nvSpPr>
        <p:spPr>
          <a:xfrm>
            <a:off x="685623" y="685801"/>
            <a:ext cx="10391999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98"/>
              <a:buFont typeface="Impac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9"/>
          <p:cNvSpPr txBox="1">
            <a:spLocks noGrp="1"/>
          </p:cNvSpPr>
          <p:nvPr>
            <p:ph type="body" idx="1"/>
          </p:nvPr>
        </p:nvSpPr>
        <p:spPr>
          <a:xfrm>
            <a:off x="685623" y="2063395"/>
            <a:ext cx="3309266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38"/>
              <a:buNone/>
              <a:defRPr sz="2399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sz="1999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sz="1799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29"/>
          <p:cNvSpPr txBox="1">
            <a:spLocks noGrp="1"/>
          </p:cNvSpPr>
          <p:nvPr>
            <p:ph type="body" idx="2"/>
          </p:nvPr>
        </p:nvSpPr>
        <p:spPr>
          <a:xfrm>
            <a:off x="685623" y="2639658"/>
            <a:ext cx="3309266" cy="2734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>
            <a:endParaRPr/>
          </a:p>
        </p:txBody>
      </p:sp>
      <p:sp>
        <p:nvSpPr>
          <p:cNvPr id="121" name="Google Shape;121;p29"/>
          <p:cNvSpPr txBox="1">
            <a:spLocks noGrp="1"/>
          </p:cNvSpPr>
          <p:nvPr>
            <p:ph type="body" idx="3"/>
          </p:nvPr>
        </p:nvSpPr>
        <p:spPr>
          <a:xfrm>
            <a:off x="4233519" y="2063395"/>
            <a:ext cx="3309266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38"/>
              <a:buNone/>
              <a:defRPr sz="2399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sz="1999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sz="1799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9pPr>
          </a:lstStyle>
          <a:p>
            <a:endParaRPr/>
          </a:p>
        </p:txBody>
      </p:sp>
      <p:sp>
        <p:nvSpPr>
          <p:cNvPr id="122" name="Google Shape;122;p29"/>
          <p:cNvSpPr txBox="1">
            <a:spLocks noGrp="1"/>
          </p:cNvSpPr>
          <p:nvPr>
            <p:ph type="body" idx="4"/>
          </p:nvPr>
        </p:nvSpPr>
        <p:spPr>
          <a:xfrm>
            <a:off x="4233518" y="2639658"/>
            <a:ext cx="3309266" cy="2734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>
            <a:endParaRPr/>
          </a:p>
        </p:txBody>
      </p:sp>
      <p:sp>
        <p:nvSpPr>
          <p:cNvPr id="123" name="Google Shape;123;p29"/>
          <p:cNvSpPr txBox="1">
            <a:spLocks noGrp="1"/>
          </p:cNvSpPr>
          <p:nvPr>
            <p:ph type="body" idx="5"/>
          </p:nvPr>
        </p:nvSpPr>
        <p:spPr>
          <a:xfrm>
            <a:off x="7768356" y="2063395"/>
            <a:ext cx="3309266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38"/>
              <a:buNone/>
              <a:defRPr sz="2399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sz="1999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sz="1799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9pPr>
          </a:lstStyle>
          <a:p>
            <a:endParaRPr/>
          </a:p>
        </p:txBody>
      </p:sp>
      <p:sp>
        <p:nvSpPr>
          <p:cNvPr id="124" name="Google Shape;124;p29"/>
          <p:cNvSpPr txBox="1">
            <a:spLocks noGrp="1"/>
          </p:cNvSpPr>
          <p:nvPr>
            <p:ph type="body" idx="6"/>
          </p:nvPr>
        </p:nvSpPr>
        <p:spPr>
          <a:xfrm>
            <a:off x="7768356" y="2639658"/>
            <a:ext cx="3309266" cy="2734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>
            <a:endParaRPr/>
          </a:p>
        </p:txBody>
      </p:sp>
      <p:sp>
        <p:nvSpPr>
          <p:cNvPr id="125" name="Google Shape;125;p29"/>
          <p:cNvSpPr txBox="1">
            <a:spLocks noGrp="1"/>
          </p:cNvSpPr>
          <p:nvPr>
            <p:ph type="dt" idx="10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9"/>
          <p:cNvSpPr txBox="1">
            <a:spLocks noGrp="1"/>
          </p:cNvSpPr>
          <p:nvPr>
            <p:ph type="ftr" idx="11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9"/>
          <p:cNvSpPr txBox="1">
            <a:spLocks noGrp="1"/>
          </p:cNvSpPr>
          <p:nvPr>
            <p:ph type="sldNum" idx="12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Picture Column">
  <p:cSld name="3 Picture Column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0"/>
          <p:cNvSpPr txBox="1">
            <a:spLocks noGrp="1"/>
          </p:cNvSpPr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98"/>
              <a:buFont typeface="Impac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30"/>
          <p:cNvSpPr txBox="1">
            <a:spLocks noGrp="1"/>
          </p:cNvSpPr>
          <p:nvPr>
            <p:ph type="body" idx="1"/>
          </p:nvPr>
        </p:nvSpPr>
        <p:spPr>
          <a:xfrm>
            <a:off x="691660" y="3813025"/>
            <a:ext cx="3309266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518"/>
              <a:buNone/>
              <a:defRPr sz="2199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sz="1999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sz="1799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9pPr>
          </a:lstStyle>
          <a:p>
            <a:endParaRPr/>
          </a:p>
        </p:txBody>
      </p:sp>
      <p:sp>
        <p:nvSpPr>
          <p:cNvPr id="131" name="Google Shape;131;p30"/>
          <p:cNvSpPr>
            <a:spLocks noGrp="1"/>
          </p:cNvSpPr>
          <p:nvPr>
            <p:ph type="pic" idx="2"/>
          </p:nvPr>
        </p:nvSpPr>
        <p:spPr>
          <a:xfrm>
            <a:off x="685601" y="2063396"/>
            <a:ext cx="3309266" cy="1536725"/>
          </a:xfrm>
          <a:prstGeom prst="roundRect">
            <a:avLst>
              <a:gd name="adj" fmla="val 0"/>
            </a:avLst>
          </a:prstGeom>
          <a:noFill/>
          <a:ln w="57150" cap="flat" cmpd="thinThick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32" name="Google Shape;132;p30"/>
          <p:cNvSpPr txBox="1">
            <a:spLocks noGrp="1"/>
          </p:cNvSpPr>
          <p:nvPr>
            <p:ph type="body" idx="3"/>
          </p:nvPr>
        </p:nvSpPr>
        <p:spPr>
          <a:xfrm>
            <a:off x="691660" y="4389288"/>
            <a:ext cx="3309266" cy="98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>
            <a:endParaRPr/>
          </a:p>
        </p:txBody>
      </p:sp>
      <p:sp>
        <p:nvSpPr>
          <p:cNvPr id="133" name="Google Shape;133;p30"/>
          <p:cNvSpPr txBox="1">
            <a:spLocks noGrp="1"/>
          </p:cNvSpPr>
          <p:nvPr>
            <p:ph type="body" idx="4"/>
          </p:nvPr>
        </p:nvSpPr>
        <p:spPr>
          <a:xfrm>
            <a:off x="4236307" y="3813025"/>
            <a:ext cx="3309266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518"/>
              <a:buNone/>
              <a:defRPr sz="2199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sz="1999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sz="1799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9pPr>
          </a:lstStyle>
          <a:p>
            <a:endParaRPr/>
          </a:p>
        </p:txBody>
      </p:sp>
      <p:sp>
        <p:nvSpPr>
          <p:cNvPr id="134" name="Google Shape;134;p30"/>
          <p:cNvSpPr>
            <a:spLocks noGrp="1"/>
          </p:cNvSpPr>
          <p:nvPr>
            <p:ph type="pic" idx="5"/>
          </p:nvPr>
        </p:nvSpPr>
        <p:spPr>
          <a:xfrm>
            <a:off x="4234896" y="2063396"/>
            <a:ext cx="3309266" cy="1535237"/>
          </a:xfrm>
          <a:prstGeom prst="roundRect">
            <a:avLst>
              <a:gd name="adj" fmla="val 0"/>
            </a:avLst>
          </a:prstGeom>
          <a:noFill/>
          <a:ln w="57150" cap="flat" cmpd="thinThick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35" name="Google Shape;135;p30"/>
          <p:cNvSpPr txBox="1">
            <a:spLocks noGrp="1"/>
          </p:cNvSpPr>
          <p:nvPr>
            <p:ph type="body" idx="6"/>
          </p:nvPr>
        </p:nvSpPr>
        <p:spPr>
          <a:xfrm>
            <a:off x="4234896" y="4389286"/>
            <a:ext cx="3309266" cy="9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>
            <a:endParaRPr/>
          </a:p>
        </p:txBody>
      </p:sp>
      <p:sp>
        <p:nvSpPr>
          <p:cNvPr id="136" name="Google Shape;136;p30"/>
          <p:cNvSpPr txBox="1">
            <a:spLocks noGrp="1"/>
          </p:cNvSpPr>
          <p:nvPr>
            <p:ph type="body" idx="7"/>
          </p:nvPr>
        </p:nvSpPr>
        <p:spPr>
          <a:xfrm>
            <a:off x="7766921" y="3813025"/>
            <a:ext cx="3309266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518"/>
              <a:buNone/>
              <a:defRPr sz="2199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sz="1999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sz="1799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9pPr>
          </a:lstStyle>
          <a:p>
            <a:endParaRPr/>
          </a:p>
        </p:txBody>
      </p:sp>
      <p:sp>
        <p:nvSpPr>
          <p:cNvPr id="137" name="Google Shape;137;p30"/>
          <p:cNvSpPr>
            <a:spLocks noGrp="1"/>
          </p:cNvSpPr>
          <p:nvPr>
            <p:ph type="pic" idx="8"/>
          </p:nvPr>
        </p:nvSpPr>
        <p:spPr>
          <a:xfrm>
            <a:off x="7766796" y="2063394"/>
            <a:ext cx="3309266" cy="1537196"/>
          </a:xfrm>
          <a:prstGeom prst="roundRect">
            <a:avLst>
              <a:gd name="adj" fmla="val 0"/>
            </a:avLst>
          </a:prstGeom>
          <a:noFill/>
          <a:ln w="57150" cap="flat" cmpd="thinThick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38" name="Google Shape;138;p30"/>
          <p:cNvSpPr txBox="1">
            <a:spLocks noGrp="1"/>
          </p:cNvSpPr>
          <p:nvPr>
            <p:ph type="body" idx="9"/>
          </p:nvPr>
        </p:nvSpPr>
        <p:spPr>
          <a:xfrm>
            <a:off x="7766796" y="4389284"/>
            <a:ext cx="3309266" cy="985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>
            <a:endParaRPr/>
          </a:p>
        </p:txBody>
      </p:sp>
      <p:sp>
        <p:nvSpPr>
          <p:cNvPr id="139" name="Google Shape;139;p30"/>
          <p:cNvSpPr txBox="1">
            <a:spLocks noGrp="1"/>
          </p:cNvSpPr>
          <p:nvPr>
            <p:ph type="dt" idx="10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30"/>
          <p:cNvSpPr txBox="1">
            <a:spLocks noGrp="1"/>
          </p:cNvSpPr>
          <p:nvPr>
            <p:ph type="ftr" idx="11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30"/>
          <p:cNvSpPr txBox="1">
            <a:spLocks noGrp="1"/>
          </p:cNvSpPr>
          <p:nvPr>
            <p:ph type="sldNum" idx="12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1"/>
          <p:cNvSpPr txBox="1">
            <a:spLocks noGrp="1"/>
          </p:cNvSpPr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98"/>
              <a:buFont typeface="Impac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31"/>
          <p:cNvSpPr txBox="1">
            <a:spLocks noGrp="1"/>
          </p:cNvSpPr>
          <p:nvPr>
            <p:ph type="body" idx="1"/>
          </p:nvPr>
        </p:nvSpPr>
        <p:spPr>
          <a:xfrm rot="5400000">
            <a:off x="4226027" y="-1477009"/>
            <a:ext cx="3311190" cy="103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1148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marL="914400" lvl="1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marL="1371600" lvl="2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marL="1828800" lvl="3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marL="2286000" lvl="4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marL="2743200" lvl="5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marL="3200400" lvl="6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marL="3657600" lvl="7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marL="4114800" lvl="8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31"/>
          <p:cNvSpPr txBox="1">
            <a:spLocks noGrp="1"/>
          </p:cNvSpPr>
          <p:nvPr>
            <p:ph type="dt" idx="10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31"/>
          <p:cNvSpPr txBox="1">
            <a:spLocks noGrp="1"/>
          </p:cNvSpPr>
          <p:nvPr>
            <p:ph type="ftr" idx="11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31"/>
          <p:cNvSpPr txBox="1">
            <a:spLocks noGrp="1"/>
          </p:cNvSpPr>
          <p:nvPr>
            <p:ph type="sldNum" idx="12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2"/>
          <p:cNvSpPr txBox="1">
            <a:spLocks noGrp="1"/>
          </p:cNvSpPr>
          <p:nvPr>
            <p:ph type="title"/>
          </p:nvPr>
        </p:nvSpPr>
        <p:spPr>
          <a:xfrm rot="5400000">
            <a:off x="7601201" y="1898165"/>
            <a:ext cx="4688785" cy="2264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98"/>
              <a:buFont typeface="Impac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32"/>
          <p:cNvSpPr txBox="1">
            <a:spLocks noGrp="1"/>
          </p:cNvSpPr>
          <p:nvPr>
            <p:ph type="body" idx="1"/>
          </p:nvPr>
        </p:nvSpPr>
        <p:spPr>
          <a:xfrm rot="5400000">
            <a:off x="2292416" y="-920993"/>
            <a:ext cx="4688785" cy="790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1148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marL="914400" lvl="1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marL="1371600" lvl="2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marL="1828800" lvl="3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marL="2286000" lvl="4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marL="2743200" lvl="5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marL="3200400" lvl="6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marL="3657600" lvl="7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marL="4114800" lvl="8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>
            <a:endParaRPr/>
          </a:p>
        </p:txBody>
      </p:sp>
      <p:sp>
        <p:nvSpPr>
          <p:cNvPr id="151" name="Google Shape;151;p32"/>
          <p:cNvSpPr txBox="1">
            <a:spLocks noGrp="1"/>
          </p:cNvSpPr>
          <p:nvPr>
            <p:ph type="dt" idx="10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32"/>
          <p:cNvSpPr txBox="1">
            <a:spLocks noGrp="1"/>
          </p:cNvSpPr>
          <p:nvPr>
            <p:ph type="ftr" idx="11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32"/>
          <p:cNvSpPr txBox="1">
            <a:spLocks noGrp="1"/>
          </p:cNvSpPr>
          <p:nvPr>
            <p:ph type="sldNum" idx="12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type="obj">
  <p:cSld name="OBJECT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6"/>
          <p:cNvSpPr txBox="1">
            <a:spLocks noGrp="1"/>
          </p:cNvSpPr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16"/>
          <p:cNvSpPr txBox="1">
            <a:spLocks noGrp="1"/>
          </p:cNvSpPr>
          <p:nvPr>
            <p:ph type="body" idx="1"/>
          </p:nvPr>
        </p:nvSpPr>
        <p:spPr>
          <a:xfrm>
            <a:off x="685622" y="2063396"/>
            <a:ext cx="10394175" cy="331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41148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marL="914400" lvl="1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marL="1371600" lvl="2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marL="1828800" lvl="3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marL="2286000" lvl="4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marL="2743200" lvl="5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marL="3200400" lvl="6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marL="3657600" lvl="7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marL="4114800" lvl="8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>
            <a:endParaRPr/>
          </a:p>
        </p:txBody>
      </p:sp>
      <p:sp>
        <p:nvSpPr>
          <p:cNvPr id="168" name="Google Shape;168;p16"/>
          <p:cNvSpPr txBox="1">
            <a:spLocks noGrp="1"/>
          </p:cNvSpPr>
          <p:nvPr>
            <p:ph type="dt" idx="10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16"/>
          <p:cNvSpPr txBox="1">
            <a:spLocks noGrp="1"/>
          </p:cNvSpPr>
          <p:nvPr>
            <p:ph type="ftr" idx="11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16"/>
          <p:cNvSpPr txBox="1">
            <a:spLocks noGrp="1"/>
          </p:cNvSpPr>
          <p:nvPr>
            <p:ph type="sldNum" idx="12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0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2" descr="Brickwork-HD-R1a.jpg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oogle Shape;11;p12"/>
          <p:cNvGrpSpPr/>
          <p:nvPr/>
        </p:nvGrpSpPr>
        <p:grpSpPr>
          <a:xfrm>
            <a:off x="-25391" y="1"/>
            <a:ext cx="12002224" cy="6644081"/>
            <a:chOff x="-25397" y="0"/>
            <a:chExt cx="12005350" cy="6644081"/>
          </a:xfrm>
        </p:grpSpPr>
        <p:sp>
          <p:nvSpPr>
            <p:cNvPr id="12" name="Google Shape;12;p12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blipFill rotWithShape="1">
              <a:blip r:embed="rId20">
                <a:alphaModFix/>
              </a:blip>
              <a:stretch>
                <a:fillRect/>
              </a:stretch>
            </a:blipFill>
            <a:ln>
              <a:noFill/>
            </a:ln>
            <a:effectLst>
              <a:outerShdw blurRad="98425" dist="76200" dir="4380000" algn="tl" rotWithShape="0">
                <a:srgbClr val="000000">
                  <a:alpha val="6784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2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 extrusionOk="0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noFill/>
            <a:ln w="82550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4" name="Google Shape;14;p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34000">
                  <a:schemeClr val="accent1"/>
                </a:gs>
                <a:gs pos="100000">
                  <a:srgbClr val="5C0607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" name="Google Shape;15;p12"/>
          <p:cNvSpPr txBox="1">
            <a:spLocks noGrp="1"/>
          </p:cNvSpPr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98"/>
              <a:buFont typeface="Impact"/>
              <a:buNone/>
              <a:defRPr sz="5398" b="0" i="0" u="none" strike="noStrike" cap="none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body" idx="1"/>
          </p:nvPr>
        </p:nvSpPr>
        <p:spPr>
          <a:xfrm>
            <a:off x="685622" y="2063396"/>
            <a:ext cx="10394175" cy="331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431698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198"/>
              <a:buFont typeface="Arial"/>
              <a:buChar char="•"/>
              <a:defRPr sz="1999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914400" marR="0" lvl="1" indent="-411378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878"/>
              <a:buFont typeface="Arial"/>
              <a:buChar char="•"/>
              <a:defRPr sz="1799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L="1371600" marR="0" lvl="2" indent="-39116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L="1828800" marR="0" lvl="3" indent="-370839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L="2286000" marR="0" lvl="4" indent="-370839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L="2743200" marR="0" lvl="5" indent="-370839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L="3200400" marR="0" lvl="6" indent="-370839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L="3657600" marR="0" lvl="7" indent="-37084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L="4114800" marR="0" lvl="8" indent="-37084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endParaRPr/>
          </a:p>
        </p:txBody>
      </p:sp>
      <p:sp>
        <p:nvSpPr>
          <p:cNvPr id="17" name="Google Shape;17;p12"/>
          <p:cNvSpPr txBox="1">
            <a:spLocks noGrp="1"/>
          </p:cNvSpPr>
          <p:nvPr>
            <p:ph type="dt" idx="10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3199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endParaRPr/>
          </a:p>
        </p:txBody>
      </p:sp>
      <p:sp>
        <p:nvSpPr>
          <p:cNvPr id="18" name="Google Shape;18;p12"/>
          <p:cNvSpPr txBox="1">
            <a:spLocks noGrp="1"/>
          </p:cNvSpPr>
          <p:nvPr>
            <p:ph type="ftr" idx="11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199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sldNum" idx="12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3199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ctr" rtl="0">
              <a:spcBef>
                <a:spcPts val="0"/>
              </a:spcBef>
              <a:buNone/>
              <a:defRPr sz="3199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L="0" marR="0" lvl="2" indent="0" algn="ctr" rtl="0">
              <a:spcBef>
                <a:spcPts val="0"/>
              </a:spcBef>
              <a:buNone/>
              <a:defRPr sz="3199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L="0" marR="0" lvl="3" indent="0" algn="ctr" rtl="0">
              <a:spcBef>
                <a:spcPts val="0"/>
              </a:spcBef>
              <a:buNone/>
              <a:defRPr sz="3199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L="0" marR="0" lvl="4" indent="0" algn="ctr" rtl="0">
              <a:spcBef>
                <a:spcPts val="0"/>
              </a:spcBef>
              <a:buNone/>
              <a:defRPr sz="3199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L="0" marR="0" lvl="5" indent="0" algn="ctr" rtl="0">
              <a:spcBef>
                <a:spcPts val="0"/>
              </a:spcBef>
              <a:buNone/>
              <a:defRPr sz="3199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L="0" marR="0" lvl="6" indent="0" algn="ctr" rtl="0">
              <a:spcBef>
                <a:spcPts val="0"/>
              </a:spcBef>
              <a:buNone/>
              <a:defRPr sz="3199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L="0" marR="0" lvl="7" indent="0" algn="ctr" rtl="0">
              <a:spcBef>
                <a:spcPts val="0"/>
              </a:spcBef>
              <a:buNone/>
              <a:defRPr sz="3199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L="0" marR="0" lvl="8" indent="0" algn="ctr" rtl="0">
              <a:spcBef>
                <a:spcPts val="0"/>
              </a:spcBef>
              <a:buNone/>
              <a:defRPr sz="3199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15" descr="Brickwork-HD-R1a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6" name="Google Shape;156;p15"/>
          <p:cNvGrpSpPr/>
          <p:nvPr/>
        </p:nvGrpSpPr>
        <p:grpSpPr>
          <a:xfrm>
            <a:off x="-25391" y="1"/>
            <a:ext cx="12002224" cy="6644081"/>
            <a:chOff x="-25397" y="0"/>
            <a:chExt cx="12005350" cy="6644081"/>
          </a:xfrm>
        </p:grpSpPr>
        <p:sp>
          <p:nvSpPr>
            <p:cNvPr id="157" name="Google Shape;157;p15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  <a:effectLst>
              <a:outerShdw blurRad="98425" dist="76200" dir="4380000" algn="tl" rotWithShape="0">
                <a:srgbClr val="000000">
                  <a:alpha val="6784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15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 extrusionOk="0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noFill/>
            <a:ln w="82550" cap="flat" cmpd="sng">
              <a:solidFill>
                <a:srgbClr val="FEFEFE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59" name="Google Shape;159;p15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34000">
                  <a:schemeClr val="accent1"/>
                </a:gs>
                <a:gs pos="100000">
                  <a:srgbClr val="5C0607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0" name="Google Shape;160;p15"/>
          <p:cNvSpPr txBox="1">
            <a:spLocks noGrp="1"/>
          </p:cNvSpPr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98"/>
              <a:buFont typeface="Impact"/>
              <a:buNone/>
              <a:defRPr sz="5398" b="0" i="0" u="none" strike="noStrike" cap="none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1" name="Google Shape;161;p15"/>
          <p:cNvSpPr txBox="1">
            <a:spLocks noGrp="1"/>
          </p:cNvSpPr>
          <p:nvPr>
            <p:ph type="body" idx="1"/>
          </p:nvPr>
        </p:nvSpPr>
        <p:spPr>
          <a:xfrm>
            <a:off x="685622" y="2063396"/>
            <a:ext cx="10394175" cy="331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431698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198"/>
              <a:buFont typeface="Arial"/>
              <a:buChar char="•"/>
              <a:defRPr sz="1999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914400" marR="0" lvl="1" indent="-411378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878"/>
              <a:buFont typeface="Arial"/>
              <a:buChar char="•"/>
              <a:defRPr sz="1799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L="1371600" marR="0" lvl="2" indent="-39116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L="1828800" marR="0" lvl="3" indent="-370839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L="2286000" marR="0" lvl="4" indent="-370839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L="2743200" marR="0" lvl="5" indent="-370839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L="3200400" marR="0" lvl="6" indent="-370839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L="3657600" marR="0" lvl="7" indent="-37084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L="4114800" marR="0" lvl="8" indent="-37084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endParaRPr/>
          </a:p>
        </p:txBody>
      </p:sp>
      <p:sp>
        <p:nvSpPr>
          <p:cNvPr id="162" name="Google Shape;162;p15"/>
          <p:cNvSpPr txBox="1">
            <a:spLocks noGrp="1"/>
          </p:cNvSpPr>
          <p:nvPr>
            <p:ph type="dt" idx="10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3199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endParaRPr/>
          </a:p>
        </p:txBody>
      </p:sp>
      <p:sp>
        <p:nvSpPr>
          <p:cNvPr id="163" name="Google Shape;163;p15"/>
          <p:cNvSpPr txBox="1">
            <a:spLocks noGrp="1"/>
          </p:cNvSpPr>
          <p:nvPr>
            <p:ph type="ftr" idx="11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199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endParaRPr/>
          </a:p>
        </p:txBody>
      </p:sp>
      <p:sp>
        <p:nvSpPr>
          <p:cNvPr id="164" name="Google Shape;164;p15"/>
          <p:cNvSpPr txBox="1">
            <a:spLocks noGrp="1"/>
          </p:cNvSpPr>
          <p:nvPr>
            <p:ph type="sldNum" idx="12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3199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ctr" rtl="0">
              <a:spcBef>
                <a:spcPts val="0"/>
              </a:spcBef>
              <a:buNone/>
              <a:defRPr sz="3199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L="0" marR="0" lvl="2" indent="0" algn="ctr" rtl="0">
              <a:spcBef>
                <a:spcPts val="0"/>
              </a:spcBef>
              <a:buNone/>
              <a:defRPr sz="3199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L="0" marR="0" lvl="3" indent="0" algn="ctr" rtl="0">
              <a:spcBef>
                <a:spcPts val="0"/>
              </a:spcBef>
              <a:buNone/>
              <a:defRPr sz="3199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L="0" marR="0" lvl="4" indent="0" algn="ctr" rtl="0">
              <a:spcBef>
                <a:spcPts val="0"/>
              </a:spcBef>
              <a:buNone/>
              <a:defRPr sz="3199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L="0" marR="0" lvl="5" indent="0" algn="ctr" rtl="0">
              <a:spcBef>
                <a:spcPts val="0"/>
              </a:spcBef>
              <a:buNone/>
              <a:defRPr sz="3199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L="0" marR="0" lvl="6" indent="0" algn="ctr" rtl="0">
              <a:spcBef>
                <a:spcPts val="0"/>
              </a:spcBef>
              <a:buNone/>
              <a:defRPr sz="3199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L="0" marR="0" lvl="7" indent="0" algn="ctr" rtl="0">
              <a:spcBef>
                <a:spcPts val="0"/>
              </a:spcBef>
              <a:buNone/>
              <a:defRPr sz="3199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L="0" marR="0" lvl="8" indent="0" algn="ctr" rtl="0">
              <a:spcBef>
                <a:spcPts val="0"/>
              </a:spcBef>
              <a:buNone/>
              <a:defRPr sz="3199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"/>
          <p:cNvSpPr txBox="1">
            <a:spLocks noGrp="1"/>
          </p:cNvSpPr>
          <p:nvPr>
            <p:ph type="ctrTitle"/>
          </p:nvPr>
        </p:nvSpPr>
        <p:spPr>
          <a:xfrm>
            <a:off x="369272" y="1485292"/>
            <a:ext cx="9972601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98774"/>
              <a:buFont typeface="Impact"/>
              <a:buNone/>
            </a:pPr>
            <a:r>
              <a:rPr lang="en-US"/>
              <a:t>CREATIVE WRITING:</a:t>
            </a:r>
            <a:br>
              <a:rPr lang="en-US"/>
            </a:br>
            <a:r>
              <a:rPr lang="en-US"/>
              <a:t>SINGLE PROJECT</a:t>
            </a:r>
            <a:endParaRPr/>
          </a:p>
        </p:txBody>
      </p:sp>
      <p:sp>
        <p:nvSpPr>
          <p:cNvPr id="177" name="Google Shape;177;p1"/>
          <p:cNvSpPr txBox="1">
            <a:spLocks noGrp="1"/>
          </p:cNvSpPr>
          <p:nvPr>
            <p:ph type="subTitle" idx="1"/>
          </p:nvPr>
        </p:nvSpPr>
        <p:spPr>
          <a:xfrm rot="-180000">
            <a:off x="982806" y="3505210"/>
            <a:ext cx="9752647" cy="550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320"/>
              <a:buNone/>
            </a:pPr>
            <a:r>
              <a:rPr lang="en-US"/>
              <a:t>GALWAY ARTS CENTRE REMOTE: MARTIN KEAVENEY CREATIVE WRITING</a:t>
            </a:r>
            <a:endParaRPr/>
          </a:p>
          <a:p>
            <a:pPr marL="0" lvl="0" indent="0" algn="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4320"/>
              <a:buNone/>
            </a:pPr>
            <a:r>
              <a:rPr lang="en-US"/>
              <a:t>WEEK 7: MOCK BLIND SUBMISSION</a:t>
            </a:r>
            <a:endParaRPr/>
          </a:p>
        </p:txBody>
      </p:sp>
      <p:pic>
        <p:nvPicPr>
          <p:cNvPr id="178" name="Google Shape;178;p1" descr="A picture containing person, indoor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4310373"/>
            <a:ext cx="4331666" cy="21658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0d7cbe3e31_0_0"/>
          <p:cNvSpPr txBox="1">
            <a:spLocks noGrp="1"/>
          </p:cNvSpPr>
          <p:nvPr>
            <p:ph type="ctrTitle"/>
          </p:nvPr>
        </p:nvSpPr>
        <p:spPr>
          <a:xfrm rot="-179961">
            <a:off x="891028" y="662710"/>
            <a:ext cx="9752560" cy="2766497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SUMMER SALES</a:t>
            </a:r>
            <a:endParaRPr dirty="0"/>
          </a:p>
        </p:txBody>
      </p:sp>
      <p:sp>
        <p:nvSpPr>
          <p:cNvPr id="185" name="Google Shape;185;g10d7cbe3e31_0_0"/>
          <p:cNvSpPr txBox="1">
            <a:spLocks noGrp="1"/>
          </p:cNvSpPr>
          <p:nvPr>
            <p:ph type="subTitle" idx="1"/>
          </p:nvPr>
        </p:nvSpPr>
        <p:spPr>
          <a:xfrm rot="-179961">
            <a:off x="982808" y="3505267"/>
            <a:ext cx="9752560" cy="55035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/>
              <a:t>Know someone who would enjoy this course?  </a:t>
            </a:r>
          </a:p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SINGLE PROJECT STARTS AGAIN APRIL 25th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"/>
          <p:cNvSpPr txBox="1">
            <a:spLocks noGrp="1"/>
          </p:cNvSpPr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PROOFREADING &amp; FINAL COPIES</a:t>
            </a:r>
            <a:endParaRPr/>
          </a:p>
        </p:txBody>
      </p:sp>
      <p:pic>
        <p:nvPicPr>
          <p:cNvPr id="191" name="Google Shape;191;p2" descr="A picture containing mirror, microscop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90990" y="2132856"/>
            <a:ext cx="5480989" cy="31409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97" name="Google Shape;197;p3"/>
          <p:cNvSpPr txBox="1">
            <a:spLocks noGrp="1"/>
          </p:cNvSpPr>
          <p:nvPr>
            <p:ph type="title"/>
          </p:nvPr>
        </p:nvSpPr>
        <p:spPr>
          <a:xfrm>
            <a:off x="685621" y="685800"/>
            <a:ext cx="10790026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PORTFOLIOS</a:t>
            </a:r>
            <a:endParaRPr/>
          </a:p>
        </p:txBody>
      </p:sp>
      <p:grpSp>
        <p:nvGrpSpPr>
          <p:cNvPr id="198" name="Google Shape;198;p3"/>
          <p:cNvGrpSpPr/>
          <p:nvPr/>
        </p:nvGrpSpPr>
        <p:grpSpPr>
          <a:xfrm>
            <a:off x="737094" y="2713197"/>
            <a:ext cx="10687654" cy="2609530"/>
            <a:chOff x="51473" y="649447"/>
            <a:chExt cx="10687654" cy="2609530"/>
          </a:xfrm>
        </p:grpSpPr>
        <p:sp>
          <p:nvSpPr>
            <p:cNvPr id="199" name="Google Shape;199;p3"/>
            <p:cNvSpPr/>
            <p:nvPr/>
          </p:nvSpPr>
          <p:spPr>
            <a:xfrm>
              <a:off x="512046" y="649447"/>
              <a:ext cx="1440766" cy="1440766"/>
            </a:xfrm>
            <a:prstGeom prst="round2DiagRect">
              <a:avLst>
                <a:gd name="adj1" fmla="val 29727"/>
                <a:gd name="adj2" fmla="val 0"/>
              </a:avLst>
            </a:prstGeom>
            <a:solidFill>
              <a:srgbClr val="A698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3"/>
            <p:cNvSpPr/>
            <p:nvPr/>
          </p:nvSpPr>
          <p:spPr>
            <a:xfrm>
              <a:off x="819095" y="956496"/>
              <a:ext cx="826669" cy="826669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3"/>
            <p:cNvSpPr/>
            <p:nvPr/>
          </p:nvSpPr>
          <p:spPr>
            <a:xfrm>
              <a:off x="51473" y="2538977"/>
              <a:ext cx="2361912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3"/>
            <p:cNvSpPr txBox="1"/>
            <p:nvPr/>
          </p:nvSpPr>
          <p:spPr>
            <a:xfrm>
              <a:off x="51473" y="2538977"/>
              <a:ext cx="2361912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Impact"/>
                <a:buNone/>
              </a:pPr>
              <a:r>
                <a:rPr lang="en-US" sz="2100" b="0" i="0" u="none" strike="noStrike" cap="none">
                  <a:solidFill>
                    <a:schemeClr val="dk1"/>
                  </a:solidFill>
                  <a:latin typeface="Impact"/>
                  <a:ea typeface="Impact"/>
                  <a:cs typeface="Impact"/>
                  <a:sym typeface="Impact"/>
                </a:rPr>
                <a:t>PREVIOUS PUBLICATION HISTORY</a:t>
              </a:r>
              <a:endParaRPr sz="21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endParaRPr>
            </a:p>
          </p:txBody>
        </p:sp>
        <p:sp>
          <p:nvSpPr>
            <p:cNvPr id="203" name="Google Shape;203;p3"/>
            <p:cNvSpPr/>
            <p:nvPr/>
          </p:nvSpPr>
          <p:spPr>
            <a:xfrm>
              <a:off x="3287293" y="649447"/>
              <a:ext cx="1440766" cy="1440766"/>
            </a:xfrm>
            <a:prstGeom prst="round2DiagRect">
              <a:avLst>
                <a:gd name="adj1" fmla="val 29727"/>
                <a:gd name="adj2" fmla="val 0"/>
              </a:avLst>
            </a:prstGeom>
            <a:solidFill>
              <a:srgbClr val="7F99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3"/>
            <p:cNvSpPr/>
            <p:nvPr/>
          </p:nvSpPr>
          <p:spPr>
            <a:xfrm>
              <a:off x="3594342" y="956496"/>
              <a:ext cx="826669" cy="826669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3"/>
            <p:cNvSpPr/>
            <p:nvPr/>
          </p:nvSpPr>
          <p:spPr>
            <a:xfrm>
              <a:off x="2826721" y="2538977"/>
              <a:ext cx="2361912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3"/>
            <p:cNvSpPr txBox="1"/>
            <p:nvPr/>
          </p:nvSpPr>
          <p:spPr>
            <a:xfrm>
              <a:off x="2826721" y="2538977"/>
              <a:ext cx="2361912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Impact"/>
                <a:buNone/>
              </a:pPr>
              <a:r>
                <a:rPr lang="en-US" sz="2100" b="0" i="0" u="none" strike="noStrike" cap="none">
                  <a:solidFill>
                    <a:schemeClr val="dk1"/>
                  </a:solidFill>
                  <a:latin typeface="Impact"/>
                  <a:ea typeface="Impact"/>
                  <a:cs typeface="Impact"/>
                  <a:sym typeface="Impact"/>
                </a:rPr>
                <a:t>POETRY &amp; PROSE</a:t>
              </a:r>
              <a:endParaRPr sz="21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endParaRPr>
            </a:p>
          </p:txBody>
        </p:sp>
        <p:sp>
          <p:nvSpPr>
            <p:cNvPr id="207" name="Google Shape;207;p3"/>
            <p:cNvSpPr/>
            <p:nvPr/>
          </p:nvSpPr>
          <p:spPr>
            <a:xfrm>
              <a:off x="6062541" y="649447"/>
              <a:ext cx="1440766" cy="1440766"/>
            </a:xfrm>
            <a:prstGeom prst="round2DiagRect">
              <a:avLst>
                <a:gd name="adj1" fmla="val 29727"/>
                <a:gd name="adj2" fmla="val 0"/>
              </a:avLst>
            </a:prstGeom>
            <a:solidFill>
              <a:srgbClr val="6395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3"/>
            <p:cNvSpPr/>
            <p:nvPr/>
          </p:nvSpPr>
          <p:spPr>
            <a:xfrm>
              <a:off x="6369589" y="956496"/>
              <a:ext cx="826669" cy="826669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3"/>
            <p:cNvSpPr/>
            <p:nvPr/>
          </p:nvSpPr>
          <p:spPr>
            <a:xfrm>
              <a:off x="5601968" y="2538977"/>
              <a:ext cx="2361912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3"/>
            <p:cNvSpPr txBox="1"/>
            <p:nvPr/>
          </p:nvSpPr>
          <p:spPr>
            <a:xfrm>
              <a:off x="5601968" y="2538977"/>
              <a:ext cx="2361912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Impact"/>
                <a:buNone/>
              </a:pPr>
              <a:r>
                <a:rPr lang="en-US" sz="2100" b="0" i="0" u="none" strike="noStrike" cap="none">
                  <a:solidFill>
                    <a:schemeClr val="dk1"/>
                  </a:solidFill>
                  <a:latin typeface="Impact"/>
                  <a:ea typeface="Impact"/>
                  <a:cs typeface="Impact"/>
                  <a:sym typeface="Impact"/>
                </a:rPr>
                <a:t>OVERARCHING THEME</a:t>
              </a:r>
              <a:endParaRPr sz="21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endParaRPr>
            </a:p>
          </p:txBody>
        </p:sp>
        <p:sp>
          <p:nvSpPr>
            <p:cNvPr id="211" name="Google Shape;211;p3"/>
            <p:cNvSpPr/>
            <p:nvPr/>
          </p:nvSpPr>
          <p:spPr>
            <a:xfrm>
              <a:off x="8837788" y="649447"/>
              <a:ext cx="1440766" cy="1440766"/>
            </a:xfrm>
            <a:prstGeom prst="round2DiagRect">
              <a:avLst>
                <a:gd name="adj1" fmla="val 29727"/>
                <a:gd name="adj2" fmla="val 0"/>
              </a:avLst>
            </a:prstGeom>
            <a:solidFill>
              <a:srgbClr val="9B74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9144837" y="956496"/>
              <a:ext cx="826669" cy="826669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8377215" y="2538977"/>
              <a:ext cx="2361912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"/>
            <p:cNvSpPr txBox="1"/>
            <p:nvPr/>
          </p:nvSpPr>
          <p:spPr>
            <a:xfrm>
              <a:off x="8377215" y="2538977"/>
              <a:ext cx="2361912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Impact"/>
                <a:buNone/>
              </a:pPr>
              <a:r>
                <a:rPr lang="en-US" sz="2100" b="0" i="0" u="none" strike="noStrike" cap="none">
                  <a:solidFill>
                    <a:schemeClr val="dk1"/>
                  </a:solidFill>
                  <a:latin typeface="Impact"/>
                  <a:ea typeface="Impact"/>
                  <a:cs typeface="Impact"/>
                  <a:sym typeface="Impact"/>
                </a:rPr>
                <a:t>SUMMARY</a:t>
              </a:r>
              <a:endParaRPr sz="21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4"/>
          <p:cNvSpPr/>
          <p:nvPr/>
        </p:nvSpPr>
        <p:spPr>
          <a:xfrm>
            <a:off x="-15870" y="0"/>
            <a:ext cx="11680766" cy="6588125"/>
          </a:xfrm>
          <a:custGeom>
            <a:avLst/>
            <a:gdLst/>
            <a:ahLst/>
            <a:cxnLst/>
            <a:rect l="l" t="t" r="r" b="b"/>
            <a:pathLst>
              <a:path w="11683810" h="6588125" extrusionOk="0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  <a:effectLst>
            <a:outerShdw blurRad="101600" dist="152400" dir="4380000" algn="tl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4"/>
          <p:cNvSpPr/>
          <p:nvPr/>
        </p:nvSpPr>
        <p:spPr>
          <a:xfrm>
            <a:off x="0" y="4282257"/>
            <a:ext cx="11326306" cy="2028845"/>
          </a:xfrm>
          <a:custGeom>
            <a:avLst/>
            <a:gdLst/>
            <a:ahLst/>
            <a:cxnLst/>
            <a:rect l="l" t="t" r="r" b="b"/>
            <a:pathLst>
              <a:path w="11329257" h="2028845" extrusionOk="0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5C0607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</p:sp>
      <p:sp>
        <p:nvSpPr>
          <p:cNvPr id="222" name="Google Shape;222;p4"/>
          <p:cNvSpPr/>
          <p:nvPr/>
        </p:nvSpPr>
        <p:spPr>
          <a:xfrm>
            <a:off x="0" y="0"/>
            <a:ext cx="8717308" cy="456877"/>
          </a:xfrm>
          <a:custGeom>
            <a:avLst/>
            <a:gdLst/>
            <a:ahLst/>
            <a:cxnLst/>
            <a:rect l="l" t="t" r="r" b="b"/>
            <a:pathLst>
              <a:path w="8719579" h="456877" extrusionOk="0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5C0607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</p:sp>
      <p:sp>
        <p:nvSpPr>
          <p:cNvPr id="223" name="Google Shape;223;p4"/>
          <p:cNvSpPr/>
          <p:nvPr/>
        </p:nvSpPr>
        <p:spPr>
          <a:xfrm rot="-180000">
            <a:off x="-161757" y="293317"/>
            <a:ext cx="11364154" cy="5751804"/>
          </a:xfrm>
          <a:custGeom>
            <a:avLst/>
            <a:gdLst/>
            <a:ahLst/>
            <a:cxnLst/>
            <a:rect l="l" t="t" r="r" b="b"/>
            <a:pathLst>
              <a:path w="11367116" h="5751804" extrusionOk="0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noFill/>
          <a:ln w="82550" cap="flat" cmpd="sng">
            <a:solidFill>
              <a:srgbClr val="FEFEF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4"/>
          <p:cNvSpPr/>
          <p:nvPr/>
        </p:nvSpPr>
        <p:spPr>
          <a:xfrm rot="-180000">
            <a:off x="4220285" y="5111356"/>
            <a:ext cx="515252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4"/>
          <p:cNvSpPr/>
          <p:nvPr/>
        </p:nvSpPr>
        <p:spPr>
          <a:xfrm>
            <a:off x="0" y="3240505"/>
            <a:ext cx="9229827" cy="2416682"/>
          </a:xfrm>
          <a:prstGeom prst="rect">
            <a:avLst/>
          </a:prstGeom>
          <a:solidFill>
            <a:schemeClr val="dk1">
              <a:alpha val="84705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26" name="Google Shape;226;p4"/>
          <p:cNvSpPr txBox="1">
            <a:spLocks noGrp="1"/>
          </p:cNvSpPr>
          <p:nvPr>
            <p:ph type="title"/>
          </p:nvPr>
        </p:nvSpPr>
        <p:spPr>
          <a:xfrm>
            <a:off x="1637295" y="556735"/>
            <a:ext cx="7766050" cy="1195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00"/>
              <a:buFont typeface="Impact"/>
              <a:buNone/>
            </a:pPr>
            <a:r>
              <a:rPr lang="en-US" sz="5900">
                <a:solidFill>
                  <a:schemeClr val="lt1"/>
                </a:solidFill>
              </a:rPr>
              <a:t>SAMPLE DRAFT CHAPTER</a:t>
            </a:r>
            <a:endParaRPr/>
          </a:p>
        </p:txBody>
      </p:sp>
      <p:sp>
        <p:nvSpPr>
          <p:cNvPr id="227" name="Google Shape;227;p4"/>
          <p:cNvSpPr/>
          <p:nvPr/>
        </p:nvSpPr>
        <p:spPr>
          <a:xfrm>
            <a:off x="263521" y="3874678"/>
            <a:ext cx="788069" cy="730476"/>
          </a:xfrm>
          <a:prstGeom prst="star5">
            <a:avLst>
              <a:gd name="adj" fmla="val 25889"/>
              <a:gd name="hf" fmla="val 105146"/>
              <a:gd name="vf" fmla="val 11055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5"/>
          <p:cNvSpPr/>
          <p:nvPr/>
        </p:nvSpPr>
        <p:spPr>
          <a:xfrm>
            <a:off x="-15870" y="0"/>
            <a:ext cx="11680766" cy="6588125"/>
          </a:xfrm>
          <a:custGeom>
            <a:avLst/>
            <a:gdLst/>
            <a:ahLst/>
            <a:cxnLst/>
            <a:rect l="l" t="t" r="r" b="b"/>
            <a:pathLst>
              <a:path w="11683810" h="6588125" extrusionOk="0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  <a:effectLst>
            <a:outerShdw blurRad="101600" dist="152400" dir="4380000" algn="tl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5"/>
          <p:cNvSpPr/>
          <p:nvPr/>
        </p:nvSpPr>
        <p:spPr>
          <a:xfrm>
            <a:off x="0" y="4282257"/>
            <a:ext cx="11326306" cy="2028845"/>
          </a:xfrm>
          <a:custGeom>
            <a:avLst/>
            <a:gdLst/>
            <a:ahLst/>
            <a:cxnLst/>
            <a:rect l="l" t="t" r="r" b="b"/>
            <a:pathLst>
              <a:path w="11329257" h="2028845" extrusionOk="0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5C0607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</p:sp>
      <p:sp>
        <p:nvSpPr>
          <p:cNvPr id="235" name="Google Shape;235;p5"/>
          <p:cNvSpPr/>
          <p:nvPr/>
        </p:nvSpPr>
        <p:spPr>
          <a:xfrm>
            <a:off x="0" y="0"/>
            <a:ext cx="8717308" cy="456877"/>
          </a:xfrm>
          <a:custGeom>
            <a:avLst/>
            <a:gdLst/>
            <a:ahLst/>
            <a:cxnLst/>
            <a:rect l="l" t="t" r="r" b="b"/>
            <a:pathLst>
              <a:path w="8719579" h="456877" extrusionOk="0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5C0607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</p:sp>
      <p:sp>
        <p:nvSpPr>
          <p:cNvPr id="236" name="Google Shape;236;p5"/>
          <p:cNvSpPr/>
          <p:nvPr/>
        </p:nvSpPr>
        <p:spPr>
          <a:xfrm rot="-180000">
            <a:off x="-161757" y="293317"/>
            <a:ext cx="11364154" cy="5751804"/>
          </a:xfrm>
          <a:custGeom>
            <a:avLst/>
            <a:gdLst/>
            <a:ahLst/>
            <a:cxnLst/>
            <a:rect l="l" t="t" r="r" b="b"/>
            <a:pathLst>
              <a:path w="11367116" h="5751804" extrusionOk="0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noFill/>
          <a:ln w="82550" cap="flat" cmpd="sng">
            <a:solidFill>
              <a:srgbClr val="FEFEF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5"/>
          <p:cNvSpPr/>
          <p:nvPr/>
        </p:nvSpPr>
        <p:spPr>
          <a:xfrm rot="-180000">
            <a:off x="4220285" y="5111356"/>
            <a:ext cx="515252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5"/>
          <p:cNvSpPr/>
          <p:nvPr/>
        </p:nvSpPr>
        <p:spPr>
          <a:xfrm>
            <a:off x="0" y="3240505"/>
            <a:ext cx="9229827" cy="2416682"/>
          </a:xfrm>
          <a:prstGeom prst="rect">
            <a:avLst/>
          </a:prstGeom>
          <a:solidFill>
            <a:schemeClr val="dk1">
              <a:alpha val="84705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39" name="Google Shape;239;p5"/>
          <p:cNvSpPr txBox="1">
            <a:spLocks noGrp="1"/>
          </p:cNvSpPr>
          <p:nvPr>
            <p:ph type="title"/>
          </p:nvPr>
        </p:nvSpPr>
        <p:spPr>
          <a:xfrm>
            <a:off x="1637295" y="256691"/>
            <a:ext cx="7766050" cy="1195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00"/>
              <a:buFont typeface="Impact"/>
              <a:buNone/>
            </a:pPr>
            <a:r>
              <a:rPr lang="en-US" sz="5900">
                <a:solidFill>
                  <a:schemeClr val="lt1"/>
                </a:solidFill>
              </a:rPr>
              <a:t>SAMPLE DRAFT SYNOPSIS</a:t>
            </a:r>
            <a:endParaRPr/>
          </a:p>
        </p:txBody>
      </p:sp>
      <p:sp>
        <p:nvSpPr>
          <p:cNvPr id="240" name="Google Shape;240;p5"/>
          <p:cNvSpPr/>
          <p:nvPr/>
        </p:nvSpPr>
        <p:spPr>
          <a:xfrm>
            <a:off x="263521" y="3874678"/>
            <a:ext cx="788069" cy="730476"/>
          </a:xfrm>
          <a:prstGeom prst="star5">
            <a:avLst>
              <a:gd name="adj" fmla="val 25889"/>
              <a:gd name="hf" fmla="val 105146"/>
              <a:gd name="vf" fmla="val 11055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6"/>
          <p:cNvSpPr/>
          <p:nvPr/>
        </p:nvSpPr>
        <p:spPr>
          <a:xfrm>
            <a:off x="-15870" y="0"/>
            <a:ext cx="11680766" cy="6588125"/>
          </a:xfrm>
          <a:custGeom>
            <a:avLst/>
            <a:gdLst/>
            <a:ahLst/>
            <a:cxnLst/>
            <a:rect l="l" t="t" r="r" b="b"/>
            <a:pathLst>
              <a:path w="11683810" h="6588125" extrusionOk="0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  <a:effectLst>
            <a:outerShdw blurRad="101600" dist="152400" dir="4380000" algn="tl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6"/>
          <p:cNvSpPr/>
          <p:nvPr/>
        </p:nvSpPr>
        <p:spPr>
          <a:xfrm>
            <a:off x="0" y="4282257"/>
            <a:ext cx="11326306" cy="2028845"/>
          </a:xfrm>
          <a:custGeom>
            <a:avLst/>
            <a:gdLst/>
            <a:ahLst/>
            <a:cxnLst/>
            <a:rect l="l" t="t" r="r" b="b"/>
            <a:pathLst>
              <a:path w="11329257" h="2028845" extrusionOk="0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5C0607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</p:sp>
      <p:sp>
        <p:nvSpPr>
          <p:cNvPr id="248" name="Google Shape;248;p6"/>
          <p:cNvSpPr/>
          <p:nvPr/>
        </p:nvSpPr>
        <p:spPr>
          <a:xfrm>
            <a:off x="0" y="0"/>
            <a:ext cx="8717308" cy="456877"/>
          </a:xfrm>
          <a:custGeom>
            <a:avLst/>
            <a:gdLst/>
            <a:ahLst/>
            <a:cxnLst/>
            <a:rect l="l" t="t" r="r" b="b"/>
            <a:pathLst>
              <a:path w="8719579" h="456877" extrusionOk="0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5C0607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</p:sp>
      <p:sp>
        <p:nvSpPr>
          <p:cNvPr id="249" name="Google Shape;249;p6"/>
          <p:cNvSpPr/>
          <p:nvPr/>
        </p:nvSpPr>
        <p:spPr>
          <a:xfrm rot="-180000">
            <a:off x="-161757" y="293317"/>
            <a:ext cx="11364154" cy="5751804"/>
          </a:xfrm>
          <a:custGeom>
            <a:avLst/>
            <a:gdLst/>
            <a:ahLst/>
            <a:cxnLst/>
            <a:rect l="l" t="t" r="r" b="b"/>
            <a:pathLst>
              <a:path w="11367116" h="5751804" extrusionOk="0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noFill/>
          <a:ln w="82550" cap="flat" cmpd="sng">
            <a:solidFill>
              <a:srgbClr val="FEFEF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6"/>
          <p:cNvSpPr/>
          <p:nvPr/>
        </p:nvSpPr>
        <p:spPr>
          <a:xfrm rot="-180000">
            <a:off x="4220285" y="5111356"/>
            <a:ext cx="515252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6"/>
          <p:cNvSpPr/>
          <p:nvPr/>
        </p:nvSpPr>
        <p:spPr>
          <a:xfrm>
            <a:off x="0" y="3240505"/>
            <a:ext cx="9229827" cy="2416682"/>
          </a:xfrm>
          <a:prstGeom prst="rect">
            <a:avLst/>
          </a:prstGeom>
          <a:solidFill>
            <a:schemeClr val="dk1">
              <a:alpha val="84705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52" name="Google Shape;252;p6"/>
          <p:cNvSpPr txBox="1">
            <a:spLocks noGrp="1"/>
          </p:cNvSpPr>
          <p:nvPr>
            <p:ph type="title"/>
          </p:nvPr>
        </p:nvSpPr>
        <p:spPr>
          <a:xfrm>
            <a:off x="1463777" y="548014"/>
            <a:ext cx="7766050" cy="1195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00"/>
              <a:buFont typeface="Impact"/>
              <a:buNone/>
            </a:pPr>
            <a:r>
              <a:rPr lang="en-US" sz="5900">
                <a:solidFill>
                  <a:schemeClr val="lt1"/>
                </a:solidFill>
              </a:rPr>
              <a:t>THE QUERY LETTER</a:t>
            </a:r>
            <a:endParaRPr/>
          </a:p>
        </p:txBody>
      </p:sp>
      <p:sp>
        <p:nvSpPr>
          <p:cNvPr id="253" name="Google Shape;253;p6"/>
          <p:cNvSpPr/>
          <p:nvPr/>
        </p:nvSpPr>
        <p:spPr>
          <a:xfrm>
            <a:off x="263521" y="3874678"/>
            <a:ext cx="788069" cy="730476"/>
          </a:xfrm>
          <a:prstGeom prst="star5">
            <a:avLst>
              <a:gd name="adj" fmla="val 25889"/>
              <a:gd name="hf" fmla="val 105146"/>
              <a:gd name="vf" fmla="val 11055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7"/>
          <p:cNvSpPr/>
          <p:nvPr/>
        </p:nvSpPr>
        <p:spPr>
          <a:xfrm>
            <a:off x="-15870" y="0"/>
            <a:ext cx="11680766" cy="6588125"/>
          </a:xfrm>
          <a:custGeom>
            <a:avLst/>
            <a:gdLst/>
            <a:ahLst/>
            <a:cxnLst/>
            <a:rect l="l" t="t" r="r" b="b"/>
            <a:pathLst>
              <a:path w="11683810" h="6588125" extrusionOk="0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  <a:effectLst>
            <a:outerShdw blurRad="101600" dist="152400" dir="4380000" algn="tl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7"/>
          <p:cNvSpPr/>
          <p:nvPr/>
        </p:nvSpPr>
        <p:spPr>
          <a:xfrm>
            <a:off x="0" y="4282257"/>
            <a:ext cx="11326306" cy="2028845"/>
          </a:xfrm>
          <a:custGeom>
            <a:avLst/>
            <a:gdLst/>
            <a:ahLst/>
            <a:cxnLst/>
            <a:rect l="l" t="t" r="r" b="b"/>
            <a:pathLst>
              <a:path w="11329257" h="2028845" extrusionOk="0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5C0607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</p:sp>
      <p:sp>
        <p:nvSpPr>
          <p:cNvPr id="261" name="Google Shape;261;p7"/>
          <p:cNvSpPr/>
          <p:nvPr/>
        </p:nvSpPr>
        <p:spPr>
          <a:xfrm>
            <a:off x="0" y="0"/>
            <a:ext cx="8717308" cy="456877"/>
          </a:xfrm>
          <a:custGeom>
            <a:avLst/>
            <a:gdLst/>
            <a:ahLst/>
            <a:cxnLst/>
            <a:rect l="l" t="t" r="r" b="b"/>
            <a:pathLst>
              <a:path w="8719579" h="456877" extrusionOk="0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5C0607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</p:sp>
      <p:sp>
        <p:nvSpPr>
          <p:cNvPr id="262" name="Google Shape;262;p7"/>
          <p:cNvSpPr/>
          <p:nvPr/>
        </p:nvSpPr>
        <p:spPr>
          <a:xfrm rot="-180000">
            <a:off x="-161757" y="293317"/>
            <a:ext cx="11364154" cy="5751804"/>
          </a:xfrm>
          <a:custGeom>
            <a:avLst/>
            <a:gdLst/>
            <a:ahLst/>
            <a:cxnLst/>
            <a:rect l="l" t="t" r="r" b="b"/>
            <a:pathLst>
              <a:path w="11367116" h="5751804" extrusionOk="0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noFill/>
          <a:ln w="82550" cap="flat" cmpd="sng">
            <a:solidFill>
              <a:srgbClr val="FEFEF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7"/>
          <p:cNvSpPr/>
          <p:nvPr/>
        </p:nvSpPr>
        <p:spPr>
          <a:xfrm rot="-180000">
            <a:off x="4220285" y="5111356"/>
            <a:ext cx="515252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7"/>
          <p:cNvSpPr/>
          <p:nvPr/>
        </p:nvSpPr>
        <p:spPr>
          <a:xfrm>
            <a:off x="0" y="3240505"/>
            <a:ext cx="9229827" cy="2416682"/>
          </a:xfrm>
          <a:prstGeom prst="rect">
            <a:avLst/>
          </a:prstGeom>
          <a:solidFill>
            <a:schemeClr val="dk1">
              <a:alpha val="84705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65" name="Google Shape;265;p7"/>
          <p:cNvSpPr txBox="1">
            <a:spLocks noGrp="1"/>
          </p:cNvSpPr>
          <p:nvPr>
            <p:ph type="title"/>
          </p:nvPr>
        </p:nvSpPr>
        <p:spPr>
          <a:xfrm>
            <a:off x="437672" y="519443"/>
            <a:ext cx="7766050" cy="1195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Impact"/>
              <a:buNone/>
            </a:pPr>
            <a:r>
              <a:rPr lang="en-US" sz="5900">
                <a:solidFill>
                  <a:schemeClr val="lt1"/>
                </a:solidFill>
              </a:rPr>
              <a:t>AGENTS &amp; PUBLISHERS LISTS</a:t>
            </a:r>
            <a:endParaRPr/>
          </a:p>
        </p:txBody>
      </p:sp>
      <p:sp>
        <p:nvSpPr>
          <p:cNvPr id="266" name="Google Shape;266;p7"/>
          <p:cNvSpPr txBox="1">
            <a:spLocks noGrp="1"/>
          </p:cNvSpPr>
          <p:nvPr>
            <p:ph type="body" idx="1"/>
          </p:nvPr>
        </p:nvSpPr>
        <p:spPr>
          <a:xfrm>
            <a:off x="263521" y="5747255"/>
            <a:ext cx="10364047" cy="544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 sz="2000"/>
          </a:p>
        </p:txBody>
      </p:sp>
      <p:sp>
        <p:nvSpPr>
          <p:cNvPr id="267" name="Google Shape;267;p7"/>
          <p:cNvSpPr/>
          <p:nvPr/>
        </p:nvSpPr>
        <p:spPr>
          <a:xfrm>
            <a:off x="263521" y="3874678"/>
            <a:ext cx="788069" cy="730476"/>
          </a:xfrm>
          <a:prstGeom prst="star5">
            <a:avLst>
              <a:gd name="adj" fmla="val 25889"/>
              <a:gd name="hf" fmla="val 105146"/>
              <a:gd name="vf" fmla="val 11055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68" name="Google Shape;268;p7"/>
          <p:cNvSpPr txBox="1"/>
          <p:nvPr/>
        </p:nvSpPr>
        <p:spPr>
          <a:xfrm>
            <a:off x="843702" y="2188472"/>
            <a:ext cx="7360020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‘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Agents &amp; Publishers List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8"/>
          <p:cNvSpPr txBox="1">
            <a:spLocks noGrp="1"/>
          </p:cNvSpPr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LIVE PITCH</a:t>
            </a:r>
            <a:endParaRPr/>
          </a:p>
        </p:txBody>
      </p:sp>
      <p:sp>
        <p:nvSpPr>
          <p:cNvPr id="274" name="Google Shape;274;p8"/>
          <p:cNvSpPr txBox="1">
            <a:spLocks noGrp="1"/>
          </p:cNvSpPr>
          <p:nvPr>
            <p:ph type="body" idx="1"/>
          </p:nvPr>
        </p:nvSpPr>
        <p:spPr>
          <a:xfrm>
            <a:off x="742720" y="1285423"/>
            <a:ext cx="7223900" cy="3511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198"/>
              <a:buNone/>
            </a:pPr>
            <a:endParaRPr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198"/>
              <a:buNone/>
            </a:pPr>
            <a:endParaRPr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198"/>
              <a:buNone/>
            </a:pPr>
            <a:endParaRPr/>
          </a:p>
        </p:txBody>
      </p:sp>
      <p:pic>
        <p:nvPicPr>
          <p:cNvPr id="275" name="Google Shape;275;p8" descr="A group of people standing around a piano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54670" y="2168109"/>
            <a:ext cx="4483166" cy="25217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9"/>
          <p:cNvSpPr txBox="1">
            <a:spLocks noGrp="1"/>
          </p:cNvSpPr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WRITING EXERCISE</a:t>
            </a:r>
            <a:endParaRPr/>
          </a:p>
        </p:txBody>
      </p:sp>
      <p:graphicFrame>
        <p:nvGraphicFramePr>
          <p:cNvPr id="282" name="Google Shape;282;p9" descr="Clustered column chart showing the values of 3 series for 4 categories"/>
          <p:cNvGraphicFramePr/>
          <p:nvPr/>
        </p:nvGraphicFramePr>
        <p:xfrm>
          <a:off x="1619632" y="1787831"/>
          <a:ext cx="3000000" cy="30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3" name="Google Shape;283;p9"/>
          <p:cNvSpPr txBox="1"/>
          <p:nvPr/>
        </p:nvSpPr>
        <p:spPr>
          <a:xfrm>
            <a:off x="1619632" y="1935832"/>
            <a:ext cx="5986948" cy="757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284" name="Google Shape;284;p9" descr="A picture containing text, watch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35043" y="2348880"/>
            <a:ext cx="4471537" cy="30413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0"/>
          <p:cNvSpPr txBox="1">
            <a:spLocks noGrp="1"/>
          </p:cNvSpPr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WORKSHOP</a:t>
            </a:r>
            <a:endParaRPr/>
          </a:p>
        </p:txBody>
      </p:sp>
      <p:graphicFrame>
        <p:nvGraphicFramePr>
          <p:cNvPr id="290" name="Google Shape;290;p10" descr="Clustered column chart showing the values of 3 series for 4 categories"/>
          <p:cNvGraphicFramePr/>
          <p:nvPr/>
        </p:nvGraphicFramePr>
        <p:xfrm>
          <a:off x="685800" y="2063750"/>
          <a:ext cx="3000000" cy="30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91" name="Google Shape;291;p10" descr="A picture containing text, indoor, floor, room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84725" y="2557462"/>
            <a:ext cx="3901975" cy="2596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1"/>
          <p:cNvSpPr txBox="1">
            <a:spLocks noGrp="1"/>
          </p:cNvSpPr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NEXT WEEK : THE MARKET</a:t>
            </a:r>
            <a:endParaRPr/>
          </a:p>
        </p:txBody>
      </p:sp>
      <p:graphicFrame>
        <p:nvGraphicFramePr>
          <p:cNvPr id="297" name="Google Shape;297;p11" descr="Clustered column chart showing the values of 3 series for 4 categories"/>
          <p:cNvGraphicFramePr/>
          <p:nvPr/>
        </p:nvGraphicFramePr>
        <p:xfrm>
          <a:off x="685800" y="2063750"/>
          <a:ext cx="3000000" cy="30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8" name="Google Shape;298;p11"/>
          <p:cNvSpPr txBox="1"/>
          <p:nvPr/>
        </p:nvSpPr>
        <p:spPr>
          <a:xfrm>
            <a:off x="685623" y="1678953"/>
            <a:ext cx="6696744" cy="374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Possible Topics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u="sng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Selling your work</a:t>
            </a:r>
            <a:endParaRPr/>
          </a:p>
          <a:p>
            <a:pPr marL="342900" marR="0" lvl="0" indent="-190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Entering Public Life (!)</a:t>
            </a:r>
            <a:endParaRPr/>
          </a:p>
          <a:p>
            <a:pPr marL="342900" marR="0" lvl="0" indent="-190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Finance</a:t>
            </a:r>
            <a:endParaRPr/>
          </a:p>
          <a:p>
            <a:pPr marL="342900" marR="0" lvl="0" indent="-190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Developing as a Pro Writer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SUBMIT WEEKLY WRITING BY USUAL DEADLINE!!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ee32add8ab_0_0"/>
          <p:cNvSpPr txBox="1">
            <a:spLocks noGrp="1"/>
          </p:cNvSpPr>
          <p:nvPr>
            <p:ph type="title"/>
          </p:nvPr>
        </p:nvSpPr>
        <p:spPr>
          <a:xfrm>
            <a:off x="685623" y="685801"/>
            <a:ext cx="10394100" cy="1152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LIVE CLASS</a:t>
            </a:r>
            <a:endParaRPr/>
          </a:p>
        </p:txBody>
      </p:sp>
      <p:sp>
        <p:nvSpPr>
          <p:cNvPr id="305" name="Google Shape;305;gee32add8ab_0_0"/>
          <p:cNvSpPr txBox="1">
            <a:spLocks noGrp="1"/>
          </p:cNvSpPr>
          <p:nvPr>
            <p:ph type="body" idx="1"/>
          </p:nvPr>
        </p:nvSpPr>
        <p:spPr>
          <a:xfrm>
            <a:off x="685622" y="2063396"/>
            <a:ext cx="10394100" cy="3311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Now log in here for your live Video Conference class: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Join Zoom Meeting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https://us02web.zoom.us/j/83982245448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in Event">
  <a:themeElements>
    <a:clrScheme name="Main Event">
      <a:dk1>
        <a:srgbClr val="000000"/>
      </a:dk1>
      <a:lt1>
        <a:srgbClr val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ain Event">
  <a:themeElements>
    <a:clrScheme name="Main Event">
      <a:dk1>
        <a:srgbClr val="000000"/>
      </a:dk1>
      <a:lt1>
        <a:srgbClr val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alkboard_16x9">
      <a:dk1>
        <a:srgbClr val="000000"/>
      </a:dk1>
      <a:lt1>
        <a:srgbClr val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</Words>
  <Application>Microsoft Macintosh PowerPoint</Application>
  <PresentationFormat>Custom</PresentationFormat>
  <Paragraphs>45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Impact</vt:lpstr>
      <vt:lpstr>Corbel</vt:lpstr>
      <vt:lpstr>Arial</vt:lpstr>
      <vt:lpstr>Main Event</vt:lpstr>
      <vt:lpstr>Main Event</vt:lpstr>
      <vt:lpstr>CREATIVE WRITING: SINGLE PROJECT</vt:lpstr>
      <vt:lpstr>SUMMER SALES</vt:lpstr>
      <vt:lpstr>PROOFREADING &amp; FINAL COPIES</vt:lpstr>
      <vt:lpstr>PORTFOLIOS</vt:lpstr>
      <vt:lpstr>SAMPLE DRAFT CHAPTER</vt:lpstr>
      <vt:lpstr>SAMPLE DRAFT SYNOPSIS</vt:lpstr>
      <vt:lpstr>THE QUERY LETTER</vt:lpstr>
      <vt:lpstr>AGENTS &amp; PUBLISHERS LISTS</vt:lpstr>
      <vt:lpstr>LIVE PITCH</vt:lpstr>
      <vt:lpstr>WRITING EXERCISE</vt:lpstr>
      <vt:lpstr>WORKSHOP</vt:lpstr>
      <vt:lpstr>NEXT WEEK : THE MARKET</vt:lpstr>
      <vt:lpstr>LIVE CLASS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CREATIVE WRITING: SINGLE PROJECT</dc:title>
  <dc:creator>Martin Keaveney</dc:creator>
  <cp:lastModifiedBy>Keaveney, Martin</cp:lastModifiedBy>
  <cp:revision>1</cp:revision>
  <dcterms:created xsi:type="dcterms:W3CDTF">2020-12-14T19:07:48Z</dcterms:created>
  <dcterms:modified xsi:type="dcterms:W3CDTF">2022-04-03T11:43:23Z</dcterms:modified>
</cp:coreProperties>
</file>