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88825"/>
  <p:notesSz cx="6858000" cy="9144000"/>
  <p:embeddedFontLst>
    <p:embeddedFont>
      <p:font typeface="Corbel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21" roundtripDataSignature="AMtx7mguxILAiFl/9OOuqCJp7w3wRYJA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Corbel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Corbel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orbel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e27d18b22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e27d18b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ee27d18b2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ee27d18b22_0_1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ee27d18b2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ee27d18b22_0_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21" name="Google Shape;2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0"/>
          <p:cNvSpPr/>
          <p:nvPr/>
        </p:nvSpPr>
        <p:spPr>
          <a:xfrm>
            <a:off x="-15871" y="1"/>
            <a:ext cx="11680767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0"/>
          <p:cNvSpPr/>
          <p:nvPr/>
        </p:nvSpPr>
        <p:spPr>
          <a:xfrm>
            <a:off x="0" y="4282258"/>
            <a:ext cx="1132630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4" name="Google Shape;24;p10"/>
          <p:cNvSpPr/>
          <p:nvPr/>
        </p:nvSpPr>
        <p:spPr>
          <a:xfrm>
            <a:off x="1" y="1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5" name="Google Shape;25;p10"/>
          <p:cNvSpPr/>
          <p:nvPr/>
        </p:nvSpPr>
        <p:spPr>
          <a:xfrm rot="-180000">
            <a:off x="-161758" y="293317"/>
            <a:ext cx="1136415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0"/>
          <p:cNvSpPr txBox="1"/>
          <p:nvPr>
            <p:ph type="ctrTitle"/>
          </p:nvPr>
        </p:nvSpPr>
        <p:spPr>
          <a:xfrm rot="-180000">
            <a:off x="890969" y="662656"/>
            <a:ext cx="9752647" cy="27665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998"/>
              <a:buFont typeface="Impact"/>
              <a:buNone/>
              <a:defRPr sz="7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78"/>
              <a:buNone/>
              <a:defRPr sz="2799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 rot="-180000">
            <a:off x="4947253" y="4578463"/>
            <a:ext cx="61420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398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 rot="-180000">
            <a:off x="-5558" y="4883024"/>
            <a:ext cx="4046185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3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 rot="-180000">
            <a:off x="9849192" y="3832648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0"/>
          <p:cNvSpPr/>
          <p:nvPr/>
        </p:nvSpPr>
        <p:spPr>
          <a:xfrm rot="-180000">
            <a:off x="4220286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" type="body"/>
          </p:nvPr>
        </p:nvSpPr>
        <p:spPr>
          <a:xfrm>
            <a:off x="685622" y="2063396"/>
            <a:ext cx="10392000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685623" y="685801"/>
            <a:ext cx="10392000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685623" y="3742267"/>
            <a:ext cx="10392000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type="title"/>
          </p:nvPr>
        </p:nvSpPr>
        <p:spPr>
          <a:xfrm>
            <a:off x="685623" y="685800"/>
            <a:ext cx="10394174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685621" y="2063396"/>
            <a:ext cx="5087389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2" type="body"/>
          </p:nvPr>
        </p:nvSpPr>
        <p:spPr>
          <a:xfrm>
            <a:off x="5992410" y="2063396"/>
            <a:ext cx="508521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/>
          <p:nvPr>
            <p:ph type="title"/>
          </p:nvPr>
        </p:nvSpPr>
        <p:spPr>
          <a:xfrm>
            <a:off x="685623" y="685800"/>
            <a:ext cx="10392000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" type="body"/>
          </p:nvPr>
        </p:nvSpPr>
        <p:spPr>
          <a:xfrm>
            <a:off x="918117" y="2063396"/>
            <a:ext cx="4854893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0" name="Google Shape;60;p17"/>
          <p:cNvSpPr txBox="1"/>
          <p:nvPr>
            <p:ph idx="2" type="body"/>
          </p:nvPr>
        </p:nvSpPr>
        <p:spPr>
          <a:xfrm>
            <a:off x="685623" y="2861733"/>
            <a:ext cx="5087387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3" type="body"/>
          </p:nvPr>
        </p:nvSpPr>
        <p:spPr>
          <a:xfrm>
            <a:off x="6216572" y="2063396"/>
            <a:ext cx="486322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2" name="Google Shape;62;p17"/>
          <p:cNvSpPr txBox="1"/>
          <p:nvPr>
            <p:ph idx="4" type="body"/>
          </p:nvPr>
        </p:nvSpPr>
        <p:spPr>
          <a:xfrm>
            <a:off x="5992408" y="2861733"/>
            <a:ext cx="5087388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693463" y="685800"/>
            <a:ext cx="4125785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" type="body"/>
          </p:nvPr>
        </p:nvSpPr>
        <p:spPr>
          <a:xfrm>
            <a:off x="5044818" y="685801"/>
            <a:ext cx="6032804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2" type="body"/>
          </p:nvPr>
        </p:nvSpPr>
        <p:spPr>
          <a:xfrm>
            <a:off x="693462" y="2709053"/>
            <a:ext cx="4125786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9" name="Google Shape;79;p2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85621" y="685800"/>
            <a:ext cx="634365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/>
          <p:nvPr>
            <p:ph idx="2" type="pic"/>
          </p:nvPr>
        </p:nvSpPr>
        <p:spPr>
          <a:xfrm>
            <a:off x="7480413" y="1"/>
            <a:ext cx="3597209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685623" y="2709053"/>
            <a:ext cx="6343649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6" name="Google Shape;86;p2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685621" y="4106333"/>
            <a:ext cx="10392001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99"/>
              <a:buFont typeface="Impact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/>
          <p:nvPr>
            <p:ph idx="2" type="pic"/>
          </p:nvPr>
        </p:nvSpPr>
        <p:spPr>
          <a:xfrm>
            <a:off x="685623" y="685800"/>
            <a:ext cx="10389807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685601" y="4702923"/>
            <a:ext cx="10392021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3" name="Google Shape;93;p2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type="title"/>
          </p:nvPr>
        </p:nvSpPr>
        <p:spPr>
          <a:xfrm>
            <a:off x="685623" y="685801"/>
            <a:ext cx="10394194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685601" y="4106333"/>
            <a:ext cx="10392022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9" name="Google Shape;99;p2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type="title"/>
          </p:nvPr>
        </p:nvSpPr>
        <p:spPr>
          <a:xfrm>
            <a:off x="1121440" y="685800"/>
            <a:ext cx="952254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1549860" y="3610032"/>
            <a:ext cx="8665699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5" name="Google Shape;105;p24"/>
          <p:cNvSpPr txBox="1"/>
          <p:nvPr>
            <p:ph idx="2" type="body"/>
          </p:nvPr>
        </p:nvSpPr>
        <p:spPr>
          <a:xfrm>
            <a:off x="685623" y="4106334"/>
            <a:ext cx="10394174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6" name="Google Shape;106;p2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24"/>
          <p:cNvSpPr txBox="1"/>
          <p:nvPr/>
        </p:nvSpPr>
        <p:spPr>
          <a:xfrm>
            <a:off x="685623" y="892628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10" name="Google Shape;110;p24"/>
          <p:cNvSpPr txBox="1"/>
          <p:nvPr/>
        </p:nvSpPr>
        <p:spPr>
          <a:xfrm>
            <a:off x="10470356" y="2922827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type="title"/>
          </p:nvPr>
        </p:nvSpPr>
        <p:spPr>
          <a:xfrm>
            <a:off x="685622" y="1723855"/>
            <a:ext cx="10392000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5"/>
          <p:cNvSpPr txBox="1"/>
          <p:nvPr>
            <p:ph idx="1" type="body"/>
          </p:nvPr>
        </p:nvSpPr>
        <p:spPr>
          <a:xfrm>
            <a:off x="685622" y="4247468"/>
            <a:ext cx="10392000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4" name="Google Shape;114;p2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>
            <p:ph type="title"/>
          </p:nvPr>
        </p:nvSpPr>
        <p:spPr>
          <a:xfrm>
            <a:off x="685623" y="685801"/>
            <a:ext cx="1039199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685623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26"/>
          <p:cNvSpPr txBox="1"/>
          <p:nvPr>
            <p:ph idx="2" type="body"/>
          </p:nvPr>
        </p:nvSpPr>
        <p:spPr>
          <a:xfrm>
            <a:off x="685623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26"/>
          <p:cNvSpPr txBox="1"/>
          <p:nvPr>
            <p:ph idx="3" type="body"/>
          </p:nvPr>
        </p:nvSpPr>
        <p:spPr>
          <a:xfrm>
            <a:off x="4233519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2" name="Google Shape;122;p26"/>
          <p:cNvSpPr txBox="1"/>
          <p:nvPr>
            <p:ph idx="4" type="body"/>
          </p:nvPr>
        </p:nvSpPr>
        <p:spPr>
          <a:xfrm>
            <a:off x="4233518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3" name="Google Shape;123;p26"/>
          <p:cNvSpPr txBox="1"/>
          <p:nvPr>
            <p:ph idx="5" type="body"/>
          </p:nvPr>
        </p:nvSpPr>
        <p:spPr>
          <a:xfrm>
            <a:off x="7768356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4" name="Google Shape;124;p26"/>
          <p:cNvSpPr txBox="1"/>
          <p:nvPr>
            <p:ph idx="6" type="body"/>
          </p:nvPr>
        </p:nvSpPr>
        <p:spPr>
          <a:xfrm>
            <a:off x="7768356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5" name="Google Shape;125;p2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7"/>
          <p:cNvSpPr txBox="1"/>
          <p:nvPr>
            <p:ph idx="1" type="body"/>
          </p:nvPr>
        </p:nvSpPr>
        <p:spPr>
          <a:xfrm>
            <a:off x="691660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1" name="Google Shape;131;p27"/>
          <p:cNvSpPr/>
          <p:nvPr>
            <p:ph idx="2" type="pic"/>
          </p:nvPr>
        </p:nvSpPr>
        <p:spPr>
          <a:xfrm>
            <a:off x="685601" y="2063396"/>
            <a:ext cx="3309266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2" name="Google Shape;132;p27"/>
          <p:cNvSpPr txBox="1"/>
          <p:nvPr>
            <p:ph idx="3" type="body"/>
          </p:nvPr>
        </p:nvSpPr>
        <p:spPr>
          <a:xfrm>
            <a:off x="691660" y="4389288"/>
            <a:ext cx="3309266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3" name="Google Shape;133;p27"/>
          <p:cNvSpPr txBox="1"/>
          <p:nvPr>
            <p:ph idx="4" type="body"/>
          </p:nvPr>
        </p:nvSpPr>
        <p:spPr>
          <a:xfrm>
            <a:off x="4236307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4" name="Google Shape;134;p27"/>
          <p:cNvSpPr/>
          <p:nvPr>
            <p:ph idx="5" type="pic"/>
          </p:nvPr>
        </p:nvSpPr>
        <p:spPr>
          <a:xfrm>
            <a:off x="4234896" y="2063396"/>
            <a:ext cx="3309266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27"/>
          <p:cNvSpPr txBox="1"/>
          <p:nvPr>
            <p:ph idx="6" type="body"/>
          </p:nvPr>
        </p:nvSpPr>
        <p:spPr>
          <a:xfrm>
            <a:off x="4234896" y="4389286"/>
            <a:ext cx="3309266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6" name="Google Shape;136;p27"/>
          <p:cNvSpPr txBox="1"/>
          <p:nvPr>
            <p:ph idx="7" type="body"/>
          </p:nvPr>
        </p:nvSpPr>
        <p:spPr>
          <a:xfrm>
            <a:off x="7766921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7" name="Google Shape;137;p27"/>
          <p:cNvSpPr/>
          <p:nvPr>
            <p:ph idx="8" type="pic"/>
          </p:nvPr>
        </p:nvSpPr>
        <p:spPr>
          <a:xfrm>
            <a:off x="7766796" y="2063394"/>
            <a:ext cx="3309266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8" name="Google Shape;138;p27"/>
          <p:cNvSpPr txBox="1"/>
          <p:nvPr>
            <p:ph idx="9" type="body"/>
          </p:nvPr>
        </p:nvSpPr>
        <p:spPr>
          <a:xfrm>
            <a:off x="7766796" y="4389284"/>
            <a:ext cx="3309266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9" name="Google Shape;139;p2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 rot="5400000">
            <a:off x="4226027" y="-1477009"/>
            <a:ext cx="3311190" cy="10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 rot="5400000">
            <a:off x="7601201" y="1898165"/>
            <a:ext cx="4688785" cy="226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 rot="5400000">
            <a:off x="2292416" y="-920993"/>
            <a:ext cx="4688785" cy="79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3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68" name="Google Shape;168;p1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0" name="Google Shape;1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9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2" name="Google Shape;12;p9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9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" name="Google Shape;14;p9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9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7" name="Google Shape;17;p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9" name="Google Shape;19;p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55" name="Google Shape;15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1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57" name="Google Shape;157;p11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FEFEFE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9" name="Google Shape;159;p11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" name="Google Shape;160;p11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11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2" name="Google Shape;162;p1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3" name="Google Shape;163;p1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4" name="Google Shape;164;p1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2.xml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3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"/>
          <p:cNvSpPr txBox="1"/>
          <p:nvPr>
            <p:ph type="ctrTitle"/>
          </p:nvPr>
        </p:nvSpPr>
        <p:spPr>
          <a:xfrm>
            <a:off x="369272" y="1485292"/>
            <a:ext cx="99726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774"/>
              <a:buFont typeface="Impact"/>
              <a:buNone/>
            </a:pPr>
            <a:r>
              <a:rPr lang="en-US"/>
              <a:t>CREATIVE WRITING:</a:t>
            </a:r>
            <a:br>
              <a:rPr lang="en-US"/>
            </a:br>
            <a:r>
              <a:rPr lang="en-US"/>
              <a:t>SINGLE PROJECT</a:t>
            </a:r>
            <a:endParaRPr/>
          </a:p>
        </p:txBody>
      </p:sp>
      <p:sp>
        <p:nvSpPr>
          <p:cNvPr id="177" name="Google Shape;177;p1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en-US"/>
              <a:t>GALWAY ARTS CENTRE REMOTE: MARTIN KEAVENEY CREATIVE WRITING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320"/>
              <a:buNone/>
            </a:pPr>
            <a:r>
              <a:rPr lang="en-US"/>
              <a:t>WEEK 5: MAJOR SURGERY</a:t>
            </a:r>
            <a:endParaRPr/>
          </a:p>
        </p:txBody>
      </p:sp>
      <p:pic>
        <p:nvPicPr>
          <p:cNvPr descr="A group of surgeons performing surgery&#10;&#10;Description automatically generated with medium confidence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820" y="4310373"/>
            <a:ext cx="3416364" cy="2276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"/>
          <p:cNvSpPr/>
          <p:nvPr/>
        </p:nvSpPr>
        <p:spPr>
          <a:xfrm>
            <a:off x="-15870" y="0"/>
            <a:ext cx="11680766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"/>
          <p:cNvSpPr/>
          <p:nvPr/>
        </p:nvSpPr>
        <p:spPr>
          <a:xfrm>
            <a:off x="0" y="4282257"/>
            <a:ext cx="11326306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86" name="Google Shape;186;p2"/>
          <p:cNvSpPr/>
          <p:nvPr/>
        </p:nvSpPr>
        <p:spPr>
          <a:xfrm>
            <a:off x="0" y="0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87" name="Google Shape;187;p2"/>
          <p:cNvSpPr/>
          <p:nvPr/>
        </p:nvSpPr>
        <p:spPr>
          <a:xfrm rot="-180000">
            <a:off x="-161757" y="293317"/>
            <a:ext cx="11364154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tethoscope" id="189" name="Google Shape;189;p2"/>
          <p:cNvPicPr preferRelativeResize="0"/>
          <p:nvPr/>
        </p:nvPicPr>
        <p:blipFill rotWithShape="1">
          <a:blip r:embed="rId4">
            <a:alphaModFix/>
          </a:blip>
          <a:srcRect b="0" l="0" r="0" t="15707"/>
          <a:stretch/>
        </p:blipFill>
        <p:spPr>
          <a:xfrm>
            <a:off x="20" y="10"/>
            <a:ext cx="12188805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1" name="Google Shape;191;p2"/>
          <p:cNvSpPr txBox="1"/>
          <p:nvPr>
            <p:ph type="title"/>
          </p:nvPr>
        </p:nvSpPr>
        <p:spPr>
          <a:xfrm>
            <a:off x="1303397" y="3593432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MAJOR SURGERY</a:t>
            </a:r>
            <a:endParaRPr/>
          </a:p>
        </p:txBody>
      </p:sp>
      <p:sp>
        <p:nvSpPr>
          <p:cNvPr id="192" name="Google Shape;192;p2"/>
          <p:cNvSpPr txBox="1"/>
          <p:nvPr>
            <p:ph idx="1" type="body"/>
          </p:nvPr>
        </p:nvSpPr>
        <p:spPr>
          <a:xfrm>
            <a:off x="1315110" y="4788568"/>
            <a:ext cx="7754336" cy="400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LINEAR CHANGES</a:t>
            </a:r>
            <a:endParaRPr/>
          </a:p>
        </p:txBody>
      </p:sp>
      <p:sp>
        <p:nvSpPr>
          <p:cNvPr id="193" name="Google Shape;193;p2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fmla="val 25889" name="adj"/>
              <a:gd fmla="val 105146" name="hf"/>
              <a:gd fmla="val 110557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MAJOR SURGERY – DO NOT BREAK</a:t>
            </a:r>
            <a:endParaRPr/>
          </a:p>
        </p:txBody>
      </p:sp>
      <p:sp>
        <p:nvSpPr>
          <p:cNvPr id="199" name="Google Shape;199;p3"/>
          <p:cNvSpPr txBox="1"/>
          <p:nvPr>
            <p:ph idx="1" type="body"/>
          </p:nvPr>
        </p:nvSpPr>
        <p:spPr>
          <a:xfrm>
            <a:off x="630331" y="117811"/>
            <a:ext cx="10394175" cy="4607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‘THE ULTIMATE AIM FOR THE STORY WRITER IS […]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THE UNCONSCIOUS INTEGRATION OF FORM AND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SUBSTANCE IN THE SERVICE OF THEME’ (SHOEN 115)</a:t>
            </a:r>
            <a:endParaRPr/>
          </a:p>
        </p:txBody>
      </p:sp>
      <p:pic>
        <p:nvPicPr>
          <p:cNvPr descr="A picture containing outdoor object, web&#10;&#10;Description automatically generated" id="200" name="Google Shape;2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1448" y="1765462"/>
            <a:ext cx="4371630" cy="314210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"/>
          <p:cNvSpPr txBox="1"/>
          <p:nvPr/>
        </p:nvSpPr>
        <p:spPr>
          <a:xfrm>
            <a:off x="261764" y="4907571"/>
            <a:ext cx="613954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Shoen, Barbara.  Writing Fiction: Freedom through Constraint: Going beyond "You Don't Need to Know Anything" Author(s): Barbara Schoen Source: Improving College and and University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Teaching 31. 3.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(Summer, 1983)</a:t>
            </a:r>
            <a:r>
              <a:rPr b="0" i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115-120.</a:t>
            </a:r>
            <a:endParaRPr sz="1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MAJOR SURGERY – WHEN TO KILL</a:t>
            </a:r>
            <a:endParaRPr/>
          </a:p>
        </p:txBody>
      </p:sp>
      <p:sp>
        <p:nvSpPr>
          <p:cNvPr id="207" name="Google Shape;207;p4"/>
          <p:cNvSpPr txBox="1"/>
          <p:nvPr>
            <p:ph idx="1" type="body"/>
          </p:nvPr>
        </p:nvSpPr>
        <p:spPr>
          <a:xfrm>
            <a:off x="668528" y="183776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lang="en-US"/>
              <a:t>‘FICTION, LIKE ANY ART, IS FOCUSED TO A PURPOSE BY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 THE ARTIST. […] AS LONG AS [WRITERS] WRITE TOTALLY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FROM LIFE , [THEY] ARE LIKE THE SWIMMER WHO KEEPS ONE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 FOOT ON THE BOTTOM FOR SECURITY. THE SWIMMER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DOES NOT EXPERIENCE FREEDOM AND SELF-DIRECTION IN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THE NEW MEDIUM [FICTION]  UNTIL [WRITERS]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 TRUST […] TO IT WHOLLY’ (SHOEN 119).</a:t>
            </a:r>
            <a:endParaRPr/>
          </a:p>
        </p:txBody>
      </p:sp>
      <p:pic>
        <p:nvPicPr>
          <p:cNvPr descr="A picture containing grass, outdoor, weapon, gun&#10;&#10;Description automatically generated" id="208" name="Google Shape;2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6453" y="2037231"/>
            <a:ext cx="428625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THE CHOPPING BOARD</a:t>
            </a:r>
            <a:endParaRPr/>
          </a:p>
        </p:txBody>
      </p:sp>
      <p:pic>
        <p:nvPicPr>
          <p:cNvPr descr="A knife on a wood cutting board&#10;&#10;Description automatically generated with medium confidence" id="214" name="Google Shape;2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6260" y="2204864"/>
            <a:ext cx="4454918" cy="3118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EXERCISE</a:t>
            </a:r>
            <a:endParaRPr/>
          </a:p>
        </p:txBody>
      </p:sp>
      <p:graphicFrame>
        <p:nvGraphicFramePr>
          <p:cNvPr descr="Clustered column chart showing the values of 3 series for 4 categories" id="221" name="Google Shape;221;p6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22" name="Google Shape;222;p6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A picture containing text, watch&#10;&#10;Description automatically generated" id="223" name="Google Shape;22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5043" y="2348880"/>
            <a:ext cx="4471537" cy="304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WORKSHOP</a:t>
            </a:r>
            <a:endParaRPr/>
          </a:p>
        </p:txBody>
      </p:sp>
      <p:graphicFrame>
        <p:nvGraphicFramePr>
          <p:cNvPr descr="Clustered column chart showing the values of 3 series for 4 categories" id="229" name="Google Shape;229;p7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pic>
        <p:nvPicPr>
          <p:cNvPr descr="A picture containing text, indoor, floor, room&#10;&#10;Description automatically generated" id="230" name="Google Shape;23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4725" y="2557462"/>
            <a:ext cx="3901975" cy="259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NEXT WEEK : THE ROLE OF THE READER</a:t>
            </a:r>
            <a:endParaRPr/>
          </a:p>
        </p:txBody>
      </p:sp>
      <p:graphicFrame>
        <p:nvGraphicFramePr>
          <p:cNvPr descr="Clustered column chart showing the values of 3 series for 4 categories" id="236" name="Google Shape;236;p8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37" name="Google Shape;237;p8"/>
          <p:cNvSpPr txBox="1"/>
          <p:nvPr/>
        </p:nvSpPr>
        <p:spPr>
          <a:xfrm>
            <a:off x="909836" y="2035189"/>
            <a:ext cx="669674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Blankety-blank Cheque Book &amp; Pen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Writing to Market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Clarity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WEEKLY WRITING BY USUAL DEADLINE!!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e27d18b22_0_0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ee27d18b22_0_0"/>
          <p:cNvSpPr txBox="1"/>
          <p:nvPr>
            <p:ph idx="1" type="body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ee27d18b22_0_0"/>
          <p:cNvSpPr txBox="1"/>
          <p:nvPr/>
        </p:nvSpPr>
        <p:spPr>
          <a:xfrm>
            <a:off x="4594413" y="2632175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https://us02web.zoom.us/j/83982245448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Meeting ID: 839 8224 5448</a:t>
            </a:r>
            <a:endParaRPr/>
          </a:p>
        </p:txBody>
      </p:sp>
      <p:sp>
        <p:nvSpPr>
          <p:cNvPr id="246" name="Google Shape;246;gee27d18b22_0_0"/>
          <p:cNvSpPr txBox="1"/>
          <p:nvPr/>
        </p:nvSpPr>
        <p:spPr>
          <a:xfrm>
            <a:off x="152400" y="15240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https://us02web.zoom.us/j/83982245448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Meeting ID: 839 8224 5448</a:t>
            </a:r>
            <a:endParaRPr/>
          </a:p>
        </p:txBody>
      </p:sp>
      <p:sp>
        <p:nvSpPr>
          <p:cNvPr id="247" name="Google Shape;247;gee27d18b22_0_0"/>
          <p:cNvSpPr txBox="1"/>
          <p:nvPr/>
        </p:nvSpPr>
        <p:spPr>
          <a:xfrm>
            <a:off x="5300175" y="3079825"/>
            <a:ext cx="3000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https://us02web.zoom.us/j/83982245448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ee27d18b22_0_15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LOG IN TO CLASS</a:t>
            </a:r>
            <a:endParaRPr/>
          </a:p>
        </p:txBody>
      </p:sp>
      <p:sp>
        <p:nvSpPr>
          <p:cNvPr id="254" name="Google Shape;254;gee27d18b22_0_15"/>
          <p:cNvSpPr txBox="1"/>
          <p:nvPr>
            <p:ph idx="1" type="body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https://us02web.zoom.us/j/83982245448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2020-12-14T19:07:48Z</dcterms:created>
  <dc:creator>Martin Keaveney</dc:creator>
</cp:coreProperties>
</file>