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88825" cy="6858000"/>
  <p:notesSz cx="6858000" cy="9144000"/>
  <p:embeddedFontLst>
    <p:embeddedFont>
      <p:font typeface="Corbel" panose="020B0503020204020204" pitchFamily="34" charset="0"/>
      <p:regular r:id="rId13"/>
      <p:bold r:id="rId14"/>
      <p:italic r:id="rId15"/>
      <p:boldItalic r:id="rId16"/>
    </p:embeddedFont>
    <p:embeddedFont>
      <p:font typeface="Impact" panose="020B0806030902050204" pitchFamily="34" charset="0"/>
      <p:regular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39">
          <p15:clr>
            <a:srgbClr val="A4A3A4"/>
          </p15:clr>
        </p15:guide>
        <p15:guide id="2" orient="horz" pos="216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0" roundtripDataSignature="AMtx7mgQJKhic2A/cmseD/rVDezYpZJnv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104" d="100"/>
          <a:sy n="104" d="100"/>
        </p:scale>
        <p:origin x="232" y="568"/>
      </p:cViewPr>
      <p:guideLst>
        <p:guide pos="3839"/>
        <p:guide orient="horz" pos="216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5" name="Google Shape;5;n"/>
          <p:cNvSpPr>
            <a:spLocks noGrp="1" noRot="1" noChangeAspect="1"/>
          </p:cNvSpPr>
          <p:nvPr>
            <p:ph type="sldImg" idx="3"/>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1pPr>
            <a:lvl2pPr marL="914400" marR="0" lvl="1"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2pPr>
            <a:lvl3pPr marL="1371600" marR="0" lvl="2"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3pPr>
            <a:lvl4pPr marL="1828800" marR="0" lvl="3"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4pPr>
            <a:lvl5pPr marL="2286000" marR="0" lvl="4"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5pPr>
            <a:lvl6pPr marL="2743200" marR="0" lvl="5"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6pPr>
            <a:lvl7pPr marL="3200400" marR="0" lvl="6"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7pPr>
            <a:lvl8pPr marL="3657600" marR="0" lvl="7"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8pPr>
            <a:lvl9pPr marL="4114800" marR="0" lvl="8"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orbel"/>
                <a:ea typeface="Corbel"/>
                <a:cs typeface="Corbel"/>
                <a:sym typeface="Corbel"/>
              </a:rPr>
              <a:t>‹#›</a:t>
            </a:fld>
            <a:endParaRPr sz="1200" b="0" i="0" u="none" strike="noStrike" cap="none">
              <a:solidFill>
                <a:schemeClr val="dk1"/>
              </a:solidFill>
              <a:latin typeface="Corbel"/>
              <a:ea typeface="Corbel"/>
              <a:cs typeface="Corbel"/>
              <a:sym typeface="Corbe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p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p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 name="Google Shape;209;p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ea79e75ab9_0_0:notes"/>
          <p:cNvSpPr>
            <a:spLocks noGrp="1" noRot="1" noChangeAspect="1"/>
          </p:cNvSpPr>
          <p:nvPr>
            <p:ph type="sldImg" idx="2"/>
          </p:nvPr>
        </p:nvSpPr>
        <p:spPr>
          <a:xfrm>
            <a:off x="382588" y="685800"/>
            <a:ext cx="60927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ea79e75ab9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gea79e75ab9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0"/>
        <p:cNvGrpSpPr/>
        <p:nvPr/>
      </p:nvGrpSpPr>
      <p:grpSpPr>
        <a:xfrm>
          <a:off x="0" y="0"/>
          <a:ext cx="0" cy="0"/>
          <a:chOff x="0" y="0"/>
          <a:chExt cx="0" cy="0"/>
        </a:xfrm>
      </p:grpSpPr>
      <p:pic>
        <p:nvPicPr>
          <p:cNvPr id="21" name="Google Shape;21;p11" descr="Brickwork-HD-R1a.jpg"/>
          <p:cNvPicPr preferRelativeResize="0"/>
          <p:nvPr/>
        </p:nvPicPr>
        <p:blipFill rotWithShape="1">
          <a:blip r:embed="rId2">
            <a:alphaModFix/>
          </a:blip>
          <a:srcRect/>
          <a:stretch/>
        </p:blipFill>
        <p:spPr>
          <a:xfrm>
            <a:off x="0" y="0"/>
            <a:ext cx="12188825" cy="6858000"/>
          </a:xfrm>
          <a:prstGeom prst="rect">
            <a:avLst/>
          </a:prstGeom>
          <a:noFill/>
          <a:ln>
            <a:noFill/>
          </a:ln>
        </p:spPr>
      </p:pic>
      <p:sp>
        <p:nvSpPr>
          <p:cNvPr id="22" name="Google Shape;22;p11"/>
          <p:cNvSpPr/>
          <p:nvPr/>
        </p:nvSpPr>
        <p:spPr>
          <a:xfrm>
            <a:off x="-15871" y="1"/>
            <a:ext cx="11680767" cy="6588125"/>
          </a:xfrm>
          <a:custGeom>
            <a:avLst/>
            <a:gdLst/>
            <a:ahLst/>
            <a:cxnLst/>
            <a:rect l="l" t="t" r="r" b="b"/>
            <a:pathLst>
              <a:path w="11683810" h="6588125" extrusionOk="0">
                <a:moveTo>
                  <a:pt x="0" y="0"/>
                </a:moveTo>
                <a:lnTo>
                  <a:pt x="11318691" y="0"/>
                </a:lnTo>
                <a:lnTo>
                  <a:pt x="11683810" y="5976938"/>
                </a:lnTo>
                <a:lnTo>
                  <a:pt x="15875" y="6588125"/>
                </a:lnTo>
                <a:cubicBezTo>
                  <a:pt x="10583" y="4386792"/>
                  <a:pt x="5292" y="2185458"/>
                  <a:pt x="0" y="0"/>
                </a:cubicBezTo>
                <a:close/>
              </a:path>
            </a:pathLst>
          </a:custGeom>
          <a:blipFill rotWithShape="1">
            <a:blip r:embed="rId3">
              <a:alphaModFix/>
            </a:blip>
            <a:stretch>
              <a:fillRect/>
            </a:stretch>
          </a:blipFill>
          <a:ln>
            <a:noFill/>
          </a:ln>
          <a:effectLst>
            <a:outerShdw blurRad="101600" dist="152400" dir="4380000" algn="tl" rotWithShape="0">
              <a:srgbClr val="000000">
                <a:alpha val="4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1"/>
          <p:cNvSpPr/>
          <p:nvPr/>
        </p:nvSpPr>
        <p:spPr>
          <a:xfrm>
            <a:off x="0" y="4282258"/>
            <a:ext cx="11326307" cy="2028845"/>
          </a:xfrm>
          <a:custGeom>
            <a:avLst/>
            <a:gdLst/>
            <a:ahLst/>
            <a:cxnLst/>
            <a:rect l="l" t="t" r="r" b="b"/>
            <a:pathLst>
              <a:path w="11329257" h="2028845" extrusionOk="0">
                <a:moveTo>
                  <a:pt x="0" y="588520"/>
                </a:moveTo>
                <a:lnTo>
                  <a:pt x="11244075" y="0"/>
                </a:lnTo>
                <a:lnTo>
                  <a:pt x="11329257" y="1424838"/>
                </a:lnTo>
                <a:lnTo>
                  <a:pt x="0" y="2028845"/>
                </a:lnTo>
                <a:lnTo>
                  <a:pt x="0" y="588520"/>
                </a:lnTo>
                <a:close/>
              </a:path>
            </a:pathLst>
          </a:custGeom>
          <a:gradFill>
            <a:gsLst>
              <a:gs pos="0">
                <a:schemeClr val="accent1"/>
              </a:gs>
              <a:gs pos="34000">
                <a:schemeClr val="accent1"/>
              </a:gs>
              <a:gs pos="100000">
                <a:srgbClr val="5C0607"/>
              </a:gs>
            </a:gsLst>
            <a:path path="circle">
              <a:fillToRect l="50000" t="50000" r="50000" b="50000"/>
            </a:path>
            <a:tileRect/>
          </a:gradFill>
          <a:ln>
            <a:noFill/>
          </a:ln>
        </p:spPr>
      </p:sp>
      <p:sp>
        <p:nvSpPr>
          <p:cNvPr id="24" name="Google Shape;24;p11"/>
          <p:cNvSpPr/>
          <p:nvPr/>
        </p:nvSpPr>
        <p:spPr>
          <a:xfrm>
            <a:off x="1" y="1"/>
            <a:ext cx="8717308" cy="456877"/>
          </a:xfrm>
          <a:custGeom>
            <a:avLst/>
            <a:gdLst/>
            <a:ahLst/>
            <a:cxnLst/>
            <a:rect l="l" t="t" r="r" b="b"/>
            <a:pathLst>
              <a:path w="8719579" h="456877" extrusionOk="0">
                <a:moveTo>
                  <a:pt x="0" y="0"/>
                </a:moveTo>
                <a:lnTo>
                  <a:pt x="8719579" y="0"/>
                </a:lnTo>
                <a:lnTo>
                  <a:pt x="0" y="456877"/>
                </a:lnTo>
                <a:lnTo>
                  <a:pt x="0" y="0"/>
                </a:lnTo>
                <a:close/>
              </a:path>
            </a:pathLst>
          </a:custGeom>
          <a:gradFill>
            <a:gsLst>
              <a:gs pos="0">
                <a:schemeClr val="accent1"/>
              </a:gs>
              <a:gs pos="34000">
                <a:schemeClr val="accent1"/>
              </a:gs>
              <a:gs pos="100000">
                <a:srgbClr val="5C0607"/>
              </a:gs>
            </a:gsLst>
            <a:path path="circle">
              <a:fillToRect l="50000" t="50000" r="50000" b="50000"/>
            </a:path>
            <a:tileRect/>
          </a:gradFill>
          <a:ln>
            <a:noFill/>
          </a:ln>
        </p:spPr>
      </p:sp>
      <p:sp>
        <p:nvSpPr>
          <p:cNvPr id="25" name="Google Shape;25;p11"/>
          <p:cNvSpPr/>
          <p:nvPr/>
        </p:nvSpPr>
        <p:spPr>
          <a:xfrm rot="-180000">
            <a:off x="-161758" y="293317"/>
            <a:ext cx="11364156" cy="5751804"/>
          </a:xfrm>
          <a:custGeom>
            <a:avLst/>
            <a:gdLst/>
            <a:ahLst/>
            <a:cxnLst/>
            <a:rect l="l" t="t" r="r" b="b"/>
            <a:pathLst>
              <a:path w="11367116" h="5751804" extrusionOk="0">
                <a:moveTo>
                  <a:pt x="11346705" y="0"/>
                </a:moveTo>
                <a:cubicBezTo>
                  <a:pt x="11353509" y="1915114"/>
                  <a:pt x="11360312" y="3830229"/>
                  <a:pt x="11367116" y="5745343"/>
                </a:cubicBezTo>
                <a:lnTo>
                  <a:pt x="0" y="5751804"/>
                </a:lnTo>
              </a:path>
            </a:pathLst>
          </a:custGeom>
          <a:noFill/>
          <a:ln w="82550" cap="flat" cmpd="sng">
            <a:solidFill>
              <a:srgbClr val="7F7F7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1"/>
          <p:cNvSpPr txBox="1">
            <a:spLocks noGrp="1"/>
          </p:cNvSpPr>
          <p:nvPr>
            <p:ph type="ctrTitle"/>
          </p:nvPr>
        </p:nvSpPr>
        <p:spPr>
          <a:xfrm rot="-180000">
            <a:off x="890969" y="662656"/>
            <a:ext cx="9752647" cy="2766528"/>
          </a:xfrm>
          <a:prstGeom prst="rect">
            <a:avLst/>
          </a:prstGeom>
          <a:noFill/>
          <a:ln>
            <a:noFill/>
          </a:ln>
        </p:spPr>
        <p:txBody>
          <a:bodyPr spcFirstLastPara="1" wrap="square" lIns="91425" tIns="45700" rIns="91425" bIns="45700" anchor="b" anchorCtr="0">
            <a:normAutofit/>
          </a:bodyPr>
          <a:lstStyle>
            <a:lvl1pPr lvl="0" algn="r">
              <a:lnSpc>
                <a:spcPct val="90000"/>
              </a:lnSpc>
              <a:spcBef>
                <a:spcPts val="0"/>
              </a:spcBef>
              <a:spcAft>
                <a:spcPts val="0"/>
              </a:spcAft>
              <a:buClr>
                <a:schemeClr val="accent1"/>
              </a:buClr>
              <a:buSzPts val="7998"/>
              <a:buFont typeface="Impact"/>
              <a:buNone/>
              <a:defRPr sz="7998"/>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1"/>
          <p:cNvSpPr txBox="1">
            <a:spLocks noGrp="1"/>
          </p:cNvSpPr>
          <p:nvPr>
            <p:ph type="subTitle" idx="1"/>
          </p:nvPr>
        </p:nvSpPr>
        <p:spPr>
          <a:xfrm rot="-180000">
            <a:off x="982806" y="3505210"/>
            <a:ext cx="9752647" cy="550333"/>
          </a:xfrm>
          <a:prstGeom prst="rect">
            <a:avLst/>
          </a:prstGeom>
          <a:noFill/>
          <a:ln>
            <a:noFill/>
          </a:ln>
        </p:spPr>
        <p:txBody>
          <a:bodyPr spcFirstLastPara="1" wrap="square" lIns="91425" tIns="45700" rIns="91425" bIns="45700" anchor="t" anchorCtr="0">
            <a:noAutofit/>
          </a:bodyPr>
          <a:lstStyle>
            <a:lvl1pPr lvl="0" algn="r">
              <a:lnSpc>
                <a:spcPct val="120000"/>
              </a:lnSpc>
              <a:spcBef>
                <a:spcPts val="1000"/>
              </a:spcBef>
              <a:spcAft>
                <a:spcPts val="0"/>
              </a:spcAft>
              <a:buSzPts val="4478"/>
              <a:buNone/>
              <a:defRPr sz="2799">
                <a:solidFill>
                  <a:srgbClr val="7F7F7F"/>
                </a:solidFill>
              </a:defRPr>
            </a:lvl1pPr>
            <a:lvl2pPr lvl="1" algn="ctr">
              <a:lnSpc>
                <a:spcPct val="120000"/>
              </a:lnSpc>
              <a:spcBef>
                <a:spcPts val="500"/>
              </a:spcBef>
              <a:spcAft>
                <a:spcPts val="0"/>
              </a:spcAft>
              <a:buSzPts val="3198"/>
              <a:buNone/>
              <a:defRPr sz="1999"/>
            </a:lvl2pPr>
            <a:lvl3pPr lvl="2" algn="ctr">
              <a:lnSpc>
                <a:spcPct val="120000"/>
              </a:lnSpc>
              <a:spcBef>
                <a:spcPts val="500"/>
              </a:spcBef>
              <a:spcAft>
                <a:spcPts val="0"/>
              </a:spcAft>
              <a:buSzPts val="2878"/>
              <a:buNone/>
              <a:defRPr sz="1799"/>
            </a:lvl3pPr>
            <a:lvl4pPr lvl="3" algn="ctr">
              <a:lnSpc>
                <a:spcPct val="120000"/>
              </a:lnSpc>
              <a:spcBef>
                <a:spcPts val="500"/>
              </a:spcBef>
              <a:spcAft>
                <a:spcPts val="0"/>
              </a:spcAft>
              <a:buSzPts val="2560"/>
              <a:buNone/>
              <a:defRPr sz="1600"/>
            </a:lvl4pPr>
            <a:lvl5pPr lvl="4" algn="ctr">
              <a:lnSpc>
                <a:spcPct val="120000"/>
              </a:lnSpc>
              <a:spcBef>
                <a:spcPts val="500"/>
              </a:spcBef>
              <a:spcAft>
                <a:spcPts val="0"/>
              </a:spcAft>
              <a:buSzPts val="2560"/>
              <a:buNone/>
              <a:defRPr sz="1600"/>
            </a:lvl5pPr>
            <a:lvl6pPr lvl="5" algn="ctr">
              <a:lnSpc>
                <a:spcPct val="120000"/>
              </a:lnSpc>
              <a:spcBef>
                <a:spcPts val="500"/>
              </a:spcBef>
              <a:spcAft>
                <a:spcPts val="0"/>
              </a:spcAft>
              <a:buSzPts val="2560"/>
              <a:buNone/>
              <a:defRPr sz="1600"/>
            </a:lvl6pPr>
            <a:lvl7pPr lvl="6" algn="ctr">
              <a:lnSpc>
                <a:spcPct val="120000"/>
              </a:lnSpc>
              <a:spcBef>
                <a:spcPts val="500"/>
              </a:spcBef>
              <a:spcAft>
                <a:spcPts val="0"/>
              </a:spcAft>
              <a:buSzPts val="2560"/>
              <a:buNone/>
              <a:defRPr sz="1600"/>
            </a:lvl7pPr>
            <a:lvl8pPr lvl="7" algn="ctr">
              <a:lnSpc>
                <a:spcPct val="120000"/>
              </a:lnSpc>
              <a:spcBef>
                <a:spcPts val="500"/>
              </a:spcBef>
              <a:spcAft>
                <a:spcPts val="0"/>
              </a:spcAft>
              <a:buSzPts val="2560"/>
              <a:buNone/>
              <a:defRPr sz="1600"/>
            </a:lvl8pPr>
            <a:lvl9pPr lvl="8" algn="ctr">
              <a:lnSpc>
                <a:spcPct val="120000"/>
              </a:lnSpc>
              <a:spcBef>
                <a:spcPts val="500"/>
              </a:spcBef>
              <a:spcAft>
                <a:spcPts val="0"/>
              </a:spcAft>
              <a:buSzPts val="2560"/>
              <a:buNone/>
              <a:defRPr sz="1600"/>
            </a:lvl9pPr>
          </a:lstStyle>
          <a:p>
            <a:endParaRPr/>
          </a:p>
        </p:txBody>
      </p:sp>
      <p:sp>
        <p:nvSpPr>
          <p:cNvPr id="28" name="Google Shape;28;p11"/>
          <p:cNvSpPr txBox="1">
            <a:spLocks noGrp="1"/>
          </p:cNvSpPr>
          <p:nvPr>
            <p:ph type="dt" idx="10"/>
          </p:nvPr>
        </p:nvSpPr>
        <p:spPr>
          <a:xfrm rot="-180000">
            <a:off x="4947253" y="4578463"/>
            <a:ext cx="6142053" cy="116311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5398">
                <a:solidFill>
                  <a:srgbClr val="5C0607"/>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ftr" idx="11"/>
          </p:nvPr>
        </p:nvSpPr>
        <p:spPr>
          <a:xfrm rot="-180000">
            <a:off x="-5558" y="4883024"/>
            <a:ext cx="4046185" cy="11955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5398"/>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1"/>
          <p:cNvSpPr txBox="1">
            <a:spLocks noGrp="1"/>
          </p:cNvSpPr>
          <p:nvPr>
            <p:ph type="sldNum" idx="12"/>
          </p:nvPr>
        </p:nvSpPr>
        <p:spPr>
          <a:xfrm rot="-180000">
            <a:off x="9849192" y="3832648"/>
            <a:ext cx="906950"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2399" b="0" i="0" u="none" strike="noStrike" cap="none">
                <a:solidFill>
                  <a:srgbClr val="3F3F3F"/>
                </a:solidFill>
                <a:latin typeface="Impact"/>
                <a:ea typeface="Impact"/>
                <a:cs typeface="Impact"/>
                <a:sym typeface="Impact"/>
              </a:defRPr>
            </a:lvl1pPr>
            <a:lvl2pPr marL="0" lvl="1" indent="0" algn="ctr">
              <a:spcBef>
                <a:spcPts val="0"/>
              </a:spcBef>
              <a:buNone/>
              <a:defRPr sz="2399" b="0" i="0" u="none" strike="noStrike" cap="none">
                <a:solidFill>
                  <a:srgbClr val="3F3F3F"/>
                </a:solidFill>
                <a:latin typeface="Impact"/>
                <a:ea typeface="Impact"/>
                <a:cs typeface="Impact"/>
                <a:sym typeface="Impact"/>
              </a:defRPr>
            </a:lvl2pPr>
            <a:lvl3pPr marL="0" lvl="2" indent="0" algn="ctr">
              <a:spcBef>
                <a:spcPts val="0"/>
              </a:spcBef>
              <a:buNone/>
              <a:defRPr sz="2399" b="0" i="0" u="none" strike="noStrike" cap="none">
                <a:solidFill>
                  <a:srgbClr val="3F3F3F"/>
                </a:solidFill>
                <a:latin typeface="Impact"/>
                <a:ea typeface="Impact"/>
                <a:cs typeface="Impact"/>
                <a:sym typeface="Impact"/>
              </a:defRPr>
            </a:lvl3pPr>
            <a:lvl4pPr marL="0" lvl="3" indent="0" algn="ctr">
              <a:spcBef>
                <a:spcPts val="0"/>
              </a:spcBef>
              <a:buNone/>
              <a:defRPr sz="2399" b="0" i="0" u="none" strike="noStrike" cap="none">
                <a:solidFill>
                  <a:srgbClr val="3F3F3F"/>
                </a:solidFill>
                <a:latin typeface="Impact"/>
                <a:ea typeface="Impact"/>
                <a:cs typeface="Impact"/>
                <a:sym typeface="Impact"/>
              </a:defRPr>
            </a:lvl4pPr>
            <a:lvl5pPr marL="0" lvl="4" indent="0" algn="ctr">
              <a:spcBef>
                <a:spcPts val="0"/>
              </a:spcBef>
              <a:buNone/>
              <a:defRPr sz="2399" b="0" i="0" u="none" strike="noStrike" cap="none">
                <a:solidFill>
                  <a:srgbClr val="3F3F3F"/>
                </a:solidFill>
                <a:latin typeface="Impact"/>
                <a:ea typeface="Impact"/>
                <a:cs typeface="Impact"/>
                <a:sym typeface="Impact"/>
              </a:defRPr>
            </a:lvl5pPr>
            <a:lvl6pPr marL="0" lvl="5" indent="0" algn="ctr">
              <a:spcBef>
                <a:spcPts val="0"/>
              </a:spcBef>
              <a:buNone/>
              <a:defRPr sz="2399" b="0" i="0" u="none" strike="noStrike" cap="none">
                <a:solidFill>
                  <a:srgbClr val="3F3F3F"/>
                </a:solidFill>
                <a:latin typeface="Impact"/>
                <a:ea typeface="Impact"/>
                <a:cs typeface="Impact"/>
                <a:sym typeface="Impact"/>
              </a:defRPr>
            </a:lvl6pPr>
            <a:lvl7pPr marL="0" lvl="6" indent="0" algn="ctr">
              <a:spcBef>
                <a:spcPts val="0"/>
              </a:spcBef>
              <a:buNone/>
              <a:defRPr sz="2399" b="0" i="0" u="none" strike="noStrike" cap="none">
                <a:solidFill>
                  <a:srgbClr val="3F3F3F"/>
                </a:solidFill>
                <a:latin typeface="Impact"/>
                <a:ea typeface="Impact"/>
                <a:cs typeface="Impact"/>
                <a:sym typeface="Impact"/>
              </a:defRPr>
            </a:lvl7pPr>
            <a:lvl8pPr marL="0" lvl="7" indent="0" algn="ctr">
              <a:spcBef>
                <a:spcPts val="0"/>
              </a:spcBef>
              <a:buNone/>
              <a:defRPr sz="2399" b="0" i="0" u="none" strike="noStrike" cap="none">
                <a:solidFill>
                  <a:srgbClr val="3F3F3F"/>
                </a:solidFill>
                <a:latin typeface="Impact"/>
                <a:ea typeface="Impact"/>
                <a:cs typeface="Impact"/>
                <a:sym typeface="Impact"/>
              </a:defRPr>
            </a:lvl8pPr>
            <a:lvl9pPr marL="0" lvl="8" indent="0" algn="ctr">
              <a:spcBef>
                <a:spcPts val="0"/>
              </a:spcBef>
              <a:buNone/>
              <a:defRPr sz="2399" b="0" i="0" u="none" strike="noStrike" cap="none">
                <a:solidFill>
                  <a:srgbClr val="3F3F3F"/>
                </a:solidFill>
                <a:latin typeface="Impact"/>
                <a:ea typeface="Impact"/>
                <a:cs typeface="Impact"/>
                <a:sym typeface="Impact"/>
              </a:defRPr>
            </a:lvl9pPr>
          </a:lstStyle>
          <a:p>
            <a:pPr marL="0" lvl="0" indent="0" algn="ctr" rtl="0">
              <a:spcBef>
                <a:spcPts val="0"/>
              </a:spcBef>
              <a:spcAft>
                <a:spcPts val="0"/>
              </a:spcAft>
              <a:buNone/>
            </a:pPr>
            <a:fld id="{00000000-1234-1234-1234-123412341234}" type="slidenum">
              <a:rPr lang="en-US"/>
              <a:t>‹#›</a:t>
            </a:fld>
            <a:endParaRPr/>
          </a:p>
        </p:txBody>
      </p:sp>
      <p:sp>
        <p:nvSpPr>
          <p:cNvPr id="31" name="Google Shape;31;p11"/>
          <p:cNvSpPr/>
          <p:nvPr/>
        </p:nvSpPr>
        <p:spPr>
          <a:xfrm rot="-180000">
            <a:off x="4220286" y="5111356"/>
            <a:ext cx="515252" cy="515386"/>
          </a:xfrm>
          <a:prstGeom prst="star5">
            <a:avLst>
              <a:gd name="adj" fmla="val 26693"/>
              <a:gd name="hf" fmla="val 105146"/>
              <a:gd name="vf" fmla="val 110557"/>
            </a:avLst>
          </a:prstGeom>
          <a:solidFill>
            <a:schemeClr val="dk1">
              <a:alpha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and Content" type="obj">
  <p:cSld name="OBJECT">
    <p:spTree>
      <p:nvGrpSpPr>
        <p:cNvPr id="1" name="Shape 32"/>
        <p:cNvGrpSpPr/>
        <p:nvPr/>
      </p:nvGrpSpPr>
      <p:grpSpPr>
        <a:xfrm>
          <a:off x="0" y="0"/>
          <a:ext cx="0" cy="0"/>
          <a:chOff x="0" y="0"/>
          <a:chExt cx="0" cy="0"/>
        </a:xfrm>
      </p:grpSpPr>
      <p:sp>
        <p:nvSpPr>
          <p:cNvPr id="33" name="Google Shape;33;p12"/>
          <p:cNvSpPr txBox="1">
            <a:spLocks noGrp="1"/>
          </p:cNvSpPr>
          <p:nvPr>
            <p:ph type="title"/>
          </p:nvPr>
        </p:nvSpPr>
        <p:spPr>
          <a:xfrm>
            <a:off x="685623" y="685801"/>
            <a:ext cx="10394174" cy="115196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12"/>
          <p:cNvSpPr txBox="1">
            <a:spLocks noGrp="1"/>
          </p:cNvSpPr>
          <p:nvPr>
            <p:ph type="body" idx="1"/>
          </p:nvPr>
        </p:nvSpPr>
        <p:spPr>
          <a:xfrm>
            <a:off x="685622" y="2063396"/>
            <a:ext cx="10394175" cy="3311189"/>
          </a:xfrm>
          <a:prstGeom prst="rect">
            <a:avLst/>
          </a:prstGeom>
          <a:noFill/>
          <a:ln>
            <a:noFill/>
          </a:ln>
        </p:spPr>
        <p:txBody>
          <a:bodyPr spcFirstLastPara="1" wrap="square" lIns="91425" tIns="45700" rIns="91425" bIns="45700" anchor="ctr" anchorCtr="0">
            <a:norm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35" name="Google Shape;35;p12"/>
          <p:cNvSpPr txBox="1">
            <a:spLocks noGrp="1"/>
          </p:cNvSpPr>
          <p:nvPr>
            <p:ph type="dt" idx="10"/>
          </p:nvPr>
        </p:nvSpPr>
        <p:spPr>
          <a:xfrm>
            <a:off x="7296183" y="5757334"/>
            <a:ext cx="3783614"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2"/>
          <p:cNvSpPr txBox="1">
            <a:spLocks noGrp="1"/>
          </p:cNvSpPr>
          <p:nvPr>
            <p:ph type="ftr" idx="11"/>
          </p:nvPr>
        </p:nvSpPr>
        <p:spPr>
          <a:xfrm>
            <a:off x="685623" y="5757334"/>
            <a:ext cx="5498287"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2"/>
          <p:cNvSpPr txBox="1">
            <a:spLocks noGrp="1"/>
          </p:cNvSpPr>
          <p:nvPr>
            <p:ph type="sldNum" idx="12"/>
          </p:nvPr>
        </p:nvSpPr>
        <p:spPr>
          <a:xfrm>
            <a:off x="6285484" y="5757334"/>
            <a:ext cx="906950"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8"/>
        <p:cNvGrpSpPr/>
        <p:nvPr/>
      </p:nvGrpSpPr>
      <p:grpSpPr>
        <a:xfrm>
          <a:off x="0" y="0"/>
          <a:ext cx="0" cy="0"/>
          <a:chOff x="0" y="0"/>
          <a:chExt cx="0" cy="0"/>
        </a:xfrm>
      </p:grpSpPr>
      <p:sp>
        <p:nvSpPr>
          <p:cNvPr id="39" name="Google Shape;39;p13"/>
          <p:cNvSpPr txBox="1">
            <a:spLocks noGrp="1"/>
          </p:cNvSpPr>
          <p:nvPr>
            <p:ph type="title"/>
          </p:nvPr>
        </p:nvSpPr>
        <p:spPr>
          <a:xfrm>
            <a:off x="685623" y="685801"/>
            <a:ext cx="10394174" cy="115196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13"/>
          <p:cNvSpPr txBox="1">
            <a:spLocks noGrp="1"/>
          </p:cNvSpPr>
          <p:nvPr>
            <p:ph type="body" idx="1"/>
          </p:nvPr>
        </p:nvSpPr>
        <p:spPr>
          <a:xfrm>
            <a:off x="685622" y="2063396"/>
            <a:ext cx="10392000" cy="3311189"/>
          </a:xfrm>
          <a:prstGeom prst="rect">
            <a:avLst/>
          </a:prstGeom>
          <a:noFill/>
          <a:ln>
            <a:noFill/>
          </a:ln>
        </p:spPr>
        <p:txBody>
          <a:bodyPr spcFirstLastPara="1" wrap="square" lIns="91425" tIns="45700" rIns="91425" bIns="45700" anchor="ctr" anchorCtr="0">
            <a:norm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41" name="Google Shape;41;p13"/>
          <p:cNvSpPr txBox="1">
            <a:spLocks noGrp="1"/>
          </p:cNvSpPr>
          <p:nvPr>
            <p:ph type="dt" idx="10"/>
          </p:nvPr>
        </p:nvSpPr>
        <p:spPr>
          <a:xfrm>
            <a:off x="7296183" y="5757334"/>
            <a:ext cx="3783614"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3"/>
          <p:cNvSpPr txBox="1">
            <a:spLocks noGrp="1"/>
          </p:cNvSpPr>
          <p:nvPr>
            <p:ph type="ftr" idx="11"/>
          </p:nvPr>
        </p:nvSpPr>
        <p:spPr>
          <a:xfrm>
            <a:off x="685623" y="5757334"/>
            <a:ext cx="5498287"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3"/>
          <p:cNvSpPr txBox="1">
            <a:spLocks noGrp="1"/>
          </p:cNvSpPr>
          <p:nvPr>
            <p:ph type="sldNum" idx="12"/>
          </p:nvPr>
        </p:nvSpPr>
        <p:spPr>
          <a:xfrm>
            <a:off x="6285484" y="5757334"/>
            <a:ext cx="906950"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4"/>
        <p:cNvGrpSpPr/>
        <p:nvPr/>
      </p:nvGrpSpPr>
      <p:grpSpPr>
        <a:xfrm>
          <a:off x="0" y="0"/>
          <a:ext cx="0" cy="0"/>
          <a:chOff x="0" y="0"/>
          <a:chExt cx="0" cy="0"/>
        </a:xfrm>
      </p:grpSpPr>
      <p:sp>
        <p:nvSpPr>
          <p:cNvPr id="45" name="Google Shape;45;p14"/>
          <p:cNvSpPr txBox="1">
            <a:spLocks noGrp="1"/>
          </p:cNvSpPr>
          <p:nvPr>
            <p:ph type="title"/>
          </p:nvPr>
        </p:nvSpPr>
        <p:spPr>
          <a:xfrm>
            <a:off x="685623" y="685801"/>
            <a:ext cx="10392000" cy="319348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5398"/>
              <a:buFont typeface="Impact"/>
              <a:buNone/>
              <a:defRPr sz="5398"/>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4"/>
          <p:cNvSpPr txBox="1">
            <a:spLocks noGrp="1"/>
          </p:cNvSpPr>
          <p:nvPr>
            <p:ph type="body" idx="1"/>
          </p:nvPr>
        </p:nvSpPr>
        <p:spPr>
          <a:xfrm>
            <a:off x="685623" y="3742267"/>
            <a:ext cx="10392000" cy="163961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3198"/>
              <a:buNone/>
              <a:defRPr sz="1999">
                <a:solidFill>
                  <a:srgbClr val="7F7F7F"/>
                </a:solidFill>
              </a:defRPr>
            </a:lvl1pPr>
            <a:lvl2pPr marL="914400" lvl="1" indent="-228600" algn="l">
              <a:lnSpc>
                <a:spcPct val="120000"/>
              </a:lnSpc>
              <a:spcBef>
                <a:spcPts val="500"/>
              </a:spcBef>
              <a:spcAft>
                <a:spcPts val="0"/>
              </a:spcAft>
              <a:buSzPts val="3198"/>
              <a:buNone/>
              <a:defRPr sz="1999">
                <a:solidFill>
                  <a:srgbClr val="888888"/>
                </a:solidFill>
              </a:defRPr>
            </a:lvl2pPr>
            <a:lvl3pPr marL="1371600" lvl="2" indent="-228600" algn="l">
              <a:lnSpc>
                <a:spcPct val="120000"/>
              </a:lnSpc>
              <a:spcBef>
                <a:spcPts val="500"/>
              </a:spcBef>
              <a:spcAft>
                <a:spcPts val="0"/>
              </a:spcAft>
              <a:buSzPts val="2878"/>
              <a:buNone/>
              <a:defRPr sz="1799">
                <a:solidFill>
                  <a:srgbClr val="888888"/>
                </a:solidFill>
              </a:defRPr>
            </a:lvl3pPr>
            <a:lvl4pPr marL="1828800" lvl="3" indent="-228600" algn="l">
              <a:lnSpc>
                <a:spcPct val="120000"/>
              </a:lnSpc>
              <a:spcBef>
                <a:spcPts val="500"/>
              </a:spcBef>
              <a:spcAft>
                <a:spcPts val="0"/>
              </a:spcAft>
              <a:buSzPts val="2560"/>
              <a:buNone/>
              <a:defRPr sz="1600">
                <a:solidFill>
                  <a:srgbClr val="888888"/>
                </a:solidFill>
              </a:defRPr>
            </a:lvl4pPr>
            <a:lvl5pPr marL="2286000" lvl="4" indent="-228600" algn="l">
              <a:lnSpc>
                <a:spcPct val="120000"/>
              </a:lnSpc>
              <a:spcBef>
                <a:spcPts val="500"/>
              </a:spcBef>
              <a:spcAft>
                <a:spcPts val="0"/>
              </a:spcAft>
              <a:buSzPts val="2560"/>
              <a:buNone/>
              <a:defRPr sz="1600">
                <a:solidFill>
                  <a:srgbClr val="888888"/>
                </a:solidFill>
              </a:defRPr>
            </a:lvl5pPr>
            <a:lvl6pPr marL="2743200" lvl="5" indent="-228600" algn="l">
              <a:lnSpc>
                <a:spcPct val="120000"/>
              </a:lnSpc>
              <a:spcBef>
                <a:spcPts val="500"/>
              </a:spcBef>
              <a:spcAft>
                <a:spcPts val="0"/>
              </a:spcAft>
              <a:buSzPts val="2560"/>
              <a:buNone/>
              <a:defRPr sz="1600">
                <a:solidFill>
                  <a:srgbClr val="888888"/>
                </a:solidFill>
              </a:defRPr>
            </a:lvl6pPr>
            <a:lvl7pPr marL="3200400" lvl="6" indent="-228600" algn="l">
              <a:lnSpc>
                <a:spcPct val="120000"/>
              </a:lnSpc>
              <a:spcBef>
                <a:spcPts val="500"/>
              </a:spcBef>
              <a:spcAft>
                <a:spcPts val="0"/>
              </a:spcAft>
              <a:buSzPts val="2560"/>
              <a:buNone/>
              <a:defRPr sz="1600">
                <a:solidFill>
                  <a:srgbClr val="888888"/>
                </a:solidFill>
              </a:defRPr>
            </a:lvl7pPr>
            <a:lvl8pPr marL="3657600" lvl="7" indent="-228600" algn="l">
              <a:lnSpc>
                <a:spcPct val="120000"/>
              </a:lnSpc>
              <a:spcBef>
                <a:spcPts val="500"/>
              </a:spcBef>
              <a:spcAft>
                <a:spcPts val="0"/>
              </a:spcAft>
              <a:buSzPts val="2560"/>
              <a:buNone/>
              <a:defRPr sz="1600">
                <a:solidFill>
                  <a:srgbClr val="888888"/>
                </a:solidFill>
              </a:defRPr>
            </a:lvl8pPr>
            <a:lvl9pPr marL="4114800" lvl="8" indent="-228600" algn="l">
              <a:lnSpc>
                <a:spcPct val="120000"/>
              </a:lnSpc>
              <a:spcBef>
                <a:spcPts val="500"/>
              </a:spcBef>
              <a:spcAft>
                <a:spcPts val="0"/>
              </a:spcAft>
              <a:buSzPts val="2560"/>
              <a:buNone/>
              <a:defRPr sz="1600">
                <a:solidFill>
                  <a:srgbClr val="888888"/>
                </a:solidFill>
              </a:defRPr>
            </a:lvl9pPr>
          </a:lstStyle>
          <a:p>
            <a:endParaRPr/>
          </a:p>
        </p:txBody>
      </p:sp>
      <p:sp>
        <p:nvSpPr>
          <p:cNvPr id="47" name="Google Shape;47;p14"/>
          <p:cNvSpPr txBox="1">
            <a:spLocks noGrp="1"/>
          </p:cNvSpPr>
          <p:nvPr>
            <p:ph type="dt" idx="10"/>
          </p:nvPr>
        </p:nvSpPr>
        <p:spPr>
          <a:xfrm>
            <a:off x="7296183" y="5757334"/>
            <a:ext cx="3783614"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4"/>
          <p:cNvSpPr txBox="1">
            <a:spLocks noGrp="1"/>
          </p:cNvSpPr>
          <p:nvPr>
            <p:ph type="ftr" idx="11"/>
          </p:nvPr>
        </p:nvSpPr>
        <p:spPr>
          <a:xfrm>
            <a:off x="685623" y="5757334"/>
            <a:ext cx="5498287"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4"/>
          <p:cNvSpPr txBox="1">
            <a:spLocks noGrp="1"/>
          </p:cNvSpPr>
          <p:nvPr>
            <p:ph type="sldNum" idx="12"/>
          </p:nvPr>
        </p:nvSpPr>
        <p:spPr>
          <a:xfrm>
            <a:off x="6285484" y="5757334"/>
            <a:ext cx="906950"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0"/>
        <p:cNvGrpSpPr/>
        <p:nvPr/>
      </p:nvGrpSpPr>
      <p:grpSpPr>
        <a:xfrm>
          <a:off x="0" y="0"/>
          <a:ext cx="0" cy="0"/>
          <a:chOff x="0" y="0"/>
          <a:chExt cx="0" cy="0"/>
        </a:xfrm>
      </p:grpSpPr>
      <p:sp>
        <p:nvSpPr>
          <p:cNvPr id="51" name="Google Shape;51;p15"/>
          <p:cNvSpPr txBox="1">
            <a:spLocks noGrp="1"/>
          </p:cNvSpPr>
          <p:nvPr>
            <p:ph type="title"/>
          </p:nvPr>
        </p:nvSpPr>
        <p:spPr>
          <a:xfrm>
            <a:off x="685623" y="685800"/>
            <a:ext cx="10394174" cy="115814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15"/>
          <p:cNvSpPr txBox="1">
            <a:spLocks noGrp="1"/>
          </p:cNvSpPr>
          <p:nvPr>
            <p:ph type="body" idx="1"/>
          </p:nvPr>
        </p:nvSpPr>
        <p:spPr>
          <a:xfrm>
            <a:off x="685621" y="2063396"/>
            <a:ext cx="5087389" cy="3311189"/>
          </a:xfrm>
          <a:prstGeom prst="rect">
            <a:avLst/>
          </a:prstGeom>
          <a:noFill/>
          <a:ln>
            <a:noFill/>
          </a:ln>
        </p:spPr>
        <p:txBody>
          <a:bodyPr spcFirstLastPara="1" wrap="square" lIns="91425" tIns="45700" rIns="91425" bIns="45700" anchor="t" anchorCtr="0">
            <a:norm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53" name="Google Shape;53;p15"/>
          <p:cNvSpPr txBox="1">
            <a:spLocks noGrp="1"/>
          </p:cNvSpPr>
          <p:nvPr>
            <p:ph type="body" idx="2"/>
          </p:nvPr>
        </p:nvSpPr>
        <p:spPr>
          <a:xfrm>
            <a:off x="5992410" y="2063396"/>
            <a:ext cx="5085213" cy="3311189"/>
          </a:xfrm>
          <a:prstGeom prst="rect">
            <a:avLst/>
          </a:prstGeom>
          <a:noFill/>
          <a:ln>
            <a:noFill/>
          </a:ln>
        </p:spPr>
        <p:txBody>
          <a:bodyPr spcFirstLastPara="1" wrap="square" lIns="91425" tIns="45700" rIns="91425" bIns="45700" anchor="t" anchorCtr="0">
            <a:norm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54" name="Google Shape;54;p15"/>
          <p:cNvSpPr txBox="1">
            <a:spLocks noGrp="1"/>
          </p:cNvSpPr>
          <p:nvPr>
            <p:ph type="dt" idx="10"/>
          </p:nvPr>
        </p:nvSpPr>
        <p:spPr>
          <a:xfrm>
            <a:off x="7296183" y="5757334"/>
            <a:ext cx="3783614"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5"/>
          <p:cNvSpPr txBox="1">
            <a:spLocks noGrp="1"/>
          </p:cNvSpPr>
          <p:nvPr>
            <p:ph type="ftr" idx="11"/>
          </p:nvPr>
        </p:nvSpPr>
        <p:spPr>
          <a:xfrm>
            <a:off x="685623" y="5757334"/>
            <a:ext cx="5498287"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5"/>
          <p:cNvSpPr txBox="1">
            <a:spLocks noGrp="1"/>
          </p:cNvSpPr>
          <p:nvPr>
            <p:ph type="sldNum" idx="12"/>
          </p:nvPr>
        </p:nvSpPr>
        <p:spPr>
          <a:xfrm>
            <a:off x="6285484" y="5757334"/>
            <a:ext cx="906950"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7"/>
        <p:cNvGrpSpPr/>
        <p:nvPr/>
      </p:nvGrpSpPr>
      <p:grpSpPr>
        <a:xfrm>
          <a:off x="0" y="0"/>
          <a:ext cx="0" cy="0"/>
          <a:chOff x="0" y="0"/>
          <a:chExt cx="0" cy="0"/>
        </a:xfrm>
      </p:grpSpPr>
      <p:sp>
        <p:nvSpPr>
          <p:cNvPr id="58" name="Google Shape;58;p16"/>
          <p:cNvSpPr txBox="1">
            <a:spLocks noGrp="1"/>
          </p:cNvSpPr>
          <p:nvPr>
            <p:ph type="title"/>
          </p:nvPr>
        </p:nvSpPr>
        <p:spPr>
          <a:xfrm>
            <a:off x="685623" y="685800"/>
            <a:ext cx="10392000" cy="115814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16"/>
          <p:cNvSpPr txBox="1">
            <a:spLocks noGrp="1"/>
          </p:cNvSpPr>
          <p:nvPr>
            <p:ph type="body" idx="1"/>
          </p:nvPr>
        </p:nvSpPr>
        <p:spPr>
          <a:xfrm>
            <a:off x="918117" y="2063396"/>
            <a:ext cx="4854893" cy="679994"/>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SzPts val="4158"/>
              <a:buNone/>
              <a:defRPr sz="2599" b="0">
                <a:solidFill>
                  <a:schemeClr val="accent1"/>
                </a:solidFill>
              </a:defRPr>
            </a:lvl1pPr>
            <a:lvl2pPr marL="914400" lvl="1" indent="-228600" algn="l">
              <a:lnSpc>
                <a:spcPct val="120000"/>
              </a:lnSpc>
              <a:spcBef>
                <a:spcPts val="500"/>
              </a:spcBef>
              <a:spcAft>
                <a:spcPts val="0"/>
              </a:spcAft>
              <a:buSzPts val="3198"/>
              <a:buNone/>
              <a:defRPr sz="1999" b="1"/>
            </a:lvl2pPr>
            <a:lvl3pPr marL="1371600" lvl="2" indent="-228600" algn="l">
              <a:lnSpc>
                <a:spcPct val="120000"/>
              </a:lnSpc>
              <a:spcBef>
                <a:spcPts val="500"/>
              </a:spcBef>
              <a:spcAft>
                <a:spcPts val="0"/>
              </a:spcAft>
              <a:buSzPts val="2878"/>
              <a:buNone/>
              <a:defRPr sz="1799"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60" name="Google Shape;60;p16"/>
          <p:cNvSpPr txBox="1">
            <a:spLocks noGrp="1"/>
          </p:cNvSpPr>
          <p:nvPr>
            <p:ph type="body" idx="2"/>
          </p:nvPr>
        </p:nvSpPr>
        <p:spPr>
          <a:xfrm>
            <a:off x="685623" y="2861733"/>
            <a:ext cx="5087387" cy="2512852"/>
          </a:xfrm>
          <a:prstGeom prst="rect">
            <a:avLst/>
          </a:prstGeom>
          <a:noFill/>
          <a:ln>
            <a:noFill/>
          </a:ln>
        </p:spPr>
        <p:txBody>
          <a:bodyPr spcFirstLastPara="1" wrap="square" lIns="91425" tIns="45700" rIns="91425" bIns="45700" anchor="t" anchorCtr="0">
            <a:norm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61" name="Google Shape;61;p16"/>
          <p:cNvSpPr txBox="1">
            <a:spLocks noGrp="1"/>
          </p:cNvSpPr>
          <p:nvPr>
            <p:ph type="body" idx="3"/>
          </p:nvPr>
        </p:nvSpPr>
        <p:spPr>
          <a:xfrm>
            <a:off x="6216572" y="2063396"/>
            <a:ext cx="4863224" cy="679994"/>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SzPts val="4158"/>
              <a:buNone/>
              <a:defRPr sz="2599" b="0">
                <a:solidFill>
                  <a:schemeClr val="accent1"/>
                </a:solidFill>
              </a:defRPr>
            </a:lvl1pPr>
            <a:lvl2pPr marL="914400" lvl="1" indent="-228600" algn="l">
              <a:lnSpc>
                <a:spcPct val="120000"/>
              </a:lnSpc>
              <a:spcBef>
                <a:spcPts val="500"/>
              </a:spcBef>
              <a:spcAft>
                <a:spcPts val="0"/>
              </a:spcAft>
              <a:buSzPts val="3198"/>
              <a:buNone/>
              <a:defRPr sz="1999" b="1"/>
            </a:lvl2pPr>
            <a:lvl3pPr marL="1371600" lvl="2" indent="-228600" algn="l">
              <a:lnSpc>
                <a:spcPct val="120000"/>
              </a:lnSpc>
              <a:spcBef>
                <a:spcPts val="500"/>
              </a:spcBef>
              <a:spcAft>
                <a:spcPts val="0"/>
              </a:spcAft>
              <a:buSzPts val="2878"/>
              <a:buNone/>
              <a:defRPr sz="1799"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62" name="Google Shape;62;p16"/>
          <p:cNvSpPr txBox="1">
            <a:spLocks noGrp="1"/>
          </p:cNvSpPr>
          <p:nvPr>
            <p:ph type="body" idx="4"/>
          </p:nvPr>
        </p:nvSpPr>
        <p:spPr>
          <a:xfrm>
            <a:off x="5992408" y="2861733"/>
            <a:ext cx="5087388" cy="2512852"/>
          </a:xfrm>
          <a:prstGeom prst="rect">
            <a:avLst/>
          </a:prstGeom>
          <a:noFill/>
          <a:ln>
            <a:noFill/>
          </a:ln>
        </p:spPr>
        <p:txBody>
          <a:bodyPr spcFirstLastPara="1" wrap="square" lIns="91425" tIns="45700" rIns="91425" bIns="45700" anchor="t" anchorCtr="0">
            <a:norm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63" name="Google Shape;63;p16"/>
          <p:cNvSpPr txBox="1">
            <a:spLocks noGrp="1"/>
          </p:cNvSpPr>
          <p:nvPr>
            <p:ph type="dt" idx="10"/>
          </p:nvPr>
        </p:nvSpPr>
        <p:spPr>
          <a:xfrm>
            <a:off x="7296183" y="5757334"/>
            <a:ext cx="3783614"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6"/>
          <p:cNvSpPr txBox="1">
            <a:spLocks noGrp="1"/>
          </p:cNvSpPr>
          <p:nvPr>
            <p:ph type="ftr" idx="11"/>
          </p:nvPr>
        </p:nvSpPr>
        <p:spPr>
          <a:xfrm>
            <a:off x="685623" y="5757334"/>
            <a:ext cx="5498287"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6"/>
          <p:cNvSpPr txBox="1">
            <a:spLocks noGrp="1"/>
          </p:cNvSpPr>
          <p:nvPr>
            <p:ph type="sldNum" idx="12"/>
          </p:nvPr>
        </p:nvSpPr>
        <p:spPr>
          <a:xfrm>
            <a:off x="6285484" y="5757334"/>
            <a:ext cx="906950"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6"/>
        <p:cNvGrpSpPr/>
        <p:nvPr/>
      </p:nvGrpSpPr>
      <p:grpSpPr>
        <a:xfrm>
          <a:off x="0" y="0"/>
          <a:ext cx="0" cy="0"/>
          <a:chOff x="0" y="0"/>
          <a:chExt cx="0" cy="0"/>
        </a:xfrm>
      </p:grpSpPr>
      <p:sp>
        <p:nvSpPr>
          <p:cNvPr id="67" name="Google Shape;67;p17"/>
          <p:cNvSpPr txBox="1">
            <a:spLocks noGrp="1"/>
          </p:cNvSpPr>
          <p:nvPr>
            <p:ph type="title"/>
          </p:nvPr>
        </p:nvSpPr>
        <p:spPr>
          <a:xfrm>
            <a:off x="685623" y="685801"/>
            <a:ext cx="10394174" cy="115196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17"/>
          <p:cNvSpPr txBox="1">
            <a:spLocks noGrp="1"/>
          </p:cNvSpPr>
          <p:nvPr>
            <p:ph type="dt" idx="10"/>
          </p:nvPr>
        </p:nvSpPr>
        <p:spPr>
          <a:xfrm>
            <a:off x="7296183" y="5757334"/>
            <a:ext cx="3783614"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7"/>
          <p:cNvSpPr txBox="1">
            <a:spLocks noGrp="1"/>
          </p:cNvSpPr>
          <p:nvPr>
            <p:ph type="ftr" idx="11"/>
          </p:nvPr>
        </p:nvSpPr>
        <p:spPr>
          <a:xfrm>
            <a:off x="685623" y="5757334"/>
            <a:ext cx="5498287"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7"/>
          <p:cNvSpPr txBox="1">
            <a:spLocks noGrp="1"/>
          </p:cNvSpPr>
          <p:nvPr>
            <p:ph type="sldNum" idx="12"/>
          </p:nvPr>
        </p:nvSpPr>
        <p:spPr>
          <a:xfrm>
            <a:off x="6285484" y="5757334"/>
            <a:ext cx="906950"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1"/>
        <p:cNvGrpSpPr/>
        <p:nvPr/>
      </p:nvGrpSpPr>
      <p:grpSpPr>
        <a:xfrm>
          <a:off x="0" y="0"/>
          <a:ext cx="0" cy="0"/>
          <a:chOff x="0" y="0"/>
          <a:chExt cx="0" cy="0"/>
        </a:xfrm>
      </p:grpSpPr>
      <p:sp>
        <p:nvSpPr>
          <p:cNvPr id="72" name="Google Shape;72;p18"/>
          <p:cNvSpPr txBox="1">
            <a:spLocks noGrp="1"/>
          </p:cNvSpPr>
          <p:nvPr>
            <p:ph type="dt" idx="10"/>
          </p:nvPr>
        </p:nvSpPr>
        <p:spPr>
          <a:xfrm>
            <a:off x="7296183" y="5757334"/>
            <a:ext cx="3783614"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8"/>
          <p:cNvSpPr txBox="1">
            <a:spLocks noGrp="1"/>
          </p:cNvSpPr>
          <p:nvPr>
            <p:ph type="ftr" idx="11"/>
          </p:nvPr>
        </p:nvSpPr>
        <p:spPr>
          <a:xfrm>
            <a:off x="685623" y="5757334"/>
            <a:ext cx="5498287"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8"/>
          <p:cNvSpPr txBox="1">
            <a:spLocks noGrp="1"/>
          </p:cNvSpPr>
          <p:nvPr>
            <p:ph type="sldNum" idx="12"/>
          </p:nvPr>
        </p:nvSpPr>
        <p:spPr>
          <a:xfrm>
            <a:off x="6285484" y="5757334"/>
            <a:ext cx="906950"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5"/>
        <p:cNvGrpSpPr/>
        <p:nvPr/>
      </p:nvGrpSpPr>
      <p:grpSpPr>
        <a:xfrm>
          <a:off x="0" y="0"/>
          <a:ext cx="0" cy="0"/>
          <a:chOff x="0" y="0"/>
          <a:chExt cx="0" cy="0"/>
        </a:xfrm>
      </p:grpSpPr>
      <p:sp>
        <p:nvSpPr>
          <p:cNvPr id="76" name="Google Shape;76;p19"/>
          <p:cNvSpPr txBox="1">
            <a:spLocks noGrp="1"/>
          </p:cNvSpPr>
          <p:nvPr>
            <p:ph type="title"/>
          </p:nvPr>
        </p:nvSpPr>
        <p:spPr>
          <a:xfrm>
            <a:off x="693463" y="685800"/>
            <a:ext cx="4125785" cy="2023252"/>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3599"/>
              <a:buFont typeface="Impact"/>
              <a:buNone/>
              <a:defRPr sz="35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19"/>
          <p:cNvSpPr txBox="1">
            <a:spLocks noGrp="1"/>
          </p:cNvSpPr>
          <p:nvPr>
            <p:ph type="body" idx="1"/>
          </p:nvPr>
        </p:nvSpPr>
        <p:spPr>
          <a:xfrm>
            <a:off x="5044818" y="685801"/>
            <a:ext cx="6032804" cy="4688785"/>
          </a:xfrm>
          <a:prstGeom prst="rect">
            <a:avLst/>
          </a:prstGeom>
          <a:noFill/>
          <a:ln>
            <a:noFill/>
          </a:ln>
        </p:spPr>
        <p:txBody>
          <a:bodyPr spcFirstLastPara="1" wrap="square" lIns="91425" tIns="45700" rIns="91425" bIns="45700" anchor="ctr" anchorCtr="0">
            <a:norm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78" name="Google Shape;78;p19"/>
          <p:cNvSpPr txBox="1">
            <a:spLocks noGrp="1"/>
          </p:cNvSpPr>
          <p:nvPr>
            <p:ph type="body" idx="2"/>
          </p:nvPr>
        </p:nvSpPr>
        <p:spPr>
          <a:xfrm>
            <a:off x="693462" y="2709053"/>
            <a:ext cx="4125786" cy="2665533"/>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2878"/>
              <a:buNone/>
              <a:defRPr sz="1799"/>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79" name="Google Shape;79;p19"/>
          <p:cNvSpPr txBox="1">
            <a:spLocks noGrp="1"/>
          </p:cNvSpPr>
          <p:nvPr>
            <p:ph type="dt" idx="10"/>
          </p:nvPr>
        </p:nvSpPr>
        <p:spPr>
          <a:xfrm>
            <a:off x="7296183" y="5757334"/>
            <a:ext cx="3783614"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9"/>
          <p:cNvSpPr txBox="1">
            <a:spLocks noGrp="1"/>
          </p:cNvSpPr>
          <p:nvPr>
            <p:ph type="ftr" idx="11"/>
          </p:nvPr>
        </p:nvSpPr>
        <p:spPr>
          <a:xfrm>
            <a:off x="685623" y="5757334"/>
            <a:ext cx="5498287"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9"/>
          <p:cNvSpPr txBox="1">
            <a:spLocks noGrp="1"/>
          </p:cNvSpPr>
          <p:nvPr>
            <p:ph type="sldNum" idx="12"/>
          </p:nvPr>
        </p:nvSpPr>
        <p:spPr>
          <a:xfrm>
            <a:off x="6285484" y="5757334"/>
            <a:ext cx="906950"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2"/>
        <p:cNvGrpSpPr/>
        <p:nvPr/>
      </p:nvGrpSpPr>
      <p:grpSpPr>
        <a:xfrm>
          <a:off x="0" y="0"/>
          <a:ext cx="0" cy="0"/>
          <a:chOff x="0" y="0"/>
          <a:chExt cx="0" cy="0"/>
        </a:xfrm>
      </p:grpSpPr>
      <p:sp>
        <p:nvSpPr>
          <p:cNvPr id="83" name="Google Shape;83;p20"/>
          <p:cNvSpPr txBox="1">
            <a:spLocks noGrp="1"/>
          </p:cNvSpPr>
          <p:nvPr>
            <p:ph type="title"/>
          </p:nvPr>
        </p:nvSpPr>
        <p:spPr>
          <a:xfrm>
            <a:off x="685621" y="685800"/>
            <a:ext cx="6343650" cy="2023252"/>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3599"/>
              <a:buFont typeface="Impact"/>
              <a:buNone/>
              <a:defRPr sz="35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20"/>
          <p:cNvSpPr>
            <a:spLocks noGrp="1"/>
          </p:cNvSpPr>
          <p:nvPr>
            <p:ph type="pic" idx="2"/>
          </p:nvPr>
        </p:nvSpPr>
        <p:spPr>
          <a:xfrm>
            <a:off x="7480413" y="1"/>
            <a:ext cx="3597209" cy="5071533"/>
          </a:xfrm>
          <a:prstGeom prst="rect">
            <a:avLst/>
          </a:prstGeom>
          <a:noFill/>
          <a:ln w="57150" cap="flat" cmpd="thinThick">
            <a:solidFill>
              <a:srgbClr val="7F7F7F"/>
            </a:solidFill>
            <a:prstDash val="solid"/>
            <a:miter lim="800000"/>
            <a:headEnd type="none" w="sm" len="sm"/>
            <a:tailEnd type="none" w="sm" len="sm"/>
          </a:ln>
        </p:spPr>
      </p:sp>
      <p:sp>
        <p:nvSpPr>
          <p:cNvPr id="85" name="Google Shape;85;p20"/>
          <p:cNvSpPr txBox="1">
            <a:spLocks noGrp="1"/>
          </p:cNvSpPr>
          <p:nvPr>
            <p:ph type="body" idx="1"/>
          </p:nvPr>
        </p:nvSpPr>
        <p:spPr>
          <a:xfrm>
            <a:off x="685623" y="2709053"/>
            <a:ext cx="6343649" cy="2362481"/>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2878"/>
              <a:buNone/>
              <a:defRPr sz="1799"/>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86" name="Google Shape;86;p20"/>
          <p:cNvSpPr txBox="1">
            <a:spLocks noGrp="1"/>
          </p:cNvSpPr>
          <p:nvPr>
            <p:ph type="dt" idx="10"/>
          </p:nvPr>
        </p:nvSpPr>
        <p:spPr>
          <a:xfrm>
            <a:off x="7296183" y="5757334"/>
            <a:ext cx="3783614"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20"/>
          <p:cNvSpPr txBox="1">
            <a:spLocks noGrp="1"/>
          </p:cNvSpPr>
          <p:nvPr>
            <p:ph type="ftr" idx="11"/>
          </p:nvPr>
        </p:nvSpPr>
        <p:spPr>
          <a:xfrm>
            <a:off x="685623" y="5757334"/>
            <a:ext cx="5498287"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0"/>
          <p:cNvSpPr txBox="1">
            <a:spLocks noGrp="1"/>
          </p:cNvSpPr>
          <p:nvPr>
            <p:ph type="sldNum" idx="12"/>
          </p:nvPr>
        </p:nvSpPr>
        <p:spPr>
          <a:xfrm>
            <a:off x="6285484" y="5757334"/>
            <a:ext cx="906950"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89"/>
        <p:cNvGrpSpPr/>
        <p:nvPr/>
      </p:nvGrpSpPr>
      <p:grpSpPr>
        <a:xfrm>
          <a:off x="0" y="0"/>
          <a:ext cx="0" cy="0"/>
          <a:chOff x="0" y="0"/>
          <a:chExt cx="0" cy="0"/>
        </a:xfrm>
      </p:grpSpPr>
      <p:sp>
        <p:nvSpPr>
          <p:cNvPr id="90" name="Google Shape;90;p21"/>
          <p:cNvSpPr txBox="1">
            <a:spLocks noGrp="1"/>
          </p:cNvSpPr>
          <p:nvPr>
            <p:ph type="title"/>
          </p:nvPr>
        </p:nvSpPr>
        <p:spPr>
          <a:xfrm>
            <a:off x="685621" y="4106333"/>
            <a:ext cx="10392001" cy="58884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3199"/>
              <a:buFont typeface="Impact"/>
              <a:buNone/>
              <a:defRPr sz="31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21"/>
          <p:cNvSpPr>
            <a:spLocks noGrp="1"/>
          </p:cNvSpPr>
          <p:nvPr>
            <p:ph type="pic" idx="2"/>
          </p:nvPr>
        </p:nvSpPr>
        <p:spPr>
          <a:xfrm>
            <a:off x="685623" y="685800"/>
            <a:ext cx="10389807" cy="3194903"/>
          </a:xfrm>
          <a:prstGeom prst="rect">
            <a:avLst/>
          </a:prstGeom>
          <a:noFill/>
          <a:ln w="57150" cap="flat" cmpd="thinThick">
            <a:solidFill>
              <a:srgbClr val="7F7F7F"/>
            </a:solidFill>
            <a:prstDash val="solid"/>
            <a:miter lim="800000"/>
            <a:headEnd type="none" w="sm" len="sm"/>
            <a:tailEnd type="none" w="sm" len="sm"/>
          </a:ln>
        </p:spPr>
      </p:sp>
      <p:sp>
        <p:nvSpPr>
          <p:cNvPr id="92" name="Google Shape;92;p21"/>
          <p:cNvSpPr txBox="1">
            <a:spLocks noGrp="1"/>
          </p:cNvSpPr>
          <p:nvPr>
            <p:ph type="body" idx="1"/>
          </p:nvPr>
        </p:nvSpPr>
        <p:spPr>
          <a:xfrm>
            <a:off x="685601" y="4702923"/>
            <a:ext cx="10392021" cy="682472"/>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2560"/>
              <a:buNone/>
              <a:defRPr sz="1600"/>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93" name="Google Shape;93;p21"/>
          <p:cNvSpPr txBox="1">
            <a:spLocks noGrp="1"/>
          </p:cNvSpPr>
          <p:nvPr>
            <p:ph type="dt" idx="10"/>
          </p:nvPr>
        </p:nvSpPr>
        <p:spPr>
          <a:xfrm>
            <a:off x="7296183" y="5757334"/>
            <a:ext cx="3783614"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1"/>
          <p:cNvSpPr txBox="1">
            <a:spLocks noGrp="1"/>
          </p:cNvSpPr>
          <p:nvPr>
            <p:ph type="ftr" idx="11"/>
          </p:nvPr>
        </p:nvSpPr>
        <p:spPr>
          <a:xfrm>
            <a:off x="685623" y="5757334"/>
            <a:ext cx="5498287"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1"/>
          <p:cNvSpPr txBox="1">
            <a:spLocks noGrp="1"/>
          </p:cNvSpPr>
          <p:nvPr>
            <p:ph type="sldNum" idx="12"/>
          </p:nvPr>
        </p:nvSpPr>
        <p:spPr>
          <a:xfrm>
            <a:off x="6285484" y="5757334"/>
            <a:ext cx="906950"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6"/>
        <p:cNvGrpSpPr/>
        <p:nvPr/>
      </p:nvGrpSpPr>
      <p:grpSpPr>
        <a:xfrm>
          <a:off x="0" y="0"/>
          <a:ext cx="0" cy="0"/>
          <a:chOff x="0" y="0"/>
          <a:chExt cx="0" cy="0"/>
        </a:xfrm>
      </p:grpSpPr>
      <p:sp>
        <p:nvSpPr>
          <p:cNvPr id="97" name="Google Shape;97;p22"/>
          <p:cNvSpPr txBox="1">
            <a:spLocks noGrp="1"/>
          </p:cNvSpPr>
          <p:nvPr>
            <p:ph type="title"/>
          </p:nvPr>
        </p:nvSpPr>
        <p:spPr>
          <a:xfrm>
            <a:off x="685623" y="685801"/>
            <a:ext cx="10394194" cy="319490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accent1"/>
              </a:buClr>
              <a:buSzPts val="4799"/>
              <a:buFont typeface="Impact"/>
              <a:buNone/>
              <a:defRPr sz="47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22"/>
          <p:cNvSpPr txBox="1">
            <a:spLocks noGrp="1"/>
          </p:cNvSpPr>
          <p:nvPr>
            <p:ph type="body" idx="1"/>
          </p:nvPr>
        </p:nvSpPr>
        <p:spPr>
          <a:xfrm>
            <a:off x="685601" y="4106333"/>
            <a:ext cx="10392022" cy="1273606"/>
          </a:xfrm>
          <a:prstGeom prst="rect">
            <a:avLst/>
          </a:prstGeom>
          <a:noFill/>
          <a:ln>
            <a:noFill/>
          </a:ln>
        </p:spPr>
        <p:txBody>
          <a:bodyPr spcFirstLastPara="1" wrap="square" lIns="91425" tIns="45700" rIns="91425" bIns="45700" anchor="ctr" anchorCtr="0">
            <a:normAutofit/>
          </a:bodyPr>
          <a:lstStyle>
            <a:lvl1pPr marL="457200" lvl="0" indent="-228600" algn="ctr">
              <a:lnSpc>
                <a:spcPct val="120000"/>
              </a:lnSpc>
              <a:spcBef>
                <a:spcPts val="1000"/>
              </a:spcBef>
              <a:spcAft>
                <a:spcPts val="0"/>
              </a:spcAft>
              <a:buSzPts val="2878"/>
              <a:buNone/>
              <a:defRPr sz="1799"/>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99" name="Google Shape;99;p22"/>
          <p:cNvSpPr txBox="1">
            <a:spLocks noGrp="1"/>
          </p:cNvSpPr>
          <p:nvPr>
            <p:ph type="dt" idx="10"/>
          </p:nvPr>
        </p:nvSpPr>
        <p:spPr>
          <a:xfrm>
            <a:off x="7296183" y="5757334"/>
            <a:ext cx="3783614"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2"/>
          <p:cNvSpPr txBox="1">
            <a:spLocks noGrp="1"/>
          </p:cNvSpPr>
          <p:nvPr>
            <p:ph type="ftr" idx="11"/>
          </p:nvPr>
        </p:nvSpPr>
        <p:spPr>
          <a:xfrm>
            <a:off x="685623" y="5757334"/>
            <a:ext cx="5498287"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22"/>
          <p:cNvSpPr txBox="1">
            <a:spLocks noGrp="1"/>
          </p:cNvSpPr>
          <p:nvPr>
            <p:ph type="sldNum" idx="12"/>
          </p:nvPr>
        </p:nvSpPr>
        <p:spPr>
          <a:xfrm>
            <a:off x="6285484" y="5757334"/>
            <a:ext cx="906950"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2"/>
        <p:cNvGrpSpPr/>
        <p:nvPr/>
      </p:nvGrpSpPr>
      <p:grpSpPr>
        <a:xfrm>
          <a:off x="0" y="0"/>
          <a:ext cx="0" cy="0"/>
          <a:chOff x="0" y="0"/>
          <a:chExt cx="0" cy="0"/>
        </a:xfrm>
      </p:grpSpPr>
      <p:sp>
        <p:nvSpPr>
          <p:cNvPr id="103" name="Google Shape;103;p23"/>
          <p:cNvSpPr txBox="1">
            <a:spLocks noGrp="1"/>
          </p:cNvSpPr>
          <p:nvPr>
            <p:ph type="title"/>
          </p:nvPr>
        </p:nvSpPr>
        <p:spPr>
          <a:xfrm>
            <a:off x="1121440" y="685800"/>
            <a:ext cx="9522540" cy="2916704"/>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accent1"/>
              </a:buClr>
              <a:buSzPts val="4799"/>
              <a:buFont typeface="Impact"/>
              <a:buNone/>
              <a:defRPr sz="47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23"/>
          <p:cNvSpPr txBox="1">
            <a:spLocks noGrp="1"/>
          </p:cNvSpPr>
          <p:nvPr>
            <p:ph type="body" idx="1"/>
          </p:nvPr>
        </p:nvSpPr>
        <p:spPr>
          <a:xfrm>
            <a:off x="1549860" y="3610032"/>
            <a:ext cx="8665699" cy="377768"/>
          </a:xfrm>
          <a:prstGeom prst="rect">
            <a:avLst/>
          </a:prstGeom>
          <a:noFill/>
          <a:ln>
            <a:noFill/>
          </a:ln>
        </p:spPr>
        <p:txBody>
          <a:bodyPr spcFirstLastPara="1" wrap="square" lIns="91425" tIns="45700" rIns="91425" bIns="45700" anchor="t" anchorCtr="0">
            <a:normAutofit/>
          </a:bodyPr>
          <a:lstStyle>
            <a:lvl1pPr marL="457200" lvl="0" indent="-228600" algn="r">
              <a:lnSpc>
                <a:spcPct val="120000"/>
              </a:lnSpc>
              <a:spcBef>
                <a:spcPts val="1000"/>
              </a:spcBef>
              <a:spcAft>
                <a:spcPts val="0"/>
              </a:spcAft>
              <a:buSzPts val="2240"/>
              <a:buNone/>
              <a:defRPr sz="1400">
                <a:solidFill>
                  <a:srgbClr val="7F7F7F"/>
                </a:solidFill>
              </a:defRPr>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105" name="Google Shape;105;p23"/>
          <p:cNvSpPr txBox="1">
            <a:spLocks noGrp="1"/>
          </p:cNvSpPr>
          <p:nvPr>
            <p:ph type="body" idx="2"/>
          </p:nvPr>
        </p:nvSpPr>
        <p:spPr>
          <a:xfrm>
            <a:off x="685623" y="4106334"/>
            <a:ext cx="10394174" cy="1268252"/>
          </a:xfrm>
          <a:prstGeom prst="rect">
            <a:avLst/>
          </a:prstGeom>
          <a:noFill/>
          <a:ln>
            <a:noFill/>
          </a:ln>
        </p:spPr>
        <p:txBody>
          <a:bodyPr spcFirstLastPara="1" wrap="square" lIns="91425" tIns="45700" rIns="91425" bIns="45700" anchor="ctr" anchorCtr="0">
            <a:normAutofit/>
          </a:bodyPr>
          <a:lstStyle>
            <a:lvl1pPr marL="457200" lvl="0" indent="-228600" algn="ctr">
              <a:lnSpc>
                <a:spcPct val="120000"/>
              </a:lnSpc>
              <a:spcBef>
                <a:spcPts val="1000"/>
              </a:spcBef>
              <a:spcAft>
                <a:spcPts val="0"/>
              </a:spcAft>
              <a:buSzPts val="2878"/>
              <a:buNone/>
              <a:defRPr sz="1799"/>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106" name="Google Shape;106;p23"/>
          <p:cNvSpPr txBox="1">
            <a:spLocks noGrp="1"/>
          </p:cNvSpPr>
          <p:nvPr>
            <p:ph type="dt" idx="10"/>
          </p:nvPr>
        </p:nvSpPr>
        <p:spPr>
          <a:xfrm>
            <a:off x="7296183" y="5757334"/>
            <a:ext cx="3783614"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3"/>
          <p:cNvSpPr txBox="1">
            <a:spLocks noGrp="1"/>
          </p:cNvSpPr>
          <p:nvPr>
            <p:ph type="ftr" idx="11"/>
          </p:nvPr>
        </p:nvSpPr>
        <p:spPr>
          <a:xfrm>
            <a:off x="685623" y="5757334"/>
            <a:ext cx="5498287"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23"/>
          <p:cNvSpPr txBox="1">
            <a:spLocks noGrp="1"/>
          </p:cNvSpPr>
          <p:nvPr>
            <p:ph type="sldNum" idx="12"/>
          </p:nvPr>
        </p:nvSpPr>
        <p:spPr>
          <a:xfrm>
            <a:off x="6285484" y="5757334"/>
            <a:ext cx="906950"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09" name="Google Shape;109;p23"/>
          <p:cNvSpPr txBox="1"/>
          <p:nvPr/>
        </p:nvSpPr>
        <p:spPr>
          <a:xfrm>
            <a:off x="685623" y="892628"/>
            <a:ext cx="609441" cy="584776"/>
          </a:xfrm>
          <a:prstGeom prst="rect">
            <a:avLst/>
          </a:prstGeom>
          <a:noFill/>
          <a:ln>
            <a:noFill/>
          </a:ln>
        </p:spPr>
        <p:txBody>
          <a:bodyPr spcFirstLastPara="1" wrap="square" lIns="91400" tIns="45700" rIns="91400" bIns="45700" anchor="ctr" anchorCtr="0">
            <a:noAutofit/>
          </a:bodyPr>
          <a:lstStyle/>
          <a:p>
            <a:pPr marL="0" marR="0" lvl="0" indent="0" algn="l" rtl="0">
              <a:spcBef>
                <a:spcPts val="0"/>
              </a:spcBef>
              <a:spcAft>
                <a:spcPts val="0"/>
              </a:spcAft>
              <a:buClr>
                <a:schemeClr val="dk1"/>
              </a:buClr>
              <a:buSzPts val="7998"/>
              <a:buFont typeface="Impact"/>
              <a:buNone/>
            </a:pPr>
            <a:r>
              <a:rPr lang="en-US" sz="7998" b="0" i="0" u="none" strike="noStrike" cap="none">
                <a:solidFill>
                  <a:schemeClr val="dk1"/>
                </a:solidFill>
                <a:latin typeface="Impact"/>
                <a:ea typeface="Impact"/>
                <a:cs typeface="Impact"/>
                <a:sym typeface="Impact"/>
              </a:rPr>
              <a:t>“</a:t>
            </a:r>
            <a:endParaRPr/>
          </a:p>
        </p:txBody>
      </p:sp>
      <p:sp>
        <p:nvSpPr>
          <p:cNvPr id="110" name="Google Shape;110;p23"/>
          <p:cNvSpPr txBox="1"/>
          <p:nvPr/>
        </p:nvSpPr>
        <p:spPr>
          <a:xfrm>
            <a:off x="10470356" y="2922827"/>
            <a:ext cx="609441" cy="584776"/>
          </a:xfrm>
          <a:prstGeom prst="rect">
            <a:avLst/>
          </a:prstGeom>
          <a:noFill/>
          <a:ln>
            <a:noFill/>
          </a:ln>
        </p:spPr>
        <p:txBody>
          <a:bodyPr spcFirstLastPara="1" wrap="square" lIns="91400" tIns="45700" rIns="91400" bIns="45700" anchor="ctr" anchorCtr="0">
            <a:noAutofit/>
          </a:bodyPr>
          <a:lstStyle/>
          <a:p>
            <a:pPr marL="0" marR="0" lvl="0" indent="0" algn="r" rtl="0">
              <a:spcBef>
                <a:spcPts val="0"/>
              </a:spcBef>
              <a:spcAft>
                <a:spcPts val="0"/>
              </a:spcAft>
              <a:buClr>
                <a:schemeClr val="dk1"/>
              </a:buClr>
              <a:buSzPts val="7998"/>
              <a:buFont typeface="Impact"/>
              <a:buNone/>
            </a:pPr>
            <a:r>
              <a:rPr lang="en-US" sz="7998" b="0" i="0" u="none" strike="noStrike" cap="none">
                <a:solidFill>
                  <a:schemeClr val="dk1"/>
                </a:solidFill>
                <a:latin typeface="Impact"/>
                <a:ea typeface="Impact"/>
                <a:cs typeface="Impact"/>
                <a:sym typeface="Impact"/>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11"/>
        <p:cNvGrpSpPr/>
        <p:nvPr/>
      </p:nvGrpSpPr>
      <p:grpSpPr>
        <a:xfrm>
          <a:off x="0" y="0"/>
          <a:ext cx="0" cy="0"/>
          <a:chOff x="0" y="0"/>
          <a:chExt cx="0" cy="0"/>
        </a:xfrm>
      </p:grpSpPr>
      <p:sp>
        <p:nvSpPr>
          <p:cNvPr id="112" name="Google Shape;112;p24"/>
          <p:cNvSpPr txBox="1">
            <a:spLocks noGrp="1"/>
          </p:cNvSpPr>
          <p:nvPr>
            <p:ph type="title"/>
          </p:nvPr>
        </p:nvSpPr>
        <p:spPr>
          <a:xfrm>
            <a:off x="685622" y="1723855"/>
            <a:ext cx="10392000" cy="251183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4799"/>
              <a:buFont typeface="Impact"/>
              <a:buNone/>
              <a:defRPr sz="47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24"/>
          <p:cNvSpPr txBox="1">
            <a:spLocks noGrp="1"/>
          </p:cNvSpPr>
          <p:nvPr>
            <p:ph type="body" idx="1"/>
          </p:nvPr>
        </p:nvSpPr>
        <p:spPr>
          <a:xfrm>
            <a:off x="685622" y="4247468"/>
            <a:ext cx="10392000" cy="114064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2878"/>
              <a:buNone/>
              <a:defRPr sz="1799"/>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114" name="Google Shape;114;p24"/>
          <p:cNvSpPr txBox="1">
            <a:spLocks noGrp="1"/>
          </p:cNvSpPr>
          <p:nvPr>
            <p:ph type="dt" idx="10"/>
          </p:nvPr>
        </p:nvSpPr>
        <p:spPr>
          <a:xfrm>
            <a:off x="7296183" y="5757334"/>
            <a:ext cx="3783614"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24"/>
          <p:cNvSpPr txBox="1">
            <a:spLocks noGrp="1"/>
          </p:cNvSpPr>
          <p:nvPr>
            <p:ph type="ftr" idx="11"/>
          </p:nvPr>
        </p:nvSpPr>
        <p:spPr>
          <a:xfrm>
            <a:off x="685623" y="5757334"/>
            <a:ext cx="5498287"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24"/>
          <p:cNvSpPr txBox="1">
            <a:spLocks noGrp="1"/>
          </p:cNvSpPr>
          <p:nvPr>
            <p:ph type="sldNum" idx="12"/>
          </p:nvPr>
        </p:nvSpPr>
        <p:spPr>
          <a:xfrm>
            <a:off x="6285484" y="5757334"/>
            <a:ext cx="906950"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117"/>
        <p:cNvGrpSpPr/>
        <p:nvPr/>
      </p:nvGrpSpPr>
      <p:grpSpPr>
        <a:xfrm>
          <a:off x="0" y="0"/>
          <a:ext cx="0" cy="0"/>
          <a:chOff x="0" y="0"/>
          <a:chExt cx="0" cy="0"/>
        </a:xfrm>
      </p:grpSpPr>
      <p:sp>
        <p:nvSpPr>
          <p:cNvPr id="118" name="Google Shape;118;p25"/>
          <p:cNvSpPr txBox="1">
            <a:spLocks noGrp="1"/>
          </p:cNvSpPr>
          <p:nvPr>
            <p:ph type="title"/>
          </p:nvPr>
        </p:nvSpPr>
        <p:spPr>
          <a:xfrm>
            <a:off x="685623" y="685801"/>
            <a:ext cx="10391999" cy="115196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accent1"/>
              </a:buClr>
              <a:buSzPts val="5398"/>
              <a:buFont typeface="Impact"/>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25"/>
          <p:cNvSpPr txBox="1">
            <a:spLocks noGrp="1"/>
          </p:cNvSpPr>
          <p:nvPr>
            <p:ph type="body" idx="1"/>
          </p:nvPr>
        </p:nvSpPr>
        <p:spPr>
          <a:xfrm>
            <a:off x="685623" y="2063395"/>
            <a:ext cx="3309266" cy="576262"/>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1000"/>
              </a:spcBef>
              <a:spcAft>
                <a:spcPts val="0"/>
              </a:spcAft>
              <a:buSzPts val="3838"/>
              <a:buNone/>
              <a:defRPr sz="2399" b="0">
                <a:solidFill>
                  <a:schemeClr val="accent1"/>
                </a:solidFill>
              </a:defRPr>
            </a:lvl1pPr>
            <a:lvl2pPr marL="914400" lvl="1" indent="-228600" algn="l">
              <a:lnSpc>
                <a:spcPct val="120000"/>
              </a:lnSpc>
              <a:spcBef>
                <a:spcPts val="500"/>
              </a:spcBef>
              <a:spcAft>
                <a:spcPts val="0"/>
              </a:spcAft>
              <a:buSzPts val="3198"/>
              <a:buNone/>
              <a:defRPr sz="1999" b="1"/>
            </a:lvl2pPr>
            <a:lvl3pPr marL="1371600" lvl="2" indent="-228600" algn="l">
              <a:lnSpc>
                <a:spcPct val="120000"/>
              </a:lnSpc>
              <a:spcBef>
                <a:spcPts val="500"/>
              </a:spcBef>
              <a:spcAft>
                <a:spcPts val="0"/>
              </a:spcAft>
              <a:buSzPts val="2878"/>
              <a:buNone/>
              <a:defRPr sz="1799"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120" name="Google Shape;120;p25"/>
          <p:cNvSpPr txBox="1">
            <a:spLocks noGrp="1"/>
          </p:cNvSpPr>
          <p:nvPr>
            <p:ph type="body" idx="2"/>
          </p:nvPr>
        </p:nvSpPr>
        <p:spPr>
          <a:xfrm>
            <a:off x="685623" y="2639658"/>
            <a:ext cx="3309266" cy="2734928"/>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2240"/>
              <a:buNone/>
              <a:defRPr sz="1400"/>
            </a:lvl1pPr>
            <a:lvl2pPr marL="914400" lvl="1" indent="-228600" algn="l">
              <a:lnSpc>
                <a:spcPct val="120000"/>
              </a:lnSpc>
              <a:spcBef>
                <a:spcPts val="500"/>
              </a:spcBef>
              <a:spcAft>
                <a:spcPts val="0"/>
              </a:spcAft>
              <a:buSzPts val="1920"/>
              <a:buNone/>
              <a:defRPr sz="1200"/>
            </a:lvl2pPr>
            <a:lvl3pPr marL="1371600" lvl="2" indent="-228600" algn="l">
              <a:lnSpc>
                <a:spcPct val="120000"/>
              </a:lnSpc>
              <a:spcBef>
                <a:spcPts val="500"/>
              </a:spcBef>
              <a:spcAft>
                <a:spcPts val="0"/>
              </a:spcAft>
              <a:buSzPts val="1600"/>
              <a:buNone/>
              <a:defRPr sz="1000"/>
            </a:lvl3pPr>
            <a:lvl4pPr marL="1828800" lvl="3" indent="-228600" algn="l">
              <a:lnSpc>
                <a:spcPct val="120000"/>
              </a:lnSpc>
              <a:spcBef>
                <a:spcPts val="500"/>
              </a:spcBef>
              <a:spcAft>
                <a:spcPts val="0"/>
              </a:spcAft>
              <a:buSzPts val="1440"/>
              <a:buNone/>
              <a:defRPr sz="900"/>
            </a:lvl4pPr>
            <a:lvl5pPr marL="2286000" lvl="4" indent="-228600" algn="l">
              <a:lnSpc>
                <a:spcPct val="120000"/>
              </a:lnSpc>
              <a:spcBef>
                <a:spcPts val="500"/>
              </a:spcBef>
              <a:spcAft>
                <a:spcPts val="0"/>
              </a:spcAft>
              <a:buSzPts val="1440"/>
              <a:buNone/>
              <a:defRPr sz="900"/>
            </a:lvl5pPr>
            <a:lvl6pPr marL="2743200" lvl="5" indent="-228600" algn="l">
              <a:lnSpc>
                <a:spcPct val="120000"/>
              </a:lnSpc>
              <a:spcBef>
                <a:spcPts val="500"/>
              </a:spcBef>
              <a:spcAft>
                <a:spcPts val="0"/>
              </a:spcAft>
              <a:buSzPts val="1440"/>
              <a:buNone/>
              <a:defRPr sz="900"/>
            </a:lvl6pPr>
            <a:lvl7pPr marL="3200400" lvl="6" indent="-228600" algn="l">
              <a:lnSpc>
                <a:spcPct val="120000"/>
              </a:lnSpc>
              <a:spcBef>
                <a:spcPts val="500"/>
              </a:spcBef>
              <a:spcAft>
                <a:spcPts val="0"/>
              </a:spcAft>
              <a:buSzPts val="1440"/>
              <a:buNone/>
              <a:defRPr sz="900"/>
            </a:lvl7pPr>
            <a:lvl8pPr marL="3657600" lvl="7" indent="-228600" algn="l">
              <a:lnSpc>
                <a:spcPct val="120000"/>
              </a:lnSpc>
              <a:spcBef>
                <a:spcPts val="500"/>
              </a:spcBef>
              <a:spcAft>
                <a:spcPts val="0"/>
              </a:spcAft>
              <a:buSzPts val="1440"/>
              <a:buNone/>
              <a:defRPr sz="900"/>
            </a:lvl8pPr>
            <a:lvl9pPr marL="4114800" lvl="8" indent="-228600" algn="l">
              <a:lnSpc>
                <a:spcPct val="120000"/>
              </a:lnSpc>
              <a:spcBef>
                <a:spcPts val="500"/>
              </a:spcBef>
              <a:spcAft>
                <a:spcPts val="0"/>
              </a:spcAft>
              <a:buSzPts val="1440"/>
              <a:buNone/>
              <a:defRPr sz="900"/>
            </a:lvl9pPr>
          </a:lstStyle>
          <a:p>
            <a:endParaRPr/>
          </a:p>
        </p:txBody>
      </p:sp>
      <p:sp>
        <p:nvSpPr>
          <p:cNvPr id="121" name="Google Shape;121;p25"/>
          <p:cNvSpPr txBox="1">
            <a:spLocks noGrp="1"/>
          </p:cNvSpPr>
          <p:nvPr>
            <p:ph type="body" idx="3"/>
          </p:nvPr>
        </p:nvSpPr>
        <p:spPr>
          <a:xfrm>
            <a:off x="4233519" y="2063395"/>
            <a:ext cx="3309266" cy="576262"/>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1000"/>
              </a:spcBef>
              <a:spcAft>
                <a:spcPts val="0"/>
              </a:spcAft>
              <a:buSzPts val="3838"/>
              <a:buNone/>
              <a:defRPr sz="2399" b="0">
                <a:solidFill>
                  <a:schemeClr val="accent1"/>
                </a:solidFill>
              </a:defRPr>
            </a:lvl1pPr>
            <a:lvl2pPr marL="914400" lvl="1" indent="-228600" algn="l">
              <a:lnSpc>
                <a:spcPct val="120000"/>
              </a:lnSpc>
              <a:spcBef>
                <a:spcPts val="500"/>
              </a:spcBef>
              <a:spcAft>
                <a:spcPts val="0"/>
              </a:spcAft>
              <a:buSzPts val="3198"/>
              <a:buNone/>
              <a:defRPr sz="1999" b="1"/>
            </a:lvl2pPr>
            <a:lvl3pPr marL="1371600" lvl="2" indent="-228600" algn="l">
              <a:lnSpc>
                <a:spcPct val="120000"/>
              </a:lnSpc>
              <a:spcBef>
                <a:spcPts val="500"/>
              </a:spcBef>
              <a:spcAft>
                <a:spcPts val="0"/>
              </a:spcAft>
              <a:buSzPts val="2878"/>
              <a:buNone/>
              <a:defRPr sz="1799"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122" name="Google Shape;122;p25"/>
          <p:cNvSpPr txBox="1">
            <a:spLocks noGrp="1"/>
          </p:cNvSpPr>
          <p:nvPr>
            <p:ph type="body" idx="4"/>
          </p:nvPr>
        </p:nvSpPr>
        <p:spPr>
          <a:xfrm>
            <a:off x="4233518" y="2639658"/>
            <a:ext cx="3309266" cy="2734928"/>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2240"/>
              <a:buNone/>
              <a:defRPr sz="1400"/>
            </a:lvl1pPr>
            <a:lvl2pPr marL="914400" lvl="1" indent="-228600" algn="l">
              <a:lnSpc>
                <a:spcPct val="120000"/>
              </a:lnSpc>
              <a:spcBef>
                <a:spcPts val="500"/>
              </a:spcBef>
              <a:spcAft>
                <a:spcPts val="0"/>
              </a:spcAft>
              <a:buSzPts val="1920"/>
              <a:buNone/>
              <a:defRPr sz="1200"/>
            </a:lvl2pPr>
            <a:lvl3pPr marL="1371600" lvl="2" indent="-228600" algn="l">
              <a:lnSpc>
                <a:spcPct val="120000"/>
              </a:lnSpc>
              <a:spcBef>
                <a:spcPts val="500"/>
              </a:spcBef>
              <a:spcAft>
                <a:spcPts val="0"/>
              </a:spcAft>
              <a:buSzPts val="1600"/>
              <a:buNone/>
              <a:defRPr sz="1000"/>
            </a:lvl3pPr>
            <a:lvl4pPr marL="1828800" lvl="3" indent="-228600" algn="l">
              <a:lnSpc>
                <a:spcPct val="120000"/>
              </a:lnSpc>
              <a:spcBef>
                <a:spcPts val="500"/>
              </a:spcBef>
              <a:spcAft>
                <a:spcPts val="0"/>
              </a:spcAft>
              <a:buSzPts val="1440"/>
              <a:buNone/>
              <a:defRPr sz="900"/>
            </a:lvl4pPr>
            <a:lvl5pPr marL="2286000" lvl="4" indent="-228600" algn="l">
              <a:lnSpc>
                <a:spcPct val="120000"/>
              </a:lnSpc>
              <a:spcBef>
                <a:spcPts val="500"/>
              </a:spcBef>
              <a:spcAft>
                <a:spcPts val="0"/>
              </a:spcAft>
              <a:buSzPts val="1440"/>
              <a:buNone/>
              <a:defRPr sz="900"/>
            </a:lvl5pPr>
            <a:lvl6pPr marL="2743200" lvl="5" indent="-228600" algn="l">
              <a:lnSpc>
                <a:spcPct val="120000"/>
              </a:lnSpc>
              <a:spcBef>
                <a:spcPts val="500"/>
              </a:spcBef>
              <a:spcAft>
                <a:spcPts val="0"/>
              </a:spcAft>
              <a:buSzPts val="1440"/>
              <a:buNone/>
              <a:defRPr sz="900"/>
            </a:lvl6pPr>
            <a:lvl7pPr marL="3200400" lvl="6" indent="-228600" algn="l">
              <a:lnSpc>
                <a:spcPct val="120000"/>
              </a:lnSpc>
              <a:spcBef>
                <a:spcPts val="500"/>
              </a:spcBef>
              <a:spcAft>
                <a:spcPts val="0"/>
              </a:spcAft>
              <a:buSzPts val="1440"/>
              <a:buNone/>
              <a:defRPr sz="900"/>
            </a:lvl7pPr>
            <a:lvl8pPr marL="3657600" lvl="7" indent="-228600" algn="l">
              <a:lnSpc>
                <a:spcPct val="120000"/>
              </a:lnSpc>
              <a:spcBef>
                <a:spcPts val="500"/>
              </a:spcBef>
              <a:spcAft>
                <a:spcPts val="0"/>
              </a:spcAft>
              <a:buSzPts val="1440"/>
              <a:buNone/>
              <a:defRPr sz="900"/>
            </a:lvl8pPr>
            <a:lvl9pPr marL="4114800" lvl="8" indent="-228600" algn="l">
              <a:lnSpc>
                <a:spcPct val="120000"/>
              </a:lnSpc>
              <a:spcBef>
                <a:spcPts val="500"/>
              </a:spcBef>
              <a:spcAft>
                <a:spcPts val="0"/>
              </a:spcAft>
              <a:buSzPts val="1440"/>
              <a:buNone/>
              <a:defRPr sz="900"/>
            </a:lvl9pPr>
          </a:lstStyle>
          <a:p>
            <a:endParaRPr/>
          </a:p>
        </p:txBody>
      </p:sp>
      <p:sp>
        <p:nvSpPr>
          <p:cNvPr id="123" name="Google Shape;123;p25"/>
          <p:cNvSpPr txBox="1">
            <a:spLocks noGrp="1"/>
          </p:cNvSpPr>
          <p:nvPr>
            <p:ph type="body" idx="5"/>
          </p:nvPr>
        </p:nvSpPr>
        <p:spPr>
          <a:xfrm>
            <a:off x="7768356" y="2063395"/>
            <a:ext cx="3309266" cy="576262"/>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1000"/>
              </a:spcBef>
              <a:spcAft>
                <a:spcPts val="0"/>
              </a:spcAft>
              <a:buSzPts val="3838"/>
              <a:buNone/>
              <a:defRPr sz="2399" b="0">
                <a:solidFill>
                  <a:schemeClr val="accent1"/>
                </a:solidFill>
              </a:defRPr>
            </a:lvl1pPr>
            <a:lvl2pPr marL="914400" lvl="1" indent="-228600" algn="l">
              <a:lnSpc>
                <a:spcPct val="120000"/>
              </a:lnSpc>
              <a:spcBef>
                <a:spcPts val="500"/>
              </a:spcBef>
              <a:spcAft>
                <a:spcPts val="0"/>
              </a:spcAft>
              <a:buSzPts val="3198"/>
              <a:buNone/>
              <a:defRPr sz="1999" b="1"/>
            </a:lvl2pPr>
            <a:lvl3pPr marL="1371600" lvl="2" indent="-228600" algn="l">
              <a:lnSpc>
                <a:spcPct val="120000"/>
              </a:lnSpc>
              <a:spcBef>
                <a:spcPts val="500"/>
              </a:spcBef>
              <a:spcAft>
                <a:spcPts val="0"/>
              </a:spcAft>
              <a:buSzPts val="2878"/>
              <a:buNone/>
              <a:defRPr sz="1799"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124" name="Google Shape;124;p25"/>
          <p:cNvSpPr txBox="1">
            <a:spLocks noGrp="1"/>
          </p:cNvSpPr>
          <p:nvPr>
            <p:ph type="body" idx="6"/>
          </p:nvPr>
        </p:nvSpPr>
        <p:spPr>
          <a:xfrm>
            <a:off x="7768356" y="2639658"/>
            <a:ext cx="3309266" cy="2734928"/>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2240"/>
              <a:buNone/>
              <a:defRPr sz="1400"/>
            </a:lvl1pPr>
            <a:lvl2pPr marL="914400" lvl="1" indent="-228600" algn="l">
              <a:lnSpc>
                <a:spcPct val="120000"/>
              </a:lnSpc>
              <a:spcBef>
                <a:spcPts val="500"/>
              </a:spcBef>
              <a:spcAft>
                <a:spcPts val="0"/>
              </a:spcAft>
              <a:buSzPts val="1920"/>
              <a:buNone/>
              <a:defRPr sz="1200"/>
            </a:lvl2pPr>
            <a:lvl3pPr marL="1371600" lvl="2" indent="-228600" algn="l">
              <a:lnSpc>
                <a:spcPct val="120000"/>
              </a:lnSpc>
              <a:spcBef>
                <a:spcPts val="500"/>
              </a:spcBef>
              <a:spcAft>
                <a:spcPts val="0"/>
              </a:spcAft>
              <a:buSzPts val="1600"/>
              <a:buNone/>
              <a:defRPr sz="1000"/>
            </a:lvl3pPr>
            <a:lvl4pPr marL="1828800" lvl="3" indent="-228600" algn="l">
              <a:lnSpc>
                <a:spcPct val="120000"/>
              </a:lnSpc>
              <a:spcBef>
                <a:spcPts val="500"/>
              </a:spcBef>
              <a:spcAft>
                <a:spcPts val="0"/>
              </a:spcAft>
              <a:buSzPts val="1440"/>
              <a:buNone/>
              <a:defRPr sz="900"/>
            </a:lvl4pPr>
            <a:lvl5pPr marL="2286000" lvl="4" indent="-228600" algn="l">
              <a:lnSpc>
                <a:spcPct val="120000"/>
              </a:lnSpc>
              <a:spcBef>
                <a:spcPts val="500"/>
              </a:spcBef>
              <a:spcAft>
                <a:spcPts val="0"/>
              </a:spcAft>
              <a:buSzPts val="1440"/>
              <a:buNone/>
              <a:defRPr sz="900"/>
            </a:lvl5pPr>
            <a:lvl6pPr marL="2743200" lvl="5" indent="-228600" algn="l">
              <a:lnSpc>
                <a:spcPct val="120000"/>
              </a:lnSpc>
              <a:spcBef>
                <a:spcPts val="500"/>
              </a:spcBef>
              <a:spcAft>
                <a:spcPts val="0"/>
              </a:spcAft>
              <a:buSzPts val="1440"/>
              <a:buNone/>
              <a:defRPr sz="900"/>
            </a:lvl6pPr>
            <a:lvl7pPr marL="3200400" lvl="6" indent="-228600" algn="l">
              <a:lnSpc>
                <a:spcPct val="120000"/>
              </a:lnSpc>
              <a:spcBef>
                <a:spcPts val="500"/>
              </a:spcBef>
              <a:spcAft>
                <a:spcPts val="0"/>
              </a:spcAft>
              <a:buSzPts val="1440"/>
              <a:buNone/>
              <a:defRPr sz="900"/>
            </a:lvl7pPr>
            <a:lvl8pPr marL="3657600" lvl="7" indent="-228600" algn="l">
              <a:lnSpc>
                <a:spcPct val="120000"/>
              </a:lnSpc>
              <a:spcBef>
                <a:spcPts val="500"/>
              </a:spcBef>
              <a:spcAft>
                <a:spcPts val="0"/>
              </a:spcAft>
              <a:buSzPts val="1440"/>
              <a:buNone/>
              <a:defRPr sz="900"/>
            </a:lvl8pPr>
            <a:lvl9pPr marL="4114800" lvl="8" indent="-228600" algn="l">
              <a:lnSpc>
                <a:spcPct val="120000"/>
              </a:lnSpc>
              <a:spcBef>
                <a:spcPts val="500"/>
              </a:spcBef>
              <a:spcAft>
                <a:spcPts val="0"/>
              </a:spcAft>
              <a:buSzPts val="1440"/>
              <a:buNone/>
              <a:defRPr sz="900"/>
            </a:lvl9pPr>
          </a:lstStyle>
          <a:p>
            <a:endParaRPr/>
          </a:p>
        </p:txBody>
      </p:sp>
      <p:sp>
        <p:nvSpPr>
          <p:cNvPr id="125" name="Google Shape;125;p25"/>
          <p:cNvSpPr txBox="1">
            <a:spLocks noGrp="1"/>
          </p:cNvSpPr>
          <p:nvPr>
            <p:ph type="dt" idx="10"/>
          </p:nvPr>
        </p:nvSpPr>
        <p:spPr>
          <a:xfrm>
            <a:off x="7296183" y="5757334"/>
            <a:ext cx="3783614"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5"/>
          <p:cNvSpPr txBox="1">
            <a:spLocks noGrp="1"/>
          </p:cNvSpPr>
          <p:nvPr>
            <p:ph type="ftr" idx="11"/>
          </p:nvPr>
        </p:nvSpPr>
        <p:spPr>
          <a:xfrm>
            <a:off x="685623" y="5757334"/>
            <a:ext cx="5498287"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5"/>
          <p:cNvSpPr txBox="1">
            <a:spLocks noGrp="1"/>
          </p:cNvSpPr>
          <p:nvPr>
            <p:ph type="sldNum" idx="12"/>
          </p:nvPr>
        </p:nvSpPr>
        <p:spPr>
          <a:xfrm>
            <a:off x="6285484" y="5757334"/>
            <a:ext cx="906950"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128"/>
        <p:cNvGrpSpPr/>
        <p:nvPr/>
      </p:nvGrpSpPr>
      <p:grpSpPr>
        <a:xfrm>
          <a:off x="0" y="0"/>
          <a:ext cx="0" cy="0"/>
          <a:chOff x="0" y="0"/>
          <a:chExt cx="0" cy="0"/>
        </a:xfrm>
      </p:grpSpPr>
      <p:sp>
        <p:nvSpPr>
          <p:cNvPr id="129" name="Google Shape;129;p26"/>
          <p:cNvSpPr txBox="1">
            <a:spLocks noGrp="1"/>
          </p:cNvSpPr>
          <p:nvPr>
            <p:ph type="title"/>
          </p:nvPr>
        </p:nvSpPr>
        <p:spPr>
          <a:xfrm>
            <a:off x="685623" y="685801"/>
            <a:ext cx="10394174" cy="115196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accent1"/>
              </a:buClr>
              <a:buSzPts val="5398"/>
              <a:buFont typeface="Impact"/>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26"/>
          <p:cNvSpPr txBox="1">
            <a:spLocks noGrp="1"/>
          </p:cNvSpPr>
          <p:nvPr>
            <p:ph type="body" idx="1"/>
          </p:nvPr>
        </p:nvSpPr>
        <p:spPr>
          <a:xfrm>
            <a:off x="691660" y="3813025"/>
            <a:ext cx="3309266" cy="576262"/>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1000"/>
              </a:spcBef>
              <a:spcAft>
                <a:spcPts val="0"/>
              </a:spcAft>
              <a:buSzPts val="3518"/>
              <a:buNone/>
              <a:defRPr sz="2199" b="0">
                <a:solidFill>
                  <a:schemeClr val="accent1"/>
                </a:solidFill>
              </a:defRPr>
            </a:lvl1pPr>
            <a:lvl2pPr marL="914400" lvl="1" indent="-228600" algn="l">
              <a:lnSpc>
                <a:spcPct val="120000"/>
              </a:lnSpc>
              <a:spcBef>
                <a:spcPts val="500"/>
              </a:spcBef>
              <a:spcAft>
                <a:spcPts val="0"/>
              </a:spcAft>
              <a:buSzPts val="3198"/>
              <a:buNone/>
              <a:defRPr sz="1999" b="1"/>
            </a:lvl2pPr>
            <a:lvl3pPr marL="1371600" lvl="2" indent="-228600" algn="l">
              <a:lnSpc>
                <a:spcPct val="120000"/>
              </a:lnSpc>
              <a:spcBef>
                <a:spcPts val="500"/>
              </a:spcBef>
              <a:spcAft>
                <a:spcPts val="0"/>
              </a:spcAft>
              <a:buSzPts val="2878"/>
              <a:buNone/>
              <a:defRPr sz="1799"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131" name="Google Shape;131;p26"/>
          <p:cNvSpPr>
            <a:spLocks noGrp="1"/>
          </p:cNvSpPr>
          <p:nvPr>
            <p:ph type="pic" idx="2"/>
          </p:nvPr>
        </p:nvSpPr>
        <p:spPr>
          <a:xfrm>
            <a:off x="685601" y="2063396"/>
            <a:ext cx="3309266" cy="1536725"/>
          </a:xfrm>
          <a:prstGeom prst="roundRect">
            <a:avLst>
              <a:gd name="adj" fmla="val 0"/>
            </a:avLst>
          </a:prstGeom>
          <a:noFill/>
          <a:ln w="57150" cap="flat" cmpd="thinThick">
            <a:solidFill>
              <a:srgbClr val="7F7F7F"/>
            </a:solidFill>
            <a:prstDash val="solid"/>
            <a:miter lim="800000"/>
            <a:headEnd type="none" w="sm" len="sm"/>
            <a:tailEnd type="none" w="sm" len="sm"/>
          </a:ln>
        </p:spPr>
      </p:sp>
      <p:sp>
        <p:nvSpPr>
          <p:cNvPr id="132" name="Google Shape;132;p26"/>
          <p:cNvSpPr txBox="1">
            <a:spLocks noGrp="1"/>
          </p:cNvSpPr>
          <p:nvPr>
            <p:ph type="body" idx="3"/>
          </p:nvPr>
        </p:nvSpPr>
        <p:spPr>
          <a:xfrm>
            <a:off x="691660" y="4389288"/>
            <a:ext cx="3309266" cy="985299"/>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2240"/>
              <a:buNone/>
              <a:defRPr sz="1400"/>
            </a:lvl1pPr>
            <a:lvl2pPr marL="914400" lvl="1" indent="-228600" algn="l">
              <a:lnSpc>
                <a:spcPct val="120000"/>
              </a:lnSpc>
              <a:spcBef>
                <a:spcPts val="500"/>
              </a:spcBef>
              <a:spcAft>
                <a:spcPts val="0"/>
              </a:spcAft>
              <a:buSzPts val="1920"/>
              <a:buNone/>
              <a:defRPr sz="1200"/>
            </a:lvl2pPr>
            <a:lvl3pPr marL="1371600" lvl="2" indent="-228600" algn="l">
              <a:lnSpc>
                <a:spcPct val="120000"/>
              </a:lnSpc>
              <a:spcBef>
                <a:spcPts val="500"/>
              </a:spcBef>
              <a:spcAft>
                <a:spcPts val="0"/>
              </a:spcAft>
              <a:buSzPts val="1600"/>
              <a:buNone/>
              <a:defRPr sz="1000"/>
            </a:lvl3pPr>
            <a:lvl4pPr marL="1828800" lvl="3" indent="-228600" algn="l">
              <a:lnSpc>
                <a:spcPct val="120000"/>
              </a:lnSpc>
              <a:spcBef>
                <a:spcPts val="500"/>
              </a:spcBef>
              <a:spcAft>
                <a:spcPts val="0"/>
              </a:spcAft>
              <a:buSzPts val="1440"/>
              <a:buNone/>
              <a:defRPr sz="900"/>
            </a:lvl4pPr>
            <a:lvl5pPr marL="2286000" lvl="4" indent="-228600" algn="l">
              <a:lnSpc>
                <a:spcPct val="120000"/>
              </a:lnSpc>
              <a:spcBef>
                <a:spcPts val="500"/>
              </a:spcBef>
              <a:spcAft>
                <a:spcPts val="0"/>
              </a:spcAft>
              <a:buSzPts val="1440"/>
              <a:buNone/>
              <a:defRPr sz="900"/>
            </a:lvl5pPr>
            <a:lvl6pPr marL="2743200" lvl="5" indent="-228600" algn="l">
              <a:lnSpc>
                <a:spcPct val="120000"/>
              </a:lnSpc>
              <a:spcBef>
                <a:spcPts val="500"/>
              </a:spcBef>
              <a:spcAft>
                <a:spcPts val="0"/>
              </a:spcAft>
              <a:buSzPts val="1440"/>
              <a:buNone/>
              <a:defRPr sz="900"/>
            </a:lvl6pPr>
            <a:lvl7pPr marL="3200400" lvl="6" indent="-228600" algn="l">
              <a:lnSpc>
                <a:spcPct val="120000"/>
              </a:lnSpc>
              <a:spcBef>
                <a:spcPts val="500"/>
              </a:spcBef>
              <a:spcAft>
                <a:spcPts val="0"/>
              </a:spcAft>
              <a:buSzPts val="1440"/>
              <a:buNone/>
              <a:defRPr sz="900"/>
            </a:lvl7pPr>
            <a:lvl8pPr marL="3657600" lvl="7" indent="-228600" algn="l">
              <a:lnSpc>
                <a:spcPct val="120000"/>
              </a:lnSpc>
              <a:spcBef>
                <a:spcPts val="500"/>
              </a:spcBef>
              <a:spcAft>
                <a:spcPts val="0"/>
              </a:spcAft>
              <a:buSzPts val="1440"/>
              <a:buNone/>
              <a:defRPr sz="900"/>
            </a:lvl8pPr>
            <a:lvl9pPr marL="4114800" lvl="8" indent="-228600" algn="l">
              <a:lnSpc>
                <a:spcPct val="120000"/>
              </a:lnSpc>
              <a:spcBef>
                <a:spcPts val="500"/>
              </a:spcBef>
              <a:spcAft>
                <a:spcPts val="0"/>
              </a:spcAft>
              <a:buSzPts val="1440"/>
              <a:buNone/>
              <a:defRPr sz="900"/>
            </a:lvl9pPr>
          </a:lstStyle>
          <a:p>
            <a:endParaRPr/>
          </a:p>
        </p:txBody>
      </p:sp>
      <p:sp>
        <p:nvSpPr>
          <p:cNvPr id="133" name="Google Shape;133;p26"/>
          <p:cNvSpPr txBox="1">
            <a:spLocks noGrp="1"/>
          </p:cNvSpPr>
          <p:nvPr>
            <p:ph type="body" idx="4"/>
          </p:nvPr>
        </p:nvSpPr>
        <p:spPr>
          <a:xfrm>
            <a:off x="4236307" y="3813025"/>
            <a:ext cx="3309266" cy="576262"/>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1000"/>
              </a:spcBef>
              <a:spcAft>
                <a:spcPts val="0"/>
              </a:spcAft>
              <a:buSzPts val="3518"/>
              <a:buNone/>
              <a:defRPr sz="2199" b="0">
                <a:solidFill>
                  <a:schemeClr val="accent1"/>
                </a:solidFill>
              </a:defRPr>
            </a:lvl1pPr>
            <a:lvl2pPr marL="914400" lvl="1" indent="-228600" algn="l">
              <a:lnSpc>
                <a:spcPct val="120000"/>
              </a:lnSpc>
              <a:spcBef>
                <a:spcPts val="500"/>
              </a:spcBef>
              <a:spcAft>
                <a:spcPts val="0"/>
              </a:spcAft>
              <a:buSzPts val="3198"/>
              <a:buNone/>
              <a:defRPr sz="1999" b="1"/>
            </a:lvl2pPr>
            <a:lvl3pPr marL="1371600" lvl="2" indent="-228600" algn="l">
              <a:lnSpc>
                <a:spcPct val="120000"/>
              </a:lnSpc>
              <a:spcBef>
                <a:spcPts val="500"/>
              </a:spcBef>
              <a:spcAft>
                <a:spcPts val="0"/>
              </a:spcAft>
              <a:buSzPts val="2878"/>
              <a:buNone/>
              <a:defRPr sz="1799"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134" name="Google Shape;134;p26"/>
          <p:cNvSpPr>
            <a:spLocks noGrp="1"/>
          </p:cNvSpPr>
          <p:nvPr>
            <p:ph type="pic" idx="5"/>
          </p:nvPr>
        </p:nvSpPr>
        <p:spPr>
          <a:xfrm>
            <a:off x="4234896" y="2063396"/>
            <a:ext cx="3309266" cy="1535237"/>
          </a:xfrm>
          <a:prstGeom prst="roundRect">
            <a:avLst>
              <a:gd name="adj" fmla="val 0"/>
            </a:avLst>
          </a:prstGeom>
          <a:noFill/>
          <a:ln w="57150" cap="flat" cmpd="thinThick">
            <a:solidFill>
              <a:srgbClr val="7F7F7F"/>
            </a:solidFill>
            <a:prstDash val="solid"/>
            <a:miter lim="800000"/>
            <a:headEnd type="none" w="sm" len="sm"/>
            <a:tailEnd type="none" w="sm" len="sm"/>
          </a:ln>
        </p:spPr>
      </p:sp>
      <p:sp>
        <p:nvSpPr>
          <p:cNvPr id="135" name="Google Shape;135;p26"/>
          <p:cNvSpPr txBox="1">
            <a:spLocks noGrp="1"/>
          </p:cNvSpPr>
          <p:nvPr>
            <p:ph type="body" idx="6"/>
          </p:nvPr>
        </p:nvSpPr>
        <p:spPr>
          <a:xfrm>
            <a:off x="4234896" y="4389286"/>
            <a:ext cx="3309266" cy="985300"/>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2240"/>
              <a:buNone/>
              <a:defRPr sz="1400"/>
            </a:lvl1pPr>
            <a:lvl2pPr marL="914400" lvl="1" indent="-228600" algn="l">
              <a:lnSpc>
                <a:spcPct val="120000"/>
              </a:lnSpc>
              <a:spcBef>
                <a:spcPts val="500"/>
              </a:spcBef>
              <a:spcAft>
                <a:spcPts val="0"/>
              </a:spcAft>
              <a:buSzPts val="1920"/>
              <a:buNone/>
              <a:defRPr sz="1200"/>
            </a:lvl2pPr>
            <a:lvl3pPr marL="1371600" lvl="2" indent="-228600" algn="l">
              <a:lnSpc>
                <a:spcPct val="120000"/>
              </a:lnSpc>
              <a:spcBef>
                <a:spcPts val="500"/>
              </a:spcBef>
              <a:spcAft>
                <a:spcPts val="0"/>
              </a:spcAft>
              <a:buSzPts val="1600"/>
              <a:buNone/>
              <a:defRPr sz="1000"/>
            </a:lvl3pPr>
            <a:lvl4pPr marL="1828800" lvl="3" indent="-228600" algn="l">
              <a:lnSpc>
                <a:spcPct val="120000"/>
              </a:lnSpc>
              <a:spcBef>
                <a:spcPts val="500"/>
              </a:spcBef>
              <a:spcAft>
                <a:spcPts val="0"/>
              </a:spcAft>
              <a:buSzPts val="1440"/>
              <a:buNone/>
              <a:defRPr sz="900"/>
            </a:lvl4pPr>
            <a:lvl5pPr marL="2286000" lvl="4" indent="-228600" algn="l">
              <a:lnSpc>
                <a:spcPct val="120000"/>
              </a:lnSpc>
              <a:spcBef>
                <a:spcPts val="500"/>
              </a:spcBef>
              <a:spcAft>
                <a:spcPts val="0"/>
              </a:spcAft>
              <a:buSzPts val="1440"/>
              <a:buNone/>
              <a:defRPr sz="900"/>
            </a:lvl5pPr>
            <a:lvl6pPr marL="2743200" lvl="5" indent="-228600" algn="l">
              <a:lnSpc>
                <a:spcPct val="120000"/>
              </a:lnSpc>
              <a:spcBef>
                <a:spcPts val="500"/>
              </a:spcBef>
              <a:spcAft>
                <a:spcPts val="0"/>
              </a:spcAft>
              <a:buSzPts val="1440"/>
              <a:buNone/>
              <a:defRPr sz="900"/>
            </a:lvl6pPr>
            <a:lvl7pPr marL="3200400" lvl="6" indent="-228600" algn="l">
              <a:lnSpc>
                <a:spcPct val="120000"/>
              </a:lnSpc>
              <a:spcBef>
                <a:spcPts val="500"/>
              </a:spcBef>
              <a:spcAft>
                <a:spcPts val="0"/>
              </a:spcAft>
              <a:buSzPts val="1440"/>
              <a:buNone/>
              <a:defRPr sz="900"/>
            </a:lvl7pPr>
            <a:lvl8pPr marL="3657600" lvl="7" indent="-228600" algn="l">
              <a:lnSpc>
                <a:spcPct val="120000"/>
              </a:lnSpc>
              <a:spcBef>
                <a:spcPts val="500"/>
              </a:spcBef>
              <a:spcAft>
                <a:spcPts val="0"/>
              </a:spcAft>
              <a:buSzPts val="1440"/>
              <a:buNone/>
              <a:defRPr sz="900"/>
            </a:lvl8pPr>
            <a:lvl9pPr marL="4114800" lvl="8" indent="-228600" algn="l">
              <a:lnSpc>
                <a:spcPct val="120000"/>
              </a:lnSpc>
              <a:spcBef>
                <a:spcPts val="500"/>
              </a:spcBef>
              <a:spcAft>
                <a:spcPts val="0"/>
              </a:spcAft>
              <a:buSzPts val="1440"/>
              <a:buNone/>
              <a:defRPr sz="900"/>
            </a:lvl9pPr>
          </a:lstStyle>
          <a:p>
            <a:endParaRPr/>
          </a:p>
        </p:txBody>
      </p:sp>
      <p:sp>
        <p:nvSpPr>
          <p:cNvPr id="136" name="Google Shape;136;p26"/>
          <p:cNvSpPr txBox="1">
            <a:spLocks noGrp="1"/>
          </p:cNvSpPr>
          <p:nvPr>
            <p:ph type="body" idx="7"/>
          </p:nvPr>
        </p:nvSpPr>
        <p:spPr>
          <a:xfrm>
            <a:off x="7766921" y="3813025"/>
            <a:ext cx="3309266" cy="576262"/>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1000"/>
              </a:spcBef>
              <a:spcAft>
                <a:spcPts val="0"/>
              </a:spcAft>
              <a:buSzPts val="3518"/>
              <a:buNone/>
              <a:defRPr sz="2199" b="0">
                <a:solidFill>
                  <a:schemeClr val="accent1"/>
                </a:solidFill>
              </a:defRPr>
            </a:lvl1pPr>
            <a:lvl2pPr marL="914400" lvl="1" indent="-228600" algn="l">
              <a:lnSpc>
                <a:spcPct val="120000"/>
              </a:lnSpc>
              <a:spcBef>
                <a:spcPts val="500"/>
              </a:spcBef>
              <a:spcAft>
                <a:spcPts val="0"/>
              </a:spcAft>
              <a:buSzPts val="3198"/>
              <a:buNone/>
              <a:defRPr sz="1999" b="1"/>
            </a:lvl2pPr>
            <a:lvl3pPr marL="1371600" lvl="2" indent="-228600" algn="l">
              <a:lnSpc>
                <a:spcPct val="120000"/>
              </a:lnSpc>
              <a:spcBef>
                <a:spcPts val="500"/>
              </a:spcBef>
              <a:spcAft>
                <a:spcPts val="0"/>
              </a:spcAft>
              <a:buSzPts val="2878"/>
              <a:buNone/>
              <a:defRPr sz="1799"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137" name="Google Shape;137;p26"/>
          <p:cNvSpPr>
            <a:spLocks noGrp="1"/>
          </p:cNvSpPr>
          <p:nvPr>
            <p:ph type="pic" idx="8"/>
          </p:nvPr>
        </p:nvSpPr>
        <p:spPr>
          <a:xfrm>
            <a:off x="7766796" y="2063394"/>
            <a:ext cx="3309266" cy="1537196"/>
          </a:xfrm>
          <a:prstGeom prst="roundRect">
            <a:avLst>
              <a:gd name="adj" fmla="val 0"/>
            </a:avLst>
          </a:prstGeom>
          <a:noFill/>
          <a:ln w="57150" cap="flat" cmpd="thinThick">
            <a:solidFill>
              <a:srgbClr val="7F7F7F"/>
            </a:solidFill>
            <a:prstDash val="solid"/>
            <a:miter lim="800000"/>
            <a:headEnd type="none" w="sm" len="sm"/>
            <a:tailEnd type="none" w="sm" len="sm"/>
          </a:ln>
        </p:spPr>
      </p:sp>
      <p:sp>
        <p:nvSpPr>
          <p:cNvPr id="138" name="Google Shape;138;p26"/>
          <p:cNvSpPr txBox="1">
            <a:spLocks noGrp="1"/>
          </p:cNvSpPr>
          <p:nvPr>
            <p:ph type="body" idx="9"/>
          </p:nvPr>
        </p:nvSpPr>
        <p:spPr>
          <a:xfrm>
            <a:off x="7766796" y="4389284"/>
            <a:ext cx="3309266" cy="985302"/>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2240"/>
              <a:buNone/>
              <a:defRPr sz="1400"/>
            </a:lvl1pPr>
            <a:lvl2pPr marL="914400" lvl="1" indent="-228600" algn="l">
              <a:lnSpc>
                <a:spcPct val="120000"/>
              </a:lnSpc>
              <a:spcBef>
                <a:spcPts val="500"/>
              </a:spcBef>
              <a:spcAft>
                <a:spcPts val="0"/>
              </a:spcAft>
              <a:buSzPts val="1920"/>
              <a:buNone/>
              <a:defRPr sz="1200"/>
            </a:lvl2pPr>
            <a:lvl3pPr marL="1371600" lvl="2" indent="-228600" algn="l">
              <a:lnSpc>
                <a:spcPct val="120000"/>
              </a:lnSpc>
              <a:spcBef>
                <a:spcPts val="500"/>
              </a:spcBef>
              <a:spcAft>
                <a:spcPts val="0"/>
              </a:spcAft>
              <a:buSzPts val="1600"/>
              <a:buNone/>
              <a:defRPr sz="1000"/>
            </a:lvl3pPr>
            <a:lvl4pPr marL="1828800" lvl="3" indent="-228600" algn="l">
              <a:lnSpc>
                <a:spcPct val="120000"/>
              </a:lnSpc>
              <a:spcBef>
                <a:spcPts val="500"/>
              </a:spcBef>
              <a:spcAft>
                <a:spcPts val="0"/>
              </a:spcAft>
              <a:buSzPts val="1440"/>
              <a:buNone/>
              <a:defRPr sz="900"/>
            </a:lvl4pPr>
            <a:lvl5pPr marL="2286000" lvl="4" indent="-228600" algn="l">
              <a:lnSpc>
                <a:spcPct val="120000"/>
              </a:lnSpc>
              <a:spcBef>
                <a:spcPts val="500"/>
              </a:spcBef>
              <a:spcAft>
                <a:spcPts val="0"/>
              </a:spcAft>
              <a:buSzPts val="1440"/>
              <a:buNone/>
              <a:defRPr sz="900"/>
            </a:lvl5pPr>
            <a:lvl6pPr marL="2743200" lvl="5" indent="-228600" algn="l">
              <a:lnSpc>
                <a:spcPct val="120000"/>
              </a:lnSpc>
              <a:spcBef>
                <a:spcPts val="500"/>
              </a:spcBef>
              <a:spcAft>
                <a:spcPts val="0"/>
              </a:spcAft>
              <a:buSzPts val="1440"/>
              <a:buNone/>
              <a:defRPr sz="900"/>
            </a:lvl6pPr>
            <a:lvl7pPr marL="3200400" lvl="6" indent="-228600" algn="l">
              <a:lnSpc>
                <a:spcPct val="120000"/>
              </a:lnSpc>
              <a:spcBef>
                <a:spcPts val="500"/>
              </a:spcBef>
              <a:spcAft>
                <a:spcPts val="0"/>
              </a:spcAft>
              <a:buSzPts val="1440"/>
              <a:buNone/>
              <a:defRPr sz="900"/>
            </a:lvl7pPr>
            <a:lvl8pPr marL="3657600" lvl="7" indent="-228600" algn="l">
              <a:lnSpc>
                <a:spcPct val="120000"/>
              </a:lnSpc>
              <a:spcBef>
                <a:spcPts val="500"/>
              </a:spcBef>
              <a:spcAft>
                <a:spcPts val="0"/>
              </a:spcAft>
              <a:buSzPts val="1440"/>
              <a:buNone/>
              <a:defRPr sz="900"/>
            </a:lvl8pPr>
            <a:lvl9pPr marL="4114800" lvl="8" indent="-228600" algn="l">
              <a:lnSpc>
                <a:spcPct val="120000"/>
              </a:lnSpc>
              <a:spcBef>
                <a:spcPts val="500"/>
              </a:spcBef>
              <a:spcAft>
                <a:spcPts val="0"/>
              </a:spcAft>
              <a:buSzPts val="1440"/>
              <a:buNone/>
              <a:defRPr sz="900"/>
            </a:lvl9pPr>
          </a:lstStyle>
          <a:p>
            <a:endParaRPr/>
          </a:p>
        </p:txBody>
      </p:sp>
      <p:sp>
        <p:nvSpPr>
          <p:cNvPr id="139" name="Google Shape;139;p26"/>
          <p:cNvSpPr txBox="1">
            <a:spLocks noGrp="1"/>
          </p:cNvSpPr>
          <p:nvPr>
            <p:ph type="dt" idx="10"/>
          </p:nvPr>
        </p:nvSpPr>
        <p:spPr>
          <a:xfrm>
            <a:off x="7296183" y="5757334"/>
            <a:ext cx="3783614"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26"/>
          <p:cNvSpPr txBox="1">
            <a:spLocks noGrp="1"/>
          </p:cNvSpPr>
          <p:nvPr>
            <p:ph type="ftr" idx="11"/>
          </p:nvPr>
        </p:nvSpPr>
        <p:spPr>
          <a:xfrm>
            <a:off x="685623" y="5757334"/>
            <a:ext cx="5498287"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26"/>
          <p:cNvSpPr txBox="1">
            <a:spLocks noGrp="1"/>
          </p:cNvSpPr>
          <p:nvPr>
            <p:ph type="sldNum" idx="12"/>
          </p:nvPr>
        </p:nvSpPr>
        <p:spPr>
          <a:xfrm>
            <a:off x="6285484" y="5757334"/>
            <a:ext cx="906950"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2"/>
        <p:cNvGrpSpPr/>
        <p:nvPr/>
      </p:nvGrpSpPr>
      <p:grpSpPr>
        <a:xfrm>
          <a:off x="0" y="0"/>
          <a:ext cx="0" cy="0"/>
          <a:chOff x="0" y="0"/>
          <a:chExt cx="0" cy="0"/>
        </a:xfrm>
      </p:grpSpPr>
      <p:sp>
        <p:nvSpPr>
          <p:cNvPr id="143" name="Google Shape;143;p27"/>
          <p:cNvSpPr txBox="1">
            <a:spLocks noGrp="1"/>
          </p:cNvSpPr>
          <p:nvPr>
            <p:ph type="title"/>
          </p:nvPr>
        </p:nvSpPr>
        <p:spPr>
          <a:xfrm>
            <a:off x="685623" y="685801"/>
            <a:ext cx="10394174" cy="1151965"/>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accent1"/>
              </a:buClr>
              <a:buSzPts val="5398"/>
              <a:buFont typeface="Impact"/>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4" name="Google Shape;144;p27"/>
          <p:cNvSpPr txBox="1">
            <a:spLocks noGrp="1"/>
          </p:cNvSpPr>
          <p:nvPr>
            <p:ph type="body" idx="1"/>
          </p:nvPr>
        </p:nvSpPr>
        <p:spPr>
          <a:xfrm rot="5400000">
            <a:off x="4226027" y="-1477009"/>
            <a:ext cx="3311190" cy="10392000"/>
          </a:xfrm>
          <a:prstGeom prst="rect">
            <a:avLst/>
          </a:prstGeom>
          <a:noFill/>
          <a:ln>
            <a:noFill/>
          </a:ln>
        </p:spPr>
        <p:txBody>
          <a:bodyPr spcFirstLastPara="1" wrap="square" lIns="91425" tIns="45700" rIns="91425" bIns="45700" anchor="t" anchorCtr="0">
            <a:norm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145" name="Google Shape;145;p27"/>
          <p:cNvSpPr txBox="1">
            <a:spLocks noGrp="1"/>
          </p:cNvSpPr>
          <p:nvPr>
            <p:ph type="dt" idx="10"/>
          </p:nvPr>
        </p:nvSpPr>
        <p:spPr>
          <a:xfrm>
            <a:off x="7296183" y="5757334"/>
            <a:ext cx="3783614"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27"/>
          <p:cNvSpPr txBox="1">
            <a:spLocks noGrp="1"/>
          </p:cNvSpPr>
          <p:nvPr>
            <p:ph type="ftr" idx="11"/>
          </p:nvPr>
        </p:nvSpPr>
        <p:spPr>
          <a:xfrm>
            <a:off x="685623" y="5757334"/>
            <a:ext cx="5498287"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27"/>
          <p:cNvSpPr txBox="1">
            <a:spLocks noGrp="1"/>
          </p:cNvSpPr>
          <p:nvPr>
            <p:ph type="sldNum" idx="12"/>
          </p:nvPr>
        </p:nvSpPr>
        <p:spPr>
          <a:xfrm>
            <a:off x="6285484" y="5757334"/>
            <a:ext cx="906950"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8"/>
        <p:cNvGrpSpPr/>
        <p:nvPr/>
      </p:nvGrpSpPr>
      <p:grpSpPr>
        <a:xfrm>
          <a:off x="0" y="0"/>
          <a:ext cx="0" cy="0"/>
          <a:chOff x="0" y="0"/>
          <a:chExt cx="0" cy="0"/>
        </a:xfrm>
      </p:grpSpPr>
      <p:sp>
        <p:nvSpPr>
          <p:cNvPr id="149" name="Google Shape;149;p28"/>
          <p:cNvSpPr txBox="1">
            <a:spLocks noGrp="1"/>
          </p:cNvSpPr>
          <p:nvPr>
            <p:ph type="title"/>
          </p:nvPr>
        </p:nvSpPr>
        <p:spPr>
          <a:xfrm rot="5400000">
            <a:off x="7601201" y="1898165"/>
            <a:ext cx="4688785" cy="226405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5398"/>
              <a:buFont typeface="Impact"/>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28"/>
          <p:cNvSpPr txBox="1">
            <a:spLocks noGrp="1"/>
          </p:cNvSpPr>
          <p:nvPr>
            <p:ph type="body" idx="1"/>
          </p:nvPr>
        </p:nvSpPr>
        <p:spPr>
          <a:xfrm rot="5400000">
            <a:off x="2292416" y="-920993"/>
            <a:ext cx="4688785" cy="7902373"/>
          </a:xfrm>
          <a:prstGeom prst="rect">
            <a:avLst/>
          </a:prstGeom>
          <a:noFill/>
          <a:ln>
            <a:noFill/>
          </a:ln>
        </p:spPr>
        <p:txBody>
          <a:bodyPr spcFirstLastPara="1" wrap="square" lIns="91425" tIns="45700" rIns="91425" bIns="45700" anchor="t" anchorCtr="0">
            <a:norm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151" name="Google Shape;151;p28"/>
          <p:cNvSpPr txBox="1">
            <a:spLocks noGrp="1"/>
          </p:cNvSpPr>
          <p:nvPr>
            <p:ph type="dt" idx="10"/>
          </p:nvPr>
        </p:nvSpPr>
        <p:spPr>
          <a:xfrm>
            <a:off x="7296183" y="5757334"/>
            <a:ext cx="3783614"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8"/>
          <p:cNvSpPr txBox="1">
            <a:spLocks noGrp="1"/>
          </p:cNvSpPr>
          <p:nvPr>
            <p:ph type="ftr" idx="11"/>
          </p:nvPr>
        </p:nvSpPr>
        <p:spPr>
          <a:xfrm>
            <a:off x="685623" y="5757334"/>
            <a:ext cx="5498287"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28"/>
          <p:cNvSpPr txBox="1">
            <a:spLocks noGrp="1"/>
          </p:cNvSpPr>
          <p:nvPr>
            <p:ph type="sldNum" idx="12"/>
          </p:nvPr>
        </p:nvSpPr>
        <p:spPr>
          <a:xfrm>
            <a:off x="6285484" y="5757334"/>
            <a:ext cx="906950"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20">
            <a:alphaModFix/>
          </a:blip>
          <a:stretch>
            <a:fillRect/>
          </a:stretch>
        </a:blipFill>
        <a:effectLst/>
      </p:bgPr>
    </p:bg>
    <p:spTree>
      <p:nvGrpSpPr>
        <p:cNvPr id="1" name="Shape 9"/>
        <p:cNvGrpSpPr/>
        <p:nvPr/>
      </p:nvGrpSpPr>
      <p:grpSpPr>
        <a:xfrm>
          <a:off x="0" y="0"/>
          <a:ext cx="0" cy="0"/>
          <a:chOff x="0" y="0"/>
          <a:chExt cx="0" cy="0"/>
        </a:xfrm>
      </p:grpSpPr>
      <p:pic>
        <p:nvPicPr>
          <p:cNvPr id="10" name="Google Shape;10;p10" descr="Brickwork-HD-R1a.jpg"/>
          <p:cNvPicPr preferRelativeResize="0"/>
          <p:nvPr/>
        </p:nvPicPr>
        <p:blipFill rotWithShape="1">
          <a:blip r:embed="rId21">
            <a:alphaModFix/>
          </a:blip>
          <a:srcRect/>
          <a:stretch/>
        </p:blipFill>
        <p:spPr>
          <a:xfrm>
            <a:off x="0" y="0"/>
            <a:ext cx="12188825" cy="6858000"/>
          </a:xfrm>
          <a:prstGeom prst="rect">
            <a:avLst/>
          </a:prstGeom>
          <a:noFill/>
          <a:ln>
            <a:noFill/>
          </a:ln>
        </p:spPr>
      </p:pic>
      <p:grpSp>
        <p:nvGrpSpPr>
          <p:cNvPr id="11" name="Google Shape;11;p10"/>
          <p:cNvGrpSpPr/>
          <p:nvPr/>
        </p:nvGrpSpPr>
        <p:grpSpPr>
          <a:xfrm>
            <a:off x="-25391" y="1"/>
            <a:ext cx="12002224" cy="6644081"/>
            <a:chOff x="-25397" y="0"/>
            <a:chExt cx="12005350" cy="6644081"/>
          </a:xfrm>
        </p:grpSpPr>
        <p:sp>
          <p:nvSpPr>
            <p:cNvPr id="12" name="Google Shape;12;p10"/>
            <p:cNvSpPr/>
            <p:nvPr/>
          </p:nvSpPr>
          <p:spPr>
            <a:xfrm>
              <a:off x="1" y="0"/>
              <a:ext cx="11979952" cy="6644081"/>
            </a:xfrm>
            <a:prstGeom prst="rect">
              <a:avLst/>
            </a:prstGeom>
            <a:blipFill rotWithShape="1">
              <a:blip r:embed="rId20">
                <a:alphaModFix/>
              </a:blip>
              <a:stretch>
                <a:fillRect/>
              </a:stretch>
            </a:blipFill>
            <a:ln>
              <a:noFill/>
            </a:ln>
            <a:effectLst>
              <a:outerShdw blurRad="98425" dist="76200" dir="4380000" algn="tl" rotWithShape="0">
                <a:srgbClr val="000000">
                  <a:alpha val="67843"/>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0"/>
            <p:cNvSpPr/>
            <p:nvPr/>
          </p:nvSpPr>
          <p:spPr>
            <a:xfrm>
              <a:off x="-25397" y="0"/>
              <a:ext cx="11773291" cy="6419514"/>
            </a:xfrm>
            <a:custGeom>
              <a:avLst/>
              <a:gdLst/>
              <a:ahLst/>
              <a:cxnLst/>
              <a:rect l="l" t="t" r="r" b="b"/>
              <a:pathLst>
                <a:path w="11773291" h="6419514" extrusionOk="0">
                  <a:moveTo>
                    <a:pt x="11750059" y="0"/>
                  </a:moveTo>
                  <a:lnTo>
                    <a:pt x="11773291" y="6419514"/>
                  </a:lnTo>
                  <a:lnTo>
                    <a:pt x="0" y="6411047"/>
                  </a:lnTo>
                </a:path>
              </a:pathLst>
            </a:custGeom>
            <a:noFill/>
            <a:ln w="82550" cap="flat" cmpd="sng">
              <a:solidFill>
                <a:srgbClr val="7F7F7F"/>
              </a:solidFill>
              <a:prstDash val="solid"/>
              <a:miter lim="800000"/>
              <a:headEnd type="none" w="sm" len="sm"/>
              <a:tailEnd type="none" w="sm" len="sm"/>
            </a:ln>
          </p:spPr>
        </p:sp>
        <p:sp>
          <p:nvSpPr>
            <p:cNvPr id="14" name="Google Shape;14;p10"/>
            <p:cNvSpPr/>
            <p:nvPr/>
          </p:nvSpPr>
          <p:spPr>
            <a:xfrm>
              <a:off x="1" y="5600215"/>
              <a:ext cx="11706512" cy="780581"/>
            </a:xfrm>
            <a:prstGeom prst="rect">
              <a:avLst/>
            </a:prstGeom>
            <a:gradFill>
              <a:gsLst>
                <a:gs pos="0">
                  <a:schemeClr val="accent1"/>
                </a:gs>
                <a:gs pos="34000">
                  <a:schemeClr val="accent1"/>
                </a:gs>
                <a:gs pos="100000">
                  <a:srgbClr val="5C0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 name="Google Shape;15;p10"/>
          <p:cNvSpPr txBox="1">
            <a:spLocks noGrp="1"/>
          </p:cNvSpPr>
          <p:nvPr>
            <p:ph type="title"/>
          </p:nvPr>
        </p:nvSpPr>
        <p:spPr>
          <a:xfrm>
            <a:off x="685623" y="685801"/>
            <a:ext cx="10394174" cy="115196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accent1"/>
              </a:buClr>
              <a:buSzPts val="5398"/>
              <a:buFont typeface="Impact"/>
              <a:buNone/>
              <a:defRPr sz="5398" b="0" i="0" u="none" strike="noStrike" cap="none">
                <a:solidFill>
                  <a:schemeClr val="accent1"/>
                </a:solidFill>
                <a:latin typeface="Impact"/>
                <a:ea typeface="Impact"/>
                <a:cs typeface="Impact"/>
                <a:sym typeface="Impac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 name="Google Shape;16;p10"/>
          <p:cNvSpPr txBox="1">
            <a:spLocks noGrp="1"/>
          </p:cNvSpPr>
          <p:nvPr>
            <p:ph type="body" idx="1"/>
          </p:nvPr>
        </p:nvSpPr>
        <p:spPr>
          <a:xfrm>
            <a:off x="685622" y="2063396"/>
            <a:ext cx="10394175" cy="3311189"/>
          </a:xfrm>
          <a:prstGeom prst="rect">
            <a:avLst/>
          </a:prstGeom>
          <a:noFill/>
          <a:ln>
            <a:noFill/>
          </a:ln>
        </p:spPr>
        <p:txBody>
          <a:bodyPr spcFirstLastPara="1" wrap="square" lIns="91425" tIns="45700" rIns="91425" bIns="45700" anchor="ctr" anchorCtr="0">
            <a:normAutofit/>
          </a:bodyPr>
          <a:lstStyle>
            <a:lvl1pPr marL="457200" marR="0" lvl="0" indent="-431698" algn="l" rtl="0">
              <a:lnSpc>
                <a:spcPct val="120000"/>
              </a:lnSpc>
              <a:spcBef>
                <a:spcPts val="1000"/>
              </a:spcBef>
              <a:spcAft>
                <a:spcPts val="0"/>
              </a:spcAft>
              <a:buClr>
                <a:schemeClr val="accent1"/>
              </a:buClr>
              <a:buSzPts val="3198"/>
              <a:buFont typeface="Arial"/>
              <a:buChar char="•"/>
              <a:defRPr sz="1999" b="0" i="0" u="none" strike="noStrike" cap="none">
                <a:solidFill>
                  <a:schemeClr val="dk1"/>
                </a:solidFill>
                <a:latin typeface="Impact"/>
                <a:ea typeface="Impact"/>
                <a:cs typeface="Impact"/>
                <a:sym typeface="Impact"/>
              </a:defRPr>
            </a:lvl1pPr>
            <a:lvl2pPr marL="914400" marR="0" lvl="1" indent="-411378" algn="l" rtl="0">
              <a:lnSpc>
                <a:spcPct val="120000"/>
              </a:lnSpc>
              <a:spcBef>
                <a:spcPts val="500"/>
              </a:spcBef>
              <a:spcAft>
                <a:spcPts val="0"/>
              </a:spcAft>
              <a:buClr>
                <a:schemeClr val="accent1"/>
              </a:buClr>
              <a:buSzPts val="2878"/>
              <a:buFont typeface="Arial"/>
              <a:buChar char="•"/>
              <a:defRPr sz="1799" b="0" i="0" u="none" strike="noStrike" cap="none">
                <a:solidFill>
                  <a:schemeClr val="dk1"/>
                </a:solidFill>
                <a:latin typeface="Impact"/>
                <a:ea typeface="Impact"/>
                <a:cs typeface="Impact"/>
                <a:sym typeface="Impact"/>
              </a:defRPr>
            </a:lvl2pPr>
            <a:lvl3pPr marL="1371600" marR="0" lvl="2" indent="-391160" algn="l" rtl="0">
              <a:lnSpc>
                <a:spcPct val="120000"/>
              </a:lnSpc>
              <a:spcBef>
                <a:spcPts val="500"/>
              </a:spcBef>
              <a:spcAft>
                <a:spcPts val="0"/>
              </a:spcAft>
              <a:buClr>
                <a:schemeClr val="accent1"/>
              </a:buClr>
              <a:buSzPts val="2560"/>
              <a:buFont typeface="Arial"/>
              <a:buChar char="•"/>
              <a:defRPr sz="1600" b="0" i="0" u="none" strike="noStrike" cap="none">
                <a:solidFill>
                  <a:schemeClr val="dk1"/>
                </a:solidFill>
                <a:latin typeface="Impact"/>
                <a:ea typeface="Impact"/>
                <a:cs typeface="Impact"/>
                <a:sym typeface="Impact"/>
              </a:defRPr>
            </a:lvl3pPr>
            <a:lvl4pPr marL="1828800" marR="0" lvl="3" indent="-370839" algn="l" rtl="0">
              <a:lnSpc>
                <a:spcPct val="120000"/>
              </a:lnSpc>
              <a:spcBef>
                <a:spcPts val="500"/>
              </a:spcBef>
              <a:spcAft>
                <a:spcPts val="0"/>
              </a:spcAft>
              <a:buClr>
                <a:schemeClr val="accent1"/>
              </a:buClr>
              <a:buSzPts val="2240"/>
              <a:buFont typeface="Arial"/>
              <a:buChar char="•"/>
              <a:defRPr sz="1400" b="0" i="0" u="none" strike="noStrike" cap="none">
                <a:solidFill>
                  <a:schemeClr val="dk1"/>
                </a:solidFill>
                <a:latin typeface="Impact"/>
                <a:ea typeface="Impact"/>
                <a:cs typeface="Impact"/>
                <a:sym typeface="Impact"/>
              </a:defRPr>
            </a:lvl4pPr>
            <a:lvl5pPr marL="2286000" marR="0" lvl="4" indent="-370839" algn="l" rtl="0">
              <a:lnSpc>
                <a:spcPct val="120000"/>
              </a:lnSpc>
              <a:spcBef>
                <a:spcPts val="500"/>
              </a:spcBef>
              <a:spcAft>
                <a:spcPts val="0"/>
              </a:spcAft>
              <a:buClr>
                <a:schemeClr val="accent1"/>
              </a:buClr>
              <a:buSzPts val="2240"/>
              <a:buFont typeface="Arial"/>
              <a:buChar char="•"/>
              <a:defRPr sz="1400" b="0" i="0" u="none" strike="noStrike" cap="none">
                <a:solidFill>
                  <a:schemeClr val="dk1"/>
                </a:solidFill>
                <a:latin typeface="Impact"/>
                <a:ea typeface="Impact"/>
                <a:cs typeface="Impact"/>
                <a:sym typeface="Impact"/>
              </a:defRPr>
            </a:lvl5pPr>
            <a:lvl6pPr marL="2743200" marR="0" lvl="5" indent="-370839" algn="l" rtl="0">
              <a:lnSpc>
                <a:spcPct val="120000"/>
              </a:lnSpc>
              <a:spcBef>
                <a:spcPts val="500"/>
              </a:spcBef>
              <a:spcAft>
                <a:spcPts val="0"/>
              </a:spcAft>
              <a:buClr>
                <a:schemeClr val="accent1"/>
              </a:buClr>
              <a:buSzPts val="2240"/>
              <a:buFont typeface="Arial"/>
              <a:buChar char="•"/>
              <a:defRPr sz="1400" b="0" i="0" u="none" strike="noStrike" cap="none">
                <a:solidFill>
                  <a:schemeClr val="dk1"/>
                </a:solidFill>
                <a:latin typeface="Impact"/>
                <a:ea typeface="Impact"/>
                <a:cs typeface="Impact"/>
                <a:sym typeface="Impact"/>
              </a:defRPr>
            </a:lvl6pPr>
            <a:lvl7pPr marL="3200400" marR="0" lvl="6" indent="-370839" algn="l" rtl="0">
              <a:lnSpc>
                <a:spcPct val="120000"/>
              </a:lnSpc>
              <a:spcBef>
                <a:spcPts val="500"/>
              </a:spcBef>
              <a:spcAft>
                <a:spcPts val="0"/>
              </a:spcAft>
              <a:buClr>
                <a:schemeClr val="accent1"/>
              </a:buClr>
              <a:buSzPts val="2240"/>
              <a:buFont typeface="Arial"/>
              <a:buChar char="•"/>
              <a:defRPr sz="1400" b="0" i="0" u="none" strike="noStrike" cap="none">
                <a:solidFill>
                  <a:schemeClr val="dk1"/>
                </a:solidFill>
                <a:latin typeface="Impact"/>
                <a:ea typeface="Impact"/>
                <a:cs typeface="Impact"/>
                <a:sym typeface="Impact"/>
              </a:defRPr>
            </a:lvl7pPr>
            <a:lvl8pPr marL="3657600" marR="0" lvl="7" indent="-370840" algn="l" rtl="0">
              <a:lnSpc>
                <a:spcPct val="120000"/>
              </a:lnSpc>
              <a:spcBef>
                <a:spcPts val="500"/>
              </a:spcBef>
              <a:spcAft>
                <a:spcPts val="0"/>
              </a:spcAft>
              <a:buClr>
                <a:schemeClr val="accent1"/>
              </a:buClr>
              <a:buSzPts val="2240"/>
              <a:buFont typeface="Arial"/>
              <a:buChar char="•"/>
              <a:defRPr sz="1400" b="0" i="0" u="none" strike="noStrike" cap="none">
                <a:solidFill>
                  <a:schemeClr val="dk1"/>
                </a:solidFill>
                <a:latin typeface="Impact"/>
                <a:ea typeface="Impact"/>
                <a:cs typeface="Impact"/>
                <a:sym typeface="Impact"/>
              </a:defRPr>
            </a:lvl8pPr>
            <a:lvl9pPr marL="4114800" marR="0" lvl="8" indent="-370840" algn="l" rtl="0">
              <a:lnSpc>
                <a:spcPct val="120000"/>
              </a:lnSpc>
              <a:spcBef>
                <a:spcPts val="500"/>
              </a:spcBef>
              <a:spcAft>
                <a:spcPts val="0"/>
              </a:spcAft>
              <a:buClr>
                <a:schemeClr val="accent1"/>
              </a:buClr>
              <a:buSzPts val="2240"/>
              <a:buFont typeface="Arial"/>
              <a:buChar char="•"/>
              <a:defRPr sz="1400" b="0" i="0" u="none" strike="noStrike" cap="none">
                <a:solidFill>
                  <a:schemeClr val="dk1"/>
                </a:solidFill>
                <a:latin typeface="Impact"/>
                <a:ea typeface="Impact"/>
                <a:cs typeface="Impact"/>
                <a:sym typeface="Impact"/>
              </a:defRPr>
            </a:lvl9pPr>
          </a:lstStyle>
          <a:p>
            <a:endParaRPr/>
          </a:p>
        </p:txBody>
      </p:sp>
      <p:sp>
        <p:nvSpPr>
          <p:cNvPr id="17" name="Google Shape;17;p10"/>
          <p:cNvSpPr txBox="1">
            <a:spLocks noGrp="1"/>
          </p:cNvSpPr>
          <p:nvPr>
            <p:ph type="dt" idx="10"/>
          </p:nvPr>
        </p:nvSpPr>
        <p:spPr>
          <a:xfrm>
            <a:off x="7296183" y="5757334"/>
            <a:ext cx="3783614" cy="49847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3199" b="0" i="0" u="none" strike="noStrike" cap="none">
                <a:solidFill>
                  <a:srgbClr val="5C0607"/>
                </a:solidFill>
                <a:latin typeface="Impact"/>
                <a:ea typeface="Impact"/>
                <a:cs typeface="Impact"/>
                <a:sym typeface="Impact"/>
              </a:defRPr>
            </a:lvl1pPr>
            <a:lvl2pPr marR="0" lvl="1" algn="l" rtl="0">
              <a:spcBef>
                <a:spcPts val="0"/>
              </a:spcBef>
              <a:spcAft>
                <a:spcPts val="0"/>
              </a:spcAft>
              <a:buSzPts val="1400"/>
              <a:buNone/>
              <a:defRPr sz="1800" b="0" i="0" u="none" strike="noStrike" cap="none">
                <a:solidFill>
                  <a:schemeClr val="dk1"/>
                </a:solidFill>
                <a:latin typeface="Impact"/>
                <a:ea typeface="Impact"/>
                <a:cs typeface="Impact"/>
                <a:sym typeface="Impact"/>
              </a:defRPr>
            </a:lvl2pPr>
            <a:lvl3pPr marR="0" lvl="2" algn="l" rtl="0">
              <a:spcBef>
                <a:spcPts val="0"/>
              </a:spcBef>
              <a:spcAft>
                <a:spcPts val="0"/>
              </a:spcAft>
              <a:buSzPts val="1400"/>
              <a:buNone/>
              <a:defRPr sz="1800" b="0" i="0" u="none" strike="noStrike" cap="none">
                <a:solidFill>
                  <a:schemeClr val="dk1"/>
                </a:solidFill>
                <a:latin typeface="Impact"/>
                <a:ea typeface="Impact"/>
                <a:cs typeface="Impact"/>
                <a:sym typeface="Impact"/>
              </a:defRPr>
            </a:lvl3pPr>
            <a:lvl4pPr marR="0" lvl="3" algn="l" rtl="0">
              <a:spcBef>
                <a:spcPts val="0"/>
              </a:spcBef>
              <a:spcAft>
                <a:spcPts val="0"/>
              </a:spcAft>
              <a:buSzPts val="1400"/>
              <a:buNone/>
              <a:defRPr sz="1800" b="0" i="0" u="none" strike="noStrike" cap="none">
                <a:solidFill>
                  <a:schemeClr val="dk1"/>
                </a:solidFill>
                <a:latin typeface="Impact"/>
                <a:ea typeface="Impact"/>
                <a:cs typeface="Impact"/>
                <a:sym typeface="Impact"/>
              </a:defRPr>
            </a:lvl4pPr>
            <a:lvl5pPr marR="0" lvl="4" algn="l" rtl="0">
              <a:spcBef>
                <a:spcPts val="0"/>
              </a:spcBef>
              <a:spcAft>
                <a:spcPts val="0"/>
              </a:spcAft>
              <a:buSzPts val="1400"/>
              <a:buNone/>
              <a:defRPr sz="1800" b="0" i="0" u="none" strike="noStrike" cap="none">
                <a:solidFill>
                  <a:schemeClr val="dk1"/>
                </a:solidFill>
                <a:latin typeface="Impact"/>
                <a:ea typeface="Impact"/>
                <a:cs typeface="Impact"/>
                <a:sym typeface="Impact"/>
              </a:defRPr>
            </a:lvl5pPr>
            <a:lvl6pPr marR="0" lvl="5" algn="l" rtl="0">
              <a:spcBef>
                <a:spcPts val="0"/>
              </a:spcBef>
              <a:spcAft>
                <a:spcPts val="0"/>
              </a:spcAft>
              <a:buSzPts val="1400"/>
              <a:buNone/>
              <a:defRPr sz="1800" b="0" i="0" u="none" strike="noStrike" cap="none">
                <a:solidFill>
                  <a:schemeClr val="dk1"/>
                </a:solidFill>
                <a:latin typeface="Impact"/>
                <a:ea typeface="Impact"/>
                <a:cs typeface="Impact"/>
                <a:sym typeface="Impact"/>
              </a:defRPr>
            </a:lvl6pPr>
            <a:lvl7pPr marR="0" lvl="6" algn="l" rtl="0">
              <a:spcBef>
                <a:spcPts val="0"/>
              </a:spcBef>
              <a:spcAft>
                <a:spcPts val="0"/>
              </a:spcAft>
              <a:buSzPts val="1400"/>
              <a:buNone/>
              <a:defRPr sz="1800" b="0" i="0" u="none" strike="noStrike" cap="none">
                <a:solidFill>
                  <a:schemeClr val="dk1"/>
                </a:solidFill>
                <a:latin typeface="Impact"/>
                <a:ea typeface="Impact"/>
                <a:cs typeface="Impact"/>
                <a:sym typeface="Impact"/>
              </a:defRPr>
            </a:lvl7pPr>
            <a:lvl8pPr marR="0" lvl="7" algn="l" rtl="0">
              <a:spcBef>
                <a:spcPts val="0"/>
              </a:spcBef>
              <a:spcAft>
                <a:spcPts val="0"/>
              </a:spcAft>
              <a:buSzPts val="1400"/>
              <a:buNone/>
              <a:defRPr sz="1800" b="0" i="0" u="none" strike="noStrike" cap="none">
                <a:solidFill>
                  <a:schemeClr val="dk1"/>
                </a:solidFill>
                <a:latin typeface="Impact"/>
                <a:ea typeface="Impact"/>
                <a:cs typeface="Impact"/>
                <a:sym typeface="Impact"/>
              </a:defRPr>
            </a:lvl8pPr>
            <a:lvl9pPr marR="0" lvl="8" algn="l" rtl="0">
              <a:spcBef>
                <a:spcPts val="0"/>
              </a:spcBef>
              <a:spcAft>
                <a:spcPts val="0"/>
              </a:spcAft>
              <a:buSzPts val="1400"/>
              <a:buNone/>
              <a:defRPr sz="1800" b="0" i="0" u="none" strike="noStrike" cap="none">
                <a:solidFill>
                  <a:schemeClr val="dk1"/>
                </a:solidFill>
                <a:latin typeface="Impact"/>
                <a:ea typeface="Impact"/>
                <a:cs typeface="Impact"/>
                <a:sym typeface="Impact"/>
              </a:defRPr>
            </a:lvl9pPr>
          </a:lstStyle>
          <a:p>
            <a:endParaRPr/>
          </a:p>
        </p:txBody>
      </p:sp>
      <p:sp>
        <p:nvSpPr>
          <p:cNvPr id="18" name="Google Shape;18;p10"/>
          <p:cNvSpPr txBox="1">
            <a:spLocks noGrp="1"/>
          </p:cNvSpPr>
          <p:nvPr>
            <p:ph type="ftr" idx="11"/>
          </p:nvPr>
        </p:nvSpPr>
        <p:spPr>
          <a:xfrm>
            <a:off x="685623" y="5757334"/>
            <a:ext cx="5498287" cy="49847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199" b="0" i="0" u="none" strike="noStrike" cap="none">
                <a:solidFill>
                  <a:srgbClr val="5C0607"/>
                </a:solidFill>
                <a:latin typeface="Impact"/>
                <a:ea typeface="Impact"/>
                <a:cs typeface="Impact"/>
                <a:sym typeface="Impact"/>
              </a:defRPr>
            </a:lvl1pPr>
            <a:lvl2pPr marR="0" lvl="1" algn="l" rtl="0">
              <a:spcBef>
                <a:spcPts val="0"/>
              </a:spcBef>
              <a:spcAft>
                <a:spcPts val="0"/>
              </a:spcAft>
              <a:buSzPts val="1400"/>
              <a:buNone/>
              <a:defRPr sz="1800" b="0" i="0" u="none" strike="noStrike" cap="none">
                <a:solidFill>
                  <a:schemeClr val="dk1"/>
                </a:solidFill>
                <a:latin typeface="Impact"/>
                <a:ea typeface="Impact"/>
                <a:cs typeface="Impact"/>
                <a:sym typeface="Impact"/>
              </a:defRPr>
            </a:lvl2pPr>
            <a:lvl3pPr marR="0" lvl="2" algn="l" rtl="0">
              <a:spcBef>
                <a:spcPts val="0"/>
              </a:spcBef>
              <a:spcAft>
                <a:spcPts val="0"/>
              </a:spcAft>
              <a:buSzPts val="1400"/>
              <a:buNone/>
              <a:defRPr sz="1800" b="0" i="0" u="none" strike="noStrike" cap="none">
                <a:solidFill>
                  <a:schemeClr val="dk1"/>
                </a:solidFill>
                <a:latin typeface="Impact"/>
                <a:ea typeface="Impact"/>
                <a:cs typeface="Impact"/>
                <a:sym typeface="Impact"/>
              </a:defRPr>
            </a:lvl3pPr>
            <a:lvl4pPr marR="0" lvl="3" algn="l" rtl="0">
              <a:spcBef>
                <a:spcPts val="0"/>
              </a:spcBef>
              <a:spcAft>
                <a:spcPts val="0"/>
              </a:spcAft>
              <a:buSzPts val="1400"/>
              <a:buNone/>
              <a:defRPr sz="1800" b="0" i="0" u="none" strike="noStrike" cap="none">
                <a:solidFill>
                  <a:schemeClr val="dk1"/>
                </a:solidFill>
                <a:latin typeface="Impact"/>
                <a:ea typeface="Impact"/>
                <a:cs typeface="Impact"/>
                <a:sym typeface="Impact"/>
              </a:defRPr>
            </a:lvl4pPr>
            <a:lvl5pPr marR="0" lvl="4" algn="l" rtl="0">
              <a:spcBef>
                <a:spcPts val="0"/>
              </a:spcBef>
              <a:spcAft>
                <a:spcPts val="0"/>
              </a:spcAft>
              <a:buSzPts val="1400"/>
              <a:buNone/>
              <a:defRPr sz="1800" b="0" i="0" u="none" strike="noStrike" cap="none">
                <a:solidFill>
                  <a:schemeClr val="dk1"/>
                </a:solidFill>
                <a:latin typeface="Impact"/>
                <a:ea typeface="Impact"/>
                <a:cs typeface="Impact"/>
                <a:sym typeface="Impact"/>
              </a:defRPr>
            </a:lvl5pPr>
            <a:lvl6pPr marR="0" lvl="5" algn="l" rtl="0">
              <a:spcBef>
                <a:spcPts val="0"/>
              </a:spcBef>
              <a:spcAft>
                <a:spcPts val="0"/>
              </a:spcAft>
              <a:buSzPts val="1400"/>
              <a:buNone/>
              <a:defRPr sz="1800" b="0" i="0" u="none" strike="noStrike" cap="none">
                <a:solidFill>
                  <a:schemeClr val="dk1"/>
                </a:solidFill>
                <a:latin typeface="Impact"/>
                <a:ea typeface="Impact"/>
                <a:cs typeface="Impact"/>
                <a:sym typeface="Impact"/>
              </a:defRPr>
            </a:lvl6pPr>
            <a:lvl7pPr marR="0" lvl="6" algn="l" rtl="0">
              <a:spcBef>
                <a:spcPts val="0"/>
              </a:spcBef>
              <a:spcAft>
                <a:spcPts val="0"/>
              </a:spcAft>
              <a:buSzPts val="1400"/>
              <a:buNone/>
              <a:defRPr sz="1800" b="0" i="0" u="none" strike="noStrike" cap="none">
                <a:solidFill>
                  <a:schemeClr val="dk1"/>
                </a:solidFill>
                <a:latin typeface="Impact"/>
                <a:ea typeface="Impact"/>
                <a:cs typeface="Impact"/>
                <a:sym typeface="Impact"/>
              </a:defRPr>
            </a:lvl7pPr>
            <a:lvl8pPr marR="0" lvl="7" algn="l" rtl="0">
              <a:spcBef>
                <a:spcPts val="0"/>
              </a:spcBef>
              <a:spcAft>
                <a:spcPts val="0"/>
              </a:spcAft>
              <a:buSzPts val="1400"/>
              <a:buNone/>
              <a:defRPr sz="1800" b="0" i="0" u="none" strike="noStrike" cap="none">
                <a:solidFill>
                  <a:schemeClr val="dk1"/>
                </a:solidFill>
                <a:latin typeface="Impact"/>
                <a:ea typeface="Impact"/>
                <a:cs typeface="Impact"/>
                <a:sym typeface="Impact"/>
              </a:defRPr>
            </a:lvl8pPr>
            <a:lvl9pPr marR="0" lvl="8" algn="l" rtl="0">
              <a:spcBef>
                <a:spcPts val="0"/>
              </a:spcBef>
              <a:spcAft>
                <a:spcPts val="0"/>
              </a:spcAft>
              <a:buSzPts val="1400"/>
              <a:buNone/>
              <a:defRPr sz="1800" b="0" i="0" u="none" strike="noStrike" cap="none">
                <a:solidFill>
                  <a:schemeClr val="dk1"/>
                </a:solidFill>
                <a:latin typeface="Impact"/>
                <a:ea typeface="Impact"/>
                <a:cs typeface="Impact"/>
                <a:sym typeface="Impact"/>
              </a:defRPr>
            </a:lvl9pPr>
          </a:lstStyle>
          <a:p>
            <a:endParaRPr/>
          </a:p>
        </p:txBody>
      </p:sp>
      <p:sp>
        <p:nvSpPr>
          <p:cNvPr id="19" name="Google Shape;19;p10"/>
          <p:cNvSpPr txBox="1">
            <a:spLocks noGrp="1"/>
          </p:cNvSpPr>
          <p:nvPr>
            <p:ph type="sldNum" idx="12"/>
          </p:nvPr>
        </p:nvSpPr>
        <p:spPr>
          <a:xfrm>
            <a:off x="6285484" y="5757334"/>
            <a:ext cx="906950" cy="49847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3199" b="0" i="0" u="none" strike="noStrike" cap="none">
                <a:solidFill>
                  <a:srgbClr val="5C0607"/>
                </a:solidFill>
                <a:latin typeface="Impact"/>
                <a:ea typeface="Impact"/>
                <a:cs typeface="Impact"/>
                <a:sym typeface="Impact"/>
              </a:defRPr>
            </a:lvl1pPr>
            <a:lvl2pPr marL="0" marR="0" lvl="1" indent="0" algn="ctr" rtl="0">
              <a:spcBef>
                <a:spcPts val="0"/>
              </a:spcBef>
              <a:buNone/>
              <a:defRPr sz="3199" b="0" i="0" u="none" strike="noStrike" cap="none">
                <a:solidFill>
                  <a:srgbClr val="5C0607"/>
                </a:solidFill>
                <a:latin typeface="Impact"/>
                <a:ea typeface="Impact"/>
                <a:cs typeface="Impact"/>
                <a:sym typeface="Impact"/>
              </a:defRPr>
            </a:lvl2pPr>
            <a:lvl3pPr marL="0" marR="0" lvl="2" indent="0" algn="ctr" rtl="0">
              <a:spcBef>
                <a:spcPts val="0"/>
              </a:spcBef>
              <a:buNone/>
              <a:defRPr sz="3199" b="0" i="0" u="none" strike="noStrike" cap="none">
                <a:solidFill>
                  <a:srgbClr val="5C0607"/>
                </a:solidFill>
                <a:latin typeface="Impact"/>
                <a:ea typeface="Impact"/>
                <a:cs typeface="Impact"/>
                <a:sym typeface="Impact"/>
              </a:defRPr>
            </a:lvl3pPr>
            <a:lvl4pPr marL="0" marR="0" lvl="3" indent="0" algn="ctr" rtl="0">
              <a:spcBef>
                <a:spcPts val="0"/>
              </a:spcBef>
              <a:buNone/>
              <a:defRPr sz="3199" b="0" i="0" u="none" strike="noStrike" cap="none">
                <a:solidFill>
                  <a:srgbClr val="5C0607"/>
                </a:solidFill>
                <a:latin typeface="Impact"/>
                <a:ea typeface="Impact"/>
                <a:cs typeface="Impact"/>
                <a:sym typeface="Impact"/>
              </a:defRPr>
            </a:lvl4pPr>
            <a:lvl5pPr marL="0" marR="0" lvl="4" indent="0" algn="ctr" rtl="0">
              <a:spcBef>
                <a:spcPts val="0"/>
              </a:spcBef>
              <a:buNone/>
              <a:defRPr sz="3199" b="0" i="0" u="none" strike="noStrike" cap="none">
                <a:solidFill>
                  <a:srgbClr val="5C0607"/>
                </a:solidFill>
                <a:latin typeface="Impact"/>
                <a:ea typeface="Impact"/>
                <a:cs typeface="Impact"/>
                <a:sym typeface="Impact"/>
              </a:defRPr>
            </a:lvl5pPr>
            <a:lvl6pPr marL="0" marR="0" lvl="5" indent="0" algn="ctr" rtl="0">
              <a:spcBef>
                <a:spcPts val="0"/>
              </a:spcBef>
              <a:buNone/>
              <a:defRPr sz="3199" b="0" i="0" u="none" strike="noStrike" cap="none">
                <a:solidFill>
                  <a:srgbClr val="5C0607"/>
                </a:solidFill>
                <a:latin typeface="Impact"/>
                <a:ea typeface="Impact"/>
                <a:cs typeface="Impact"/>
                <a:sym typeface="Impact"/>
              </a:defRPr>
            </a:lvl6pPr>
            <a:lvl7pPr marL="0" marR="0" lvl="6" indent="0" algn="ctr" rtl="0">
              <a:spcBef>
                <a:spcPts val="0"/>
              </a:spcBef>
              <a:buNone/>
              <a:defRPr sz="3199" b="0" i="0" u="none" strike="noStrike" cap="none">
                <a:solidFill>
                  <a:srgbClr val="5C0607"/>
                </a:solidFill>
                <a:latin typeface="Impact"/>
                <a:ea typeface="Impact"/>
                <a:cs typeface="Impact"/>
                <a:sym typeface="Impact"/>
              </a:defRPr>
            </a:lvl7pPr>
            <a:lvl8pPr marL="0" marR="0" lvl="7" indent="0" algn="ctr" rtl="0">
              <a:spcBef>
                <a:spcPts val="0"/>
              </a:spcBef>
              <a:buNone/>
              <a:defRPr sz="3199" b="0" i="0" u="none" strike="noStrike" cap="none">
                <a:solidFill>
                  <a:srgbClr val="5C0607"/>
                </a:solidFill>
                <a:latin typeface="Impact"/>
                <a:ea typeface="Impact"/>
                <a:cs typeface="Impact"/>
                <a:sym typeface="Impact"/>
              </a:defRPr>
            </a:lvl8pPr>
            <a:lvl9pPr marL="0" marR="0" lvl="8" indent="0" algn="ctr" rtl="0">
              <a:spcBef>
                <a:spcPts val="0"/>
              </a:spcBef>
              <a:buNone/>
              <a:defRPr sz="3199" b="0" i="0" u="none" strike="noStrike" cap="none">
                <a:solidFill>
                  <a:srgbClr val="5C0607"/>
                </a:solidFill>
                <a:latin typeface="Impact"/>
                <a:ea typeface="Impact"/>
                <a:cs typeface="Impact"/>
                <a:sym typeface="Impact"/>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
          <p:cNvSpPr txBox="1">
            <a:spLocks noGrp="1"/>
          </p:cNvSpPr>
          <p:nvPr>
            <p:ph type="ctrTitle"/>
          </p:nvPr>
        </p:nvSpPr>
        <p:spPr>
          <a:xfrm>
            <a:off x="369272" y="1485292"/>
            <a:ext cx="9972601" cy="11430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accent1"/>
              </a:buClr>
              <a:buSzPct val="98774"/>
              <a:buFont typeface="Impact"/>
              <a:buNone/>
            </a:pPr>
            <a:r>
              <a:rPr lang="en-US"/>
              <a:t>CREATIVE WRITING:</a:t>
            </a:r>
            <a:br>
              <a:rPr lang="en-US"/>
            </a:br>
            <a:r>
              <a:rPr lang="en-US"/>
              <a:t>SINGLE PROJECT</a:t>
            </a:r>
            <a:endParaRPr/>
          </a:p>
        </p:txBody>
      </p:sp>
      <p:sp>
        <p:nvSpPr>
          <p:cNvPr id="160" name="Google Shape;160;p1"/>
          <p:cNvSpPr txBox="1">
            <a:spLocks noGrp="1"/>
          </p:cNvSpPr>
          <p:nvPr>
            <p:ph type="subTitle" idx="1"/>
          </p:nvPr>
        </p:nvSpPr>
        <p:spPr>
          <a:xfrm rot="-180000">
            <a:off x="982806" y="3505210"/>
            <a:ext cx="9752647" cy="550333"/>
          </a:xfrm>
          <a:prstGeom prst="rect">
            <a:avLst/>
          </a:prstGeom>
          <a:noFill/>
          <a:ln>
            <a:noFill/>
          </a:ln>
        </p:spPr>
        <p:txBody>
          <a:bodyPr spcFirstLastPara="1" wrap="square" lIns="91425" tIns="45700" rIns="91425" bIns="45700" anchor="t" anchorCtr="0">
            <a:noAutofit/>
          </a:bodyPr>
          <a:lstStyle/>
          <a:p>
            <a:pPr marL="0" lvl="0" indent="0" algn="r" rtl="0">
              <a:lnSpc>
                <a:spcPct val="120000"/>
              </a:lnSpc>
              <a:spcBef>
                <a:spcPts val="0"/>
              </a:spcBef>
              <a:spcAft>
                <a:spcPts val="0"/>
              </a:spcAft>
              <a:buSzPts val="4320"/>
              <a:buNone/>
            </a:pPr>
            <a:r>
              <a:rPr lang="en-IE" dirty="0"/>
              <a:t>MKCW : DR MARTIN KEAVENEY</a:t>
            </a:r>
            <a:endParaRPr dirty="0"/>
          </a:p>
          <a:p>
            <a:pPr marL="0" lvl="0" indent="0" algn="r" rtl="0">
              <a:lnSpc>
                <a:spcPct val="120000"/>
              </a:lnSpc>
              <a:spcBef>
                <a:spcPts val="1000"/>
              </a:spcBef>
              <a:spcAft>
                <a:spcPts val="0"/>
              </a:spcAft>
              <a:buSzPts val="4320"/>
              <a:buNone/>
            </a:pPr>
            <a:r>
              <a:rPr lang="en-US" dirty="0"/>
              <a:t>WEEK 2 :LONG FORM FICTION</a:t>
            </a:r>
            <a:endParaRPr dirty="0"/>
          </a:p>
        </p:txBody>
      </p:sp>
      <p:pic>
        <p:nvPicPr>
          <p:cNvPr id="161" name="Google Shape;161;p1"/>
          <p:cNvPicPr preferRelativeResize="0"/>
          <p:nvPr/>
        </p:nvPicPr>
        <p:blipFill rotWithShape="1">
          <a:blip r:embed="rId3">
            <a:alphaModFix/>
          </a:blip>
          <a:srcRect/>
          <a:stretch/>
        </p:blipFill>
        <p:spPr>
          <a:xfrm>
            <a:off x="1197868" y="4427999"/>
            <a:ext cx="3456383" cy="222196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
          <p:cNvSpPr txBox="1">
            <a:spLocks noGrp="1"/>
          </p:cNvSpPr>
          <p:nvPr>
            <p:ph type="title"/>
          </p:nvPr>
        </p:nvSpPr>
        <p:spPr>
          <a:xfrm>
            <a:off x="685623" y="685801"/>
            <a:ext cx="10394174" cy="115196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5300"/>
              <a:buFont typeface="Impact"/>
              <a:buNone/>
            </a:pPr>
            <a:r>
              <a:rPr lang="en-US"/>
              <a:t>WRITING LONG FORM</a:t>
            </a:r>
            <a:endParaRPr/>
          </a:p>
        </p:txBody>
      </p:sp>
      <p:sp>
        <p:nvSpPr>
          <p:cNvPr id="167" name="Google Shape;167;p2"/>
          <p:cNvSpPr txBox="1">
            <a:spLocks noGrp="1"/>
          </p:cNvSpPr>
          <p:nvPr>
            <p:ph type="body" idx="1"/>
          </p:nvPr>
        </p:nvSpPr>
        <p:spPr>
          <a:xfrm>
            <a:off x="685622" y="2063396"/>
            <a:ext cx="10394175" cy="3311189"/>
          </a:xfrm>
          <a:prstGeom prst="rect">
            <a:avLst/>
          </a:prstGeom>
          <a:noFill/>
          <a:ln>
            <a:noFill/>
          </a:ln>
        </p:spPr>
        <p:txBody>
          <a:bodyPr spcFirstLastPara="1" wrap="square" lIns="91425" tIns="45700" rIns="91425" bIns="45700" anchor="ctr" anchorCtr="0">
            <a:normAutofit/>
          </a:bodyPr>
          <a:lstStyle/>
          <a:p>
            <a:pPr marL="228531" lvl="0" indent="-228531" algn="l" rtl="0">
              <a:lnSpc>
                <a:spcPct val="120000"/>
              </a:lnSpc>
              <a:spcBef>
                <a:spcPts val="0"/>
              </a:spcBef>
              <a:spcAft>
                <a:spcPts val="0"/>
              </a:spcAft>
              <a:buSzPts val="3040"/>
              <a:buChar char="•"/>
            </a:pPr>
            <a:r>
              <a:rPr lang="en-US"/>
              <a:t>NOVELS</a:t>
            </a:r>
            <a:endParaRPr/>
          </a:p>
          <a:p>
            <a:pPr marL="228531" lvl="0" indent="-228531" algn="l" rtl="0">
              <a:lnSpc>
                <a:spcPct val="120000"/>
              </a:lnSpc>
              <a:spcBef>
                <a:spcPts val="1000"/>
              </a:spcBef>
              <a:spcAft>
                <a:spcPts val="0"/>
              </a:spcAft>
              <a:buSzPts val="3040"/>
              <a:buChar char="•"/>
            </a:pPr>
            <a:r>
              <a:rPr lang="en-US"/>
              <a:t>FILM</a:t>
            </a:r>
            <a:endParaRPr/>
          </a:p>
          <a:p>
            <a:pPr marL="228531" lvl="0" indent="-228531" algn="l" rtl="0">
              <a:lnSpc>
                <a:spcPct val="120000"/>
              </a:lnSpc>
              <a:spcBef>
                <a:spcPts val="1000"/>
              </a:spcBef>
              <a:spcAft>
                <a:spcPts val="0"/>
              </a:spcAft>
              <a:buSzPts val="3040"/>
              <a:buChar char="•"/>
            </a:pPr>
            <a:r>
              <a:rPr lang="en-US"/>
              <a:t>3 ACT PLAYS</a:t>
            </a:r>
            <a:endParaRPr/>
          </a:p>
          <a:p>
            <a:pPr marL="228531" lvl="0" indent="-228531" algn="l" rtl="0">
              <a:lnSpc>
                <a:spcPct val="120000"/>
              </a:lnSpc>
              <a:spcBef>
                <a:spcPts val="1000"/>
              </a:spcBef>
              <a:spcAft>
                <a:spcPts val="0"/>
              </a:spcAft>
              <a:buSzPts val="3040"/>
              <a:buChar char="•"/>
            </a:pPr>
            <a:r>
              <a:rPr lang="en-US"/>
              <a:t>OPERAS</a:t>
            </a:r>
            <a:endParaRPr/>
          </a:p>
          <a:p>
            <a:pPr marL="228531" lvl="0" indent="-228531" algn="l" rtl="0">
              <a:lnSpc>
                <a:spcPct val="120000"/>
              </a:lnSpc>
              <a:spcBef>
                <a:spcPts val="1000"/>
              </a:spcBef>
              <a:spcAft>
                <a:spcPts val="0"/>
              </a:spcAft>
              <a:buSzPts val="3040"/>
              <a:buChar char="•"/>
            </a:pPr>
            <a:r>
              <a:rPr lang="en-US"/>
              <a:t>SAGAS</a:t>
            </a:r>
            <a:endParaRPr/>
          </a:p>
          <a:p>
            <a:pPr marL="228531" lvl="0" indent="-228531" algn="l" rtl="0">
              <a:lnSpc>
                <a:spcPct val="120000"/>
              </a:lnSpc>
              <a:spcBef>
                <a:spcPts val="1000"/>
              </a:spcBef>
              <a:spcAft>
                <a:spcPts val="0"/>
              </a:spcAft>
              <a:buSzPts val="3040"/>
              <a:buChar char="•"/>
            </a:pPr>
            <a:r>
              <a:rPr lang="en-US"/>
              <a:t>OTHERS</a:t>
            </a:r>
            <a:br>
              <a:rPr lang="en-US"/>
            </a:br>
            <a:endParaRPr/>
          </a:p>
        </p:txBody>
      </p:sp>
      <p:pic>
        <p:nvPicPr>
          <p:cNvPr id="3" name="Picture 2" descr="Woman looking at laptop">
            <a:extLst>
              <a:ext uri="{FF2B5EF4-FFF2-40B4-BE49-F238E27FC236}">
                <a16:creationId xmlns:a16="http://schemas.microsoft.com/office/drawing/2014/main" id="{92DF6BCA-F2CA-6155-11D7-EBAB17F22B25}"/>
              </a:ext>
            </a:extLst>
          </p:cNvPr>
          <p:cNvPicPr>
            <a:picLocks noChangeAspect="1"/>
          </p:cNvPicPr>
          <p:nvPr/>
        </p:nvPicPr>
        <p:blipFill>
          <a:blip r:embed="rId3"/>
          <a:stretch>
            <a:fillRect/>
          </a:stretch>
        </p:blipFill>
        <p:spPr>
          <a:xfrm>
            <a:off x="5678847" y="2063396"/>
            <a:ext cx="5292066" cy="318804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
          <p:cNvSpPr txBox="1">
            <a:spLocks noGrp="1"/>
          </p:cNvSpPr>
          <p:nvPr>
            <p:ph type="title"/>
          </p:nvPr>
        </p:nvSpPr>
        <p:spPr>
          <a:xfrm>
            <a:off x="685623" y="685801"/>
            <a:ext cx="10394174" cy="115196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5300"/>
              <a:buFont typeface="Impact"/>
              <a:buNone/>
            </a:pPr>
            <a:r>
              <a:rPr lang="en-US"/>
              <a:t>WRITING  LONG FORM</a:t>
            </a:r>
            <a:endParaRPr/>
          </a:p>
        </p:txBody>
      </p:sp>
      <p:sp>
        <p:nvSpPr>
          <p:cNvPr id="173" name="Google Shape;173;p3"/>
          <p:cNvSpPr txBox="1"/>
          <p:nvPr/>
        </p:nvSpPr>
        <p:spPr>
          <a:xfrm>
            <a:off x="2282027" y="1837783"/>
            <a:ext cx="9144000" cy="37494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endParaRPr sz="2400" b="0" i="0" u="none" strike="noStrike" cap="none">
              <a:solidFill>
                <a:schemeClr val="dk1"/>
              </a:solidFill>
              <a:latin typeface="Impact"/>
              <a:ea typeface="Impact"/>
              <a:cs typeface="Impact"/>
              <a:sym typeface="Impact"/>
            </a:endParaRPr>
          </a:p>
          <a:p>
            <a:pPr marL="0" marR="0" lvl="0" indent="0" algn="l" rtl="0">
              <a:lnSpc>
                <a:spcPct val="90000"/>
              </a:lnSpc>
              <a:spcBef>
                <a:spcPts val="0"/>
              </a:spcBef>
              <a:spcAft>
                <a:spcPts val="0"/>
              </a:spcAft>
              <a:buNone/>
            </a:pPr>
            <a:r>
              <a:rPr lang="en-US" sz="2400" b="0" i="0" u="none" strike="noStrike" cap="none">
                <a:solidFill>
                  <a:schemeClr val="dk1"/>
                </a:solidFill>
                <a:latin typeface="Impact"/>
                <a:ea typeface="Impact"/>
                <a:cs typeface="Impact"/>
                <a:sym typeface="Impact"/>
              </a:rPr>
              <a:t>‘In The Theory of the Novel, the novel is considered not as a "closed" (geschlossen) art form but as a mode of thought, predicated upon a discrepancy - between "the conventionality of the objective world and the interiority of the subjective one" (70). This gap is unbridgeable; or rather, the novel is the expression of that gap’ (Bewes 17).</a:t>
            </a:r>
            <a:endParaRPr/>
          </a:p>
          <a:p>
            <a:pPr marL="0" marR="0" lvl="0" indent="0" algn="l" rtl="0">
              <a:lnSpc>
                <a:spcPct val="90000"/>
              </a:lnSpc>
              <a:spcBef>
                <a:spcPts val="0"/>
              </a:spcBef>
              <a:spcAft>
                <a:spcPts val="0"/>
              </a:spcAft>
              <a:buNone/>
            </a:pPr>
            <a:endParaRPr sz="2400" b="0" i="0" u="none" strike="noStrike" cap="none">
              <a:solidFill>
                <a:schemeClr val="dk1"/>
              </a:solidFill>
              <a:latin typeface="Impact"/>
              <a:ea typeface="Impact"/>
              <a:cs typeface="Impact"/>
              <a:sym typeface="Impact"/>
            </a:endParaRPr>
          </a:p>
          <a:p>
            <a:pPr marL="0" marR="0" lvl="0" indent="0" algn="l" rtl="0">
              <a:lnSpc>
                <a:spcPct val="90000"/>
              </a:lnSpc>
              <a:spcBef>
                <a:spcPts val="0"/>
              </a:spcBef>
              <a:spcAft>
                <a:spcPts val="0"/>
              </a:spcAft>
              <a:buNone/>
            </a:pPr>
            <a:r>
              <a:rPr lang="en-US" sz="2400" b="0" i="0" u="none" strike="noStrike" cap="none">
                <a:solidFill>
                  <a:schemeClr val="dk1"/>
                </a:solidFill>
                <a:latin typeface="Impact"/>
                <a:ea typeface="Impact"/>
                <a:cs typeface="Impact"/>
                <a:sym typeface="Impact"/>
              </a:rPr>
              <a:t>‘The Novel Problematic’</a:t>
            </a:r>
            <a:endParaRPr/>
          </a:p>
          <a:p>
            <a:pPr marL="0" marR="0" lvl="0" indent="0" algn="l" rtl="0">
              <a:lnSpc>
                <a:spcPct val="90000"/>
              </a:lnSpc>
              <a:spcBef>
                <a:spcPts val="0"/>
              </a:spcBef>
              <a:spcAft>
                <a:spcPts val="0"/>
              </a:spcAft>
              <a:buNone/>
            </a:pPr>
            <a:r>
              <a:rPr lang="en-US" sz="2400" b="0" i="0" u="none" strike="noStrike" cap="none">
                <a:solidFill>
                  <a:schemeClr val="dk1"/>
                </a:solidFill>
                <a:latin typeface="Impact"/>
                <a:ea typeface="Impact"/>
                <a:cs typeface="Impact"/>
                <a:sym typeface="Impact"/>
              </a:rPr>
              <a:t>By TIMOTHY BEWES</a:t>
            </a:r>
            <a:endParaRPr/>
          </a:p>
          <a:p>
            <a:pPr marL="0" marR="0" lvl="0" indent="0" algn="l" rtl="0">
              <a:lnSpc>
                <a:spcPct val="90000"/>
              </a:lnSpc>
              <a:spcBef>
                <a:spcPts val="0"/>
              </a:spcBef>
              <a:spcAft>
                <a:spcPts val="0"/>
              </a:spcAft>
              <a:buNone/>
            </a:pPr>
            <a:r>
              <a:rPr lang="en-US" sz="2400" b="0" i="0" u="none" strike="noStrike" cap="none">
                <a:solidFill>
                  <a:schemeClr val="dk1"/>
                </a:solidFill>
                <a:latin typeface="Impact"/>
                <a:ea typeface="Impact"/>
                <a:cs typeface="Impact"/>
                <a:sym typeface="Impact"/>
              </a:rPr>
              <a:t>NOVEL: A Forum on Fiction , SPRING 2011, Vol. 44, No. 1 (SPRING 2011), pp. 17-</a:t>
            </a:r>
            <a:endParaRPr/>
          </a:p>
          <a:p>
            <a:pPr marL="0" marR="0" lvl="0" indent="0" algn="l" rtl="0">
              <a:lnSpc>
                <a:spcPct val="90000"/>
              </a:lnSpc>
              <a:spcBef>
                <a:spcPts val="0"/>
              </a:spcBef>
              <a:spcAft>
                <a:spcPts val="0"/>
              </a:spcAft>
              <a:buNone/>
            </a:pPr>
            <a:r>
              <a:rPr lang="en-US" sz="2400" b="0" i="0" u="none" strike="noStrike" cap="none">
                <a:solidFill>
                  <a:schemeClr val="dk1"/>
                </a:solidFill>
                <a:latin typeface="Impact"/>
                <a:ea typeface="Impact"/>
                <a:cs typeface="Impact"/>
                <a:sym typeface="Impact"/>
              </a:rPr>
              <a:t>19</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4"/>
          <p:cNvSpPr txBox="1">
            <a:spLocks noGrp="1"/>
          </p:cNvSpPr>
          <p:nvPr>
            <p:ph type="title"/>
          </p:nvPr>
        </p:nvSpPr>
        <p:spPr>
          <a:xfrm>
            <a:off x="685623" y="685801"/>
            <a:ext cx="10394174" cy="115196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5300"/>
              <a:buFont typeface="Impact"/>
              <a:buNone/>
            </a:pPr>
            <a:r>
              <a:rPr lang="en-US"/>
              <a:t>WRITING  LONG FORM</a:t>
            </a:r>
            <a:endParaRPr/>
          </a:p>
        </p:txBody>
      </p:sp>
      <p:sp>
        <p:nvSpPr>
          <p:cNvPr id="179" name="Google Shape;179;p4"/>
          <p:cNvSpPr txBox="1"/>
          <p:nvPr/>
        </p:nvSpPr>
        <p:spPr>
          <a:xfrm>
            <a:off x="1795127" y="1717308"/>
            <a:ext cx="9144000" cy="37494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endParaRPr sz="2400" b="0" i="0" u="none" strike="noStrike" cap="none">
              <a:solidFill>
                <a:schemeClr val="dk1"/>
              </a:solidFill>
              <a:latin typeface="Impact"/>
              <a:ea typeface="Impact"/>
              <a:cs typeface="Impact"/>
              <a:sym typeface="Impact"/>
            </a:endParaRPr>
          </a:p>
          <a:p>
            <a:pPr marL="0" marR="0" lvl="0" indent="0" algn="l" rtl="0">
              <a:lnSpc>
                <a:spcPct val="90000"/>
              </a:lnSpc>
              <a:spcBef>
                <a:spcPts val="0"/>
              </a:spcBef>
              <a:spcAft>
                <a:spcPts val="0"/>
              </a:spcAft>
              <a:buNone/>
            </a:pPr>
            <a:r>
              <a:rPr lang="en-US" sz="2400" b="0" i="0" u="none" strike="noStrike" cap="none">
                <a:solidFill>
                  <a:schemeClr val="dk1"/>
                </a:solidFill>
                <a:latin typeface="Impact"/>
                <a:ea typeface="Impact"/>
                <a:cs typeface="Impact"/>
                <a:sym typeface="Impact"/>
              </a:rPr>
              <a:t>‘Entertainment Novel v ‘Proper Novel’</a:t>
            </a:r>
            <a:endParaRPr/>
          </a:p>
          <a:p>
            <a:pPr marL="0" marR="0" lvl="0" indent="0" algn="l" rtl="0">
              <a:lnSpc>
                <a:spcPct val="90000"/>
              </a:lnSpc>
              <a:spcBef>
                <a:spcPts val="0"/>
              </a:spcBef>
              <a:spcAft>
                <a:spcPts val="0"/>
              </a:spcAft>
              <a:buNone/>
            </a:pPr>
            <a:endParaRPr sz="2400" b="0" i="0" u="none" strike="noStrike" cap="none">
              <a:solidFill>
                <a:schemeClr val="dk1"/>
              </a:solidFill>
              <a:latin typeface="Impact"/>
              <a:ea typeface="Impact"/>
              <a:cs typeface="Impact"/>
              <a:sym typeface="Impact"/>
            </a:endParaRPr>
          </a:p>
          <a:p>
            <a:pPr marL="0" marR="0" lvl="0" indent="0" algn="l" rtl="0">
              <a:lnSpc>
                <a:spcPct val="90000"/>
              </a:lnSpc>
              <a:spcBef>
                <a:spcPts val="0"/>
              </a:spcBef>
              <a:spcAft>
                <a:spcPts val="0"/>
              </a:spcAft>
              <a:buNone/>
            </a:pPr>
            <a:r>
              <a:rPr lang="en-US" sz="2400" b="0" i="0" u="none" strike="noStrike" cap="none">
                <a:solidFill>
                  <a:schemeClr val="dk1"/>
                </a:solidFill>
                <a:latin typeface="Impact"/>
                <a:ea typeface="Impact"/>
                <a:cs typeface="Impact"/>
                <a:sym typeface="Impact"/>
              </a:rPr>
              <a:t>‘The entertainment novel opens up a problematic, which may be ethical or philosophical, and addresses or deals with it within the work, which is exhausted by it. The entertainment novel reserves all concerns and pre-occupations of the novel for the content of the work; it thereby presupposes an ethical legitimacy to the novel itself and to the activity of the novelist’ (Bewes 17).</a:t>
            </a:r>
            <a:endParaRPr/>
          </a:p>
          <a:p>
            <a:pPr marL="0" marR="0" lvl="0" indent="0" algn="l" rtl="0">
              <a:lnSpc>
                <a:spcPct val="90000"/>
              </a:lnSpc>
              <a:spcBef>
                <a:spcPts val="0"/>
              </a:spcBef>
              <a:spcAft>
                <a:spcPts val="0"/>
              </a:spcAft>
              <a:buNone/>
            </a:pPr>
            <a:endParaRPr sz="2400" b="0" i="0" u="none" strike="noStrike" cap="none">
              <a:solidFill>
                <a:schemeClr val="dk1"/>
              </a:solidFill>
              <a:latin typeface="Impact"/>
              <a:ea typeface="Impact"/>
              <a:cs typeface="Impact"/>
              <a:sym typeface="Impact"/>
            </a:endParaRPr>
          </a:p>
          <a:p>
            <a:pPr marL="0" marR="0" lvl="0" indent="0" algn="l" rtl="0">
              <a:lnSpc>
                <a:spcPct val="90000"/>
              </a:lnSpc>
              <a:spcBef>
                <a:spcPts val="0"/>
              </a:spcBef>
              <a:spcAft>
                <a:spcPts val="0"/>
              </a:spcAft>
              <a:buNone/>
            </a:pPr>
            <a:endParaRPr sz="2400" b="0" i="0" u="none" strike="noStrike" cap="none">
              <a:solidFill>
                <a:schemeClr val="dk1"/>
              </a:solidFill>
              <a:latin typeface="Impact"/>
              <a:ea typeface="Impact"/>
              <a:cs typeface="Impact"/>
              <a:sym typeface="Impac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5"/>
          <p:cNvSpPr txBox="1">
            <a:spLocks noGrp="1"/>
          </p:cNvSpPr>
          <p:nvPr>
            <p:ph type="title"/>
          </p:nvPr>
        </p:nvSpPr>
        <p:spPr>
          <a:xfrm>
            <a:off x="685623" y="685801"/>
            <a:ext cx="10394174" cy="115196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5300"/>
              <a:buFont typeface="Impact"/>
              <a:buNone/>
            </a:pPr>
            <a:r>
              <a:rPr lang="en-US"/>
              <a:t>WRITING  LONG FORM</a:t>
            </a:r>
            <a:endParaRPr/>
          </a:p>
        </p:txBody>
      </p:sp>
      <p:sp>
        <p:nvSpPr>
          <p:cNvPr id="185" name="Google Shape;185;p5"/>
          <p:cNvSpPr txBox="1"/>
          <p:nvPr/>
        </p:nvSpPr>
        <p:spPr>
          <a:xfrm>
            <a:off x="1670125" y="1548967"/>
            <a:ext cx="9144000" cy="44145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endParaRPr sz="2400" b="0" i="0" u="none" strike="noStrike" cap="none">
              <a:solidFill>
                <a:schemeClr val="dk1"/>
              </a:solidFill>
              <a:latin typeface="Impact"/>
              <a:ea typeface="Impact"/>
              <a:cs typeface="Impact"/>
              <a:sym typeface="Impact"/>
            </a:endParaRPr>
          </a:p>
          <a:p>
            <a:pPr marL="0" marR="0" lvl="0" indent="0" algn="l" rtl="0">
              <a:lnSpc>
                <a:spcPct val="90000"/>
              </a:lnSpc>
              <a:spcBef>
                <a:spcPts val="0"/>
              </a:spcBef>
              <a:spcAft>
                <a:spcPts val="0"/>
              </a:spcAft>
              <a:buNone/>
            </a:pPr>
            <a:r>
              <a:rPr lang="en-US" sz="2400" b="0" i="0" u="none" strike="noStrike" cap="none">
                <a:solidFill>
                  <a:schemeClr val="dk1"/>
                </a:solidFill>
                <a:latin typeface="Impact"/>
                <a:ea typeface="Impact"/>
                <a:cs typeface="Impact"/>
                <a:sym typeface="Impact"/>
              </a:rPr>
              <a:t>‘Entertainment Novel v ‘Proper Novel’</a:t>
            </a:r>
            <a:endParaRPr/>
          </a:p>
          <a:p>
            <a:pPr marL="0" marR="0" lvl="0" indent="0" algn="l" rtl="0">
              <a:lnSpc>
                <a:spcPct val="90000"/>
              </a:lnSpc>
              <a:spcBef>
                <a:spcPts val="0"/>
              </a:spcBef>
              <a:spcAft>
                <a:spcPts val="0"/>
              </a:spcAft>
              <a:buNone/>
            </a:pPr>
            <a:endParaRPr sz="2400" b="0" i="0" u="none" strike="noStrike" cap="none">
              <a:solidFill>
                <a:schemeClr val="dk1"/>
              </a:solidFill>
              <a:latin typeface="Impact"/>
              <a:ea typeface="Impact"/>
              <a:cs typeface="Impact"/>
              <a:sym typeface="Impact"/>
            </a:endParaRPr>
          </a:p>
          <a:p>
            <a:pPr marL="0" marR="0" lvl="0" indent="0" algn="l" rtl="0">
              <a:lnSpc>
                <a:spcPct val="90000"/>
              </a:lnSpc>
              <a:spcBef>
                <a:spcPts val="0"/>
              </a:spcBef>
              <a:spcAft>
                <a:spcPts val="0"/>
              </a:spcAft>
              <a:buNone/>
            </a:pPr>
            <a:r>
              <a:rPr lang="en-US" sz="2400" b="0" i="0" u="none" strike="noStrike" cap="none">
                <a:solidFill>
                  <a:schemeClr val="dk1"/>
                </a:solidFill>
                <a:latin typeface="Impact"/>
                <a:ea typeface="Impact"/>
                <a:cs typeface="Impact"/>
                <a:sym typeface="Impact"/>
              </a:rPr>
              <a:t>‘The novel "excludes completeness," [Georg Lukacs] writes, but "only so far as content is concerned" (73). "In contrast to other genres whose existence resides within the finished form," the novel "appears as something in process of becoming" (72-73). The world of the novel is one in which an instantiation of the problematic is impossible, for the problem that defines the novel is that of instantiation itself. In the novel, unlike other forms, representation (of ideas, characters, or viewpoints) is not a technical problem but an ethical one’ (Bewes 17).</a:t>
            </a:r>
            <a:endParaRPr/>
          </a:p>
          <a:p>
            <a:pPr marL="0" marR="0" lvl="0" indent="0" algn="l" rtl="0">
              <a:lnSpc>
                <a:spcPct val="90000"/>
              </a:lnSpc>
              <a:spcBef>
                <a:spcPts val="0"/>
              </a:spcBef>
              <a:spcAft>
                <a:spcPts val="0"/>
              </a:spcAft>
              <a:buNone/>
            </a:pPr>
            <a:endParaRPr sz="2400" b="0" i="0" u="none" strike="noStrike" cap="none">
              <a:solidFill>
                <a:schemeClr val="dk1"/>
              </a:solidFill>
              <a:latin typeface="Impact"/>
              <a:ea typeface="Impact"/>
              <a:cs typeface="Impact"/>
              <a:sym typeface="Impact"/>
            </a:endParaRPr>
          </a:p>
          <a:p>
            <a:pPr marL="0" marR="0" lvl="0" indent="0" algn="l" rtl="0">
              <a:lnSpc>
                <a:spcPct val="90000"/>
              </a:lnSpc>
              <a:spcBef>
                <a:spcPts val="0"/>
              </a:spcBef>
              <a:spcAft>
                <a:spcPts val="0"/>
              </a:spcAft>
              <a:buNone/>
            </a:pPr>
            <a:endParaRPr sz="2400" b="0" i="0" u="none" strike="noStrike" cap="none">
              <a:solidFill>
                <a:schemeClr val="dk1"/>
              </a:solidFill>
              <a:latin typeface="Impact"/>
              <a:ea typeface="Impact"/>
              <a:cs typeface="Impact"/>
              <a:sym typeface="Impac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6"/>
          <p:cNvSpPr txBox="1">
            <a:spLocks noGrp="1"/>
          </p:cNvSpPr>
          <p:nvPr>
            <p:ph type="title"/>
          </p:nvPr>
        </p:nvSpPr>
        <p:spPr>
          <a:xfrm>
            <a:off x="685623" y="685801"/>
            <a:ext cx="10394174" cy="115196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5300"/>
              <a:buFont typeface="Impact"/>
              <a:buNone/>
            </a:pPr>
            <a:r>
              <a:rPr lang="en-US"/>
              <a:t>MEDIA</a:t>
            </a:r>
            <a:endParaRPr/>
          </a:p>
        </p:txBody>
      </p:sp>
      <p:sp>
        <p:nvSpPr>
          <p:cNvPr id="191" name="Google Shape;191;p6"/>
          <p:cNvSpPr txBox="1">
            <a:spLocks noGrp="1"/>
          </p:cNvSpPr>
          <p:nvPr>
            <p:ph type="body" idx="1"/>
          </p:nvPr>
        </p:nvSpPr>
        <p:spPr>
          <a:xfrm>
            <a:off x="685622" y="2063396"/>
            <a:ext cx="10394175" cy="3311189"/>
          </a:xfrm>
          <a:prstGeom prst="rect">
            <a:avLst/>
          </a:prstGeom>
          <a:noFill/>
          <a:ln>
            <a:noFill/>
          </a:ln>
        </p:spPr>
        <p:txBody>
          <a:bodyPr spcFirstLastPara="1" wrap="square" lIns="91425" tIns="45700" rIns="91425" bIns="45700" anchor="ctr" anchorCtr="0">
            <a:normAutofit/>
          </a:bodyPr>
          <a:lstStyle/>
          <a:p>
            <a:pPr marL="228531" lvl="0" indent="-228531" algn="l" rtl="0">
              <a:lnSpc>
                <a:spcPct val="120000"/>
              </a:lnSpc>
              <a:spcBef>
                <a:spcPts val="0"/>
              </a:spcBef>
              <a:spcAft>
                <a:spcPts val="0"/>
              </a:spcAft>
              <a:buSzPts val="3040"/>
              <a:buChar char="•"/>
            </a:pPr>
            <a:r>
              <a:rPr lang="en-US"/>
              <a:t>HTTPS://WWW.YOUTUBE.COM/WATCH?V=S2MO5HLWCSG&amp;T=182S</a:t>
            </a:r>
            <a:endParaRPr/>
          </a:p>
        </p:txBody>
      </p:sp>
      <p:pic>
        <p:nvPicPr>
          <p:cNvPr id="192" name="Google Shape;192;p6" descr="A person in a suit&#10;&#10;Description automatically generated with low confidence"/>
          <p:cNvPicPr preferRelativeResize="0"/>
          <p:nvPr/>
        </p:nvPicPr>
        <p:blipFill rotWithShape="1">
          <a:blip r:embed="rId3">
            <a:alphaModFix/>
          </a:blip>
          <a:srcRect/>
          <a:stretch/>
        </p:blipFill>
        <p:spPr>
          <a:xfrm>
            <a:off x="8398668" y="476672"/>
            <a:ext cx="2924944" cy="292494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7"/>
          <p:cNvSpPr txBox="1">
            <a:spLocks noGrp="1"/>
          </p:cNvSpPr>
          <p:nvPr>
            <p:ph type="title"/>
          </p:nvPr>
        </p:nvSpPr>
        <p:spPr>
          <a:xfrm>
            <a:off x="685623" y="685801"/>
            <a:ext cx="10394174" cy="115196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5300"/>
              <a:buFont typeface="Impact"/>
              <a:buNone/>
            </a:pPr>
            <a:r>
              <a:rPr lang="en-US"/>
              <a:t>WRITING EXERCISE</a:t>
            </a:r>
            <a:endParaRPr/>
          </a:p>
        </p:txBody>
      </p:sp>
      <p:sp>
        <p:nvSpPr>
          <p:cNvPr id="199" name="Google Shape;199;p7"/>
          <p:cNvSpPr txBox="1"/>
          <p:nvPr/>
        </p:nvSpPr>
        <p:spPr>
          <a:xfrm>
            <a:off x="1619632" y="1935832"/>
            <a:ext cx="5986948" cy="75713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endParaRPr sz="2400" b="0" i="0" u="none" strike="noStrike" cap="none">
              <a:solidFill>
                <a:schemeClr val="dk1"/>
              </a:solidFill>
              <a:latin typeface="Impact"/>
              <a:ea typeface="Impact"/>
              <a:cs typeface="Impact"/>
              <a:sym typeface="Impact"/>
            </a:endParaRPr>
          </a:p>
          <a:p>
            <a:pPr marL="0" marR="0" lvl="0" indent="0" algn="l" rtl="0">
              <a:lnSpc>
                <a:spcPct val="90000"/>
              </a:lnSpc>
              <a:spcBef>
                <a:spcPts val="0"/>
              </a:spcBef>
              <a:spcAft>
                <a:spcPts val="0"/>
              </a:spcAft>
              <a:buNone/>
            </a:pPr>
            <a:endParaRPr sz="2400" b="0" i="0" u="none" strike="noStrike" cap="none">
              <a:solidFill>
                <a:schemeClr val="dk1"/>
              </a:solidFill>
              <a:latin typeface="Impact"/>
              <a:ea typeface="Impact"/>
              <a:cs typeface="Impact"/>
              <a:sym typeface="Impact"/>
            </a:endParaRPr>
          </a:p>
        </p:txBody>
      </p:sp>
      <p:pic>
        <p:nvPicPr>
          <p:cNvPr id="200" name="Google Shape;200;p7" descr="A picture containing text, watch&#10;&#10;Description automatically generated"/>
          <p:cNvPicPr preferRelativeResize="0"/>
          <p:nvPr/>
        </p:nvPicPr>
        <p:blipFill rotWithShape="1">
          <a:blip r:embed="rId3">
            <a:alphaModFix/>
          </a:blip>
          <a:srcRect/>
          <a:stretch/>
        </p:blipFill>
        <p:spPr>
          <a:xfrm>
            <a:off x="3135043" y="2348880"/>
            <a:ext cx="4471537" cy="304130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8"/>
          <p:cNvSpPr txBox="1">
            <a:spLocks noGrp="1"/>
          </p:cNvSpPr>
          <p:nvPr>
            <p:ph type="title"/>
          </p:nvPr>
        </p:nvSpPr>
        <p:spPr>
          <a:xfrm>
            <a:off x="685623" y="685801"/>
            <a:ext cx="10394174" cy="115196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5300"/>
              <a:buFont typeface="Impact"/>
              <a:buNone/>
            </a:pPr>
            <a:r>
              <a:rPr lang="en-US"/>
              <a:t>WORKSHOP</a:t>
            </a:r>
            <a:endParaRPr/>
          </a:p>
        </p:txBody>
      </p:sp>
      <p:pic>
        <p:nvPicPr>
          <p:cNvPr id="206" name="Google Shape;206;p8" descr="A picture containing text, indoor, floor, room&#10;&#10;Description automatically generated"/>
          <p:cNvPicPr preferRelativeResize="0"/>
          <p:nvPr/>
        </p:nvPicPr>
        <p:blipFill rotWithShape="1">
          <a:blip r:embed="rId3">
            <a:alphaModFix/>
          </a:blip>
          <a:srcRect/>
          <a:stretch/>
        </p:blipFill>
        <p:spPr>
          <a:xfrm>
            <a:off x="4784725" y="2557462"/>
            <a:ext cx="3901975" cy="259658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9"/>
          <p:cNvSpPr txBox="1">
            <a:spLocks noGrp="1"/>
          </p:cNvSpPr>
          <p:nvPr>
            <p:ph type="title"/>
          </p:nvPr>
        </p:nvSpPr>
        <p:spPr>
          <a:xfrm>
            <a:off x="685623" y="685801"/>
            <a:ext cx="10394174" cy="115196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5300"/>
              <a:buFont typeface="Impact"/>
              <a:buNone/>
            </a:pPr>
            <a:r>
              <a:rPr lang="en-US"/>
              <a:t>NEXT WEEK : WRITING OUT OF RYTHYM</a:t>
            </a:r>
            <a:endParaRPr/>
          </a:p>
        </p:txBody>
      </p:sp>
      <p:sp>
        <p:nvSpPr>
          <p:cNvPr id="212" name="Google Shape;212;p9"/>
          <p:cNvSpPr txBox="1"/>
          <p:nvPr/>
        </p:nvSpPr>
        <p:spPr>
          <a:xfrm>
            <a:off x="909836" y="2035189"/>
            <a:ext cx="6480720" cy="341632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endParaRPr sz="2400" b="0" i="0" u="none" strike="noStrike" cap="none">
              <a:solidFill>
                <a:schemeClr val="dk1"/>
              </a:solidFill>
              <a:latin typeface="Impact"/>
              <a:ea typeface="Impact"/>
              <a:cs typeface="Impact"/>
              <a:sym typeface="Impact"/>
            </a:endParaRPr>
          </a:p>
          <a:p>
            <a:pPr marL="0" marR="0" lvl="0" indent="0" algn="l" rtl="0">
              <a:lnSpc>
                <a:spcPct val="90000"/>
              </a:lnSpc>
              <a:spcBef>
                <a:spcPts val="0"/>
              </a:spcBef>
              <a:spcAft>
                <a:spcPts val="0"/>
              </a:spcAft>
              <a:buNone/>
            </a:pPr>
            <a:r>
              <a:rPr lang="en-US" sz="2400" b="0" i="0" u="sng" strike="noStrike" cap="none">
                <a:solidFill>
                  <a:schemeClr val="dk1"/>
                </a:solidFill>
                <a:latin typeface="Impact"/>
                <a:ea typeface="Impact"/>
                <a:cs typeface="Impact"/>
                <a:sym typeface="Impact"/>
              </a:rPr>
              <a:t>Possible Topics</a:t>
            </a:r>
            <a:endParaRPr/>
          </a:p>
          <a:p>
            <a:pPr marL="342900" marR="0" lvl="0" indent="-190500" algn="l" rtl="0">
              <a:lnSpc>
                <a:spcPct val="90000"/>
              </a:lnSpc>
              <a:spcBef>
                <a:spcPts val="0"/>
              </a:spcBef>
              <a:spcAft>
                <a:spcPts val="0"/>
              </a:spcAft>
              <a:buClr>
                <a:schemeClr val="dk1"/>
              </a:buClr>
              <a:buSzPts val="2400"/>
              <a:buFont typeface="Arial"/>
              <a:buNone/>
            </a:pPr>
            <a:endParaRPr sz="2400" b="0" i="0" u="none" strike="noStrike" cap="none">
              <a:solidFill>
                <a:schemeClr val="dk1"/>
              </a:solidFill>
              <a:latin typeface="Impact"/>
              <a:ea typeface="Impact"/>
              <a:cs typeface="Impact"/>
              <a:sym typeface="Impact"/>
            </a:endParaRPr>
          </a:p>
          <a:p>
            <a:pPr marL="342900" marR="0" lvl="0" indent="-342900" algn="l" rtl="0">
              <a:lnSpc>
                <a:spcPct val="90000"/>
              </a:lnSpc>
              <a:spcBef>
                <a:spcPts val="0"/>
              </a:spcBef>
              <a:spcAft>
                <a:spcPts val="0"/>
              </a:spcAft>
              <a:buClr>
                <a:schemeClr val="dk1"/>
              </a:buClr>
              <a:buSzPts val="2400"/>
              <a:buFont typeface="Arial"/>
              <a:buChar char="•"/>
            </a:pPr>
            <a:r>
              <a:rPr lang="en-US" sz="2400" b="0" i="0" u="none" strike="noStrike" cap="none">
                <a:solidFill>
                  <a:schemeClr val="dk1"/>
                </a:solidFill>
                <a:latin typeface="Impact"/>
                <a:ea typeface="Impact"/>
                <a:cs typeface="Impact"/>
                <a:sym typeface="Impact"/>
              </a:rPr>
              <a:t>Starting at the end</a:t>
            </a:r>
            <a:endParaRPr/>
          </a:p>
          <a:p>
            <a:pPr marL="342900" marR="0" lvl="0" indent="-190500" algn="l" rtl="0">
              <a:lnSpc>
                <a:spcPct val="90000"/>
              </a:lnSpc>
              <a:spcBef>
                <a:spcPts val="0"/>
              </a:spcBef>
              <a:spcAft>
                <a:spcPts val="0"/>
              </a:spcAft>
              <a:buClr>
                <a:schemeClr val="dk1"/>
              </a:buClr>
              <a:buSzPts val="2400"/>
              <a:buFont typeface="Arial"/>
              <a:buNone/>
            </a:pPr>
            <a:endParaRPr sz="2400" b="0" i="0" u="none" strike="noStrike" cap="none">
              <a:solidFill>
                <a:schemeClr val="dk1"/>
              </a:solidFill>
              <a:latin typeface="Impact"/>
              <a:ea typeface="Impact"/>
              <a:cs typeface="Impact"/>
              <a:sym typeface="Impact"/>
            </a:endParaRPr>
          </a:p>
          <a:p>
            <a:pPr marL="342900" marR="0" lvl="0" indent="-342900" algn="l" rtl="0">
              <a:lnSpc>
                <a:spcPct val="90000"/>
              </a:lnSpc>
              <a:spcBef>
                <a:spcPts val="0"/>
              </a:spcBef>
              <a:spcAft>
                <a:spcPts val="0"/>
              </a:spcAft>
              <a:buClr>
                <a:schemeClr val="dk1"/>
              </a:buClr>
              <a:buSzPts val="2400"/>
              <a:buFont typeface="Arial"/>
              <a:buChar char="•"/>
            </a:pPr>
            <a:r>
              <a:rPr lang="en-US" sz="2400" b="0" i="0" u="none" strike="noStrike" cap="none">
                <a:solidFill>
                  <a:schemeClr val="dk1"/>
                </a:solidFill>
                <a:latin typeface="Impact"/>
                <a:ea typeface="Impact"/>
                <a:cs typeface="Impact"/>
                <a:sym typeface="Impact"/>
              </a:rPr>
              <a:t>Cutting</a:t>
            </a:r>
            <a:endParaRPr/>
          </a:p>
          <a:p>
            <a:pPr marL="342900" marR="0" lvl="0" indent="-190500" algn="l" rtl="0">
              <a:lnSpc>
                <a:spcPct val="90000"/>
              </a:lnSpc>
              <a:spcBef>
                <a:spcPts val="0"/>
              </a:spcBef>
              <a:spcAft>
                <a:spcPts val="0"/>
              </a:spcAft>
              <a:buClr>
                <a:schemeClr val="dk1"/>
              </a:buClr>
              <a:buSzPts val="2400"/>
              <a:buFont typeface="Arial"/>
              <a:buNone/>
            </a:pPr>
            <a:endParaRPr sz="2400" b="0" i="0" u="none" strike="noStrike" cap="none">
              <a:solidFill>
                <a:schemeClr val="dk1"/>
              </a:solidFill>
              <a:latin typeface="Impact"/>
              <a:ea typeface="Impact"/>
              <a:cs typeface="Impact"/>
              <a:sym typeface="Impact"/>
            </a:endParaRPr>
          </a:p>
          <a:p>
            <a:pPr marL="342900" marR="0" lvl="0" indent="-342900" algn="l" rtl="0">
              <a:lnSpc>
                <a:spcPct val="90000"/>
              </a:lnSpc>
              <a:spcBef>
                <a:spcPts val="0"/>
              </a:spcBef>
              <a:spcAft>
                <a:spcPts val="0"/>
              </a:spcAft>
              <a:buClr>
                <a:schemeClr val="dk1"/>
              </a:buClr>
              <a:buSzPts val="2400"/>
              <a:buFont typeface="Arial"/>
              <a:buChar char="•"/>
            </a:pPr>
            <a:r>
              <a:rPr lang="en-US" sz="2400" b="0" i="0" u="none" strike="noStrike" cap="none">
                <a:solidFill>
                  <a:schemeClr val="dk1"/>
                </a:solidFill>
                <a:latin typeface="Impact"/>
                <a:ea typeface="Impact"/>
                <a:cs typeface="Impact"/>
                <a:sym typeface="Impact"/>
              </a:rPr>
              <a:t>Adding</a:t>
            </a:r>
            <a:endParaRPr/>
          </a:p>
          <a:p>
            <a:pPr marL="342900" marR="0" lvl="0" indent="-190500" algn="l" rtl="0">
              <a:lnSpc>
                <a:spcPct val="90000"/>
              </a:lnSpc>
              <a:spcBef>
                <a:spcPts val="0"/>
              </a:spcBef>
              <a:spcAft>
                <a:spcPts val="0"/>
              </a:spcAft>
              <a:buClr>
                <a:schemeClr val="dk1"/>
              </a:buClr>
              <a:buSzPts val="2400"/>
              <a:buFont typeface="Arial"/>
              <a:buNone/>
            </a:pPr>
            <a:endParaRPr sz="2400" b="0" i="0" u="none" strike="noStrike" cap="none">
              <a:solidFill>
                <a:schemeClr val="dk1"/>
              </a:solidFill>
              <a:latin typeface="Impact"/>
              <a:ea typeface="Impact"/>
              <a:cs typeface="Impact"/>
              <a:sym typeface="Impact"/>
            </a:endParaRPr>
          </a:p>
          <a:p>
            <a:pPr marL="342900" marR="0" lvl="0" indent="-342900" algn="l" rtl="0">
              <a:lnSpc>
                <a:spcPct val="90000"/>
              </a:lnSpc>
              <a:spcBef>
                <a:spcPts val="0"/>
              </a:spcBef>
              <a:spcAft>
                <a:spcPts val="0"/>
              </a:spcAft>
              <a:buClr>
                <a:schemeClr val="dk1"/>
              </a:buClr>
              <a:buSzPts val="2400"/>
              <a:buFont typeface="Arial"/>
              <a:buChar char="•"/>
            </a:pPr>
            <a:r>
              <a:rPr lang="en-US" sz="2400" b="0" i="0" u="none" strike="noStrike" cap="none">
                <a:solidFill>
                  <a:schemeClr val="dk1"/>
                </a:solidFill>
                <a:latin typeface="Impact"/>
                <a:ea typeface="Impact"/>
                <a:cs typeface="Impact"/>
                <a:sym typeface="Impact"/>
              </a:rPr>
              <a:t>SUBMIT WEEKLY WRITING BY USUAL DEADLINE!!</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gea79e75ab9_0_0"/>
          <p:cNvSpPr txBox="1">
            <a:spLocks noGrp="1"/>
          </p:cNvSpPr>
          <p:nvPr>
            <p:ph type="title"/>
          </p:nvPr>
        </p:nvSpPr>
        <p:spPr>
          <a:xfrm>
            <a:off x="685623" y="685801"/>
            <a:ext cx="10394100" cy="1152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NOW TO CLASS!</a:t>
            </a:r>
            <a:endParaRPr/>
          </a:p>
        </p:txBody>
      </p:sp>
      <p:sp>
        <p:nvSpPr>
          <p:cNvPr id="219" name="Google Shape;219;gea79e75ab9_0_0"/>
          <p:cNvSpPr txBox="1">
            <a:spLocks noGrp="1"/>
          </p:cNvSpPr>
          <p:nvPr>
            <p:ph type="body" idx="1"/>
          </p:nvPr>
        </p:nvSpPr>
        <p:spPr>
          <a:xfrm>
            <a:off x="685622" y="2063396"/>
            <a:ext cx="10394100" cy="3311100"/>
          </a:xfrm>
          <a:prstGeom prst="rect">
            <a:avLst/>
          </a:prstGeom>
        </p:spPr>
        <p:txBody>
          <a:bodyPr spcFirstLastPara="1" wrap="square" lIns="91425" tIns="45700" rIns="91425" bIns="45700" anchor="ctr" anchorCtr="0">
            <a:normAutofit/>
          </a:bodyPr>
          <a:lstStyle/>
          <a:p>
            <a:pPr marL="0" lvl="0" indent="0" algn="l" rtl="0">
              <a:spcBef>
                <a:spcPts val="1000"/>
              </a:spcBef>
              <a:spcAft>
                <a:spcPts val="0"/>
              </a:spcAft>
              <a:buNone/>
            </a:pPr>
            <a:r>
              <a:rPr lang="en-US"/>
              <a:t>Now log in here for your Video Conference class:</a:t>
            </a:r>
            <a:endParaRPr/>
          </a:p>
          <a:p>
            <a:pPr marL="0" lvl="0" indent="0" algn="l" rtl="0">
              <a:spcBef>
                <a:spcPts val="1000"/>
              </a:spcBef>
              <a:spcAft>
                <a:spcPts val="0"/>
              </a:spcAft>
              <a:buNone/>
            </a:pPr>
            <a:endParaRPr/>
          </a:p>
          <a:p>
            <a:pPr marL="0" lvl="0" indent="0" algn="l" rtl="0">
              <a:lnSpc>
                <a:spcPct val="115000"/>
              </a:lnSpc>
              <a:spcBef>
                <a:spcPts val="1200"/>
              </a:spcBef>
              <a:spcAft>
                <a:spcPts val="0"/>
              </a:spcAft>
              <a:buClr>
                <a:schemeClr val="dk1"/>
              </a:buClr>
              <a:buSzPts val="1100"/>
              <a:buFont typeface="Arial"/>
              <a:buNone/>
            </a:pPr>
            <a:r>
              <a:rPr lang="en-US" sz="1100">
                <a:solidFill>
                  <a:srgbClr val="333333"/>
                </a:solidFill>
                <a:latin typeface="Arial"/>
                <a:ea typeface="Arial"/>
                <a:cs typeface="Arial"/>
                <a:sym typeface="Arial"/>
              </a:rPr>
              <a:t>Join Zoom Meeting</a:t>
            </a:r>
            <a:endParaRPr sz="1100">
              <a:solidFill>
                <a:srgbClr val="333333"/>
              </a:solidFill>
              <a:latin typeface="Arial"/>
              <a:ea typeface="Arial"/>
              <a:cs typeface="Arial"/>
              <a:sym typeface="Arial"/>
            </a:endParaRPr>
          </a:p>
          <a:p>
            <a:pPr marL="0" lvl="0" indent="0" algn="l" rtl="0">
              <a:lnSpc>
                <a:spcPct val="115000"/>
              </a:lnSpc>
              <a:spcBef>
                <a:spcPts val="1200"/>
              </a:spcBef>
              <a:spcAft>
                <a:spcPts val="0"/>
              </a:spcAft>
              <a:buNone/>
            </a:pPr>
            <a:endParaRPr sz="1100">
              <a:solidFill>
                <a:srgbClr val="333333"/>
              </a:solidFill>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endParaRPr sz="1100">
              <a:solidFill>
                <a:srgbClr val="333333"/>
              </a:solidFill>
              <a:latin typeface="Arial"/>
              <a:ea typeface="Arial"/>
              <a:cs typeface="Arial"/>
              <a:sym typeface="Arial"/>
            </a:endParaRPr>
          </a:p>
          <a:p>
            <a:pPr marL="0" lvl="0" indent="0" algn="l" rtl="0">
              <a:spcBef>
                <a:spcPts val="1200"/>
              </a:spcBef>
              <a:spcAft>
                <a:spcPts val="0"/>
              </a:spcAft>
              <a:buNone/>
            </a:pPr>
            <a:endParaRPr/>
          </a:p>
        </p:txBody>
      </p:sp>
      <p:pic>
        <p:nvPicPr>
          <p:cNvPr id="220" name="Google Shape;220;gea79e75ab9_0_0"/>
          <p:cNvPicPr preferRelativeResize="0"/>
          <p:nvPr/>
        </p:nvPicPr>
        <p:blipFill>
          <a:blip r:embed="rId3">
            <a:alphaModFix/>
          </a:blip>
          <a:stretch>
            <a:fillRect/>
          </a:stretch>
        </p:blipFill>
        <p:spPr>
          <a:xfrm>
            <a:off x="7403363" y="1426313"/>
            <a:ext cx="3219450" cy="2143125"/>
          </a:xfrm>
          <a:prstGeom prst="rect">
            <a:avLst/>
          </a:prstGeom>
          <a:noFill/>
          <a:ln>
            <a:noFill/>
          </a:ln>
        </p:spPr>
      </p:pic>
    </p:spTree>
  </p:cSld>
  <p:clrMapOvr>
    <a:masterClrMapping/>
  </p:clrMapOvr>
</p:sld>
</file>

<file path=ppt/theme/theme1.xml><?xml version="1.0" encoding="utf-8"?>
<a:theme xmlns:a="http://schemas.openxmlformats.org/drawingml/2006/main" name="Main Event">
  <a:themeElements>
    <a:clrScheme name="Main Event">
      <a:dk1>
        <a:srgbClr val="000000"/>
      </a:dk1>
      <a:lt1>
        <a:srgbClr val="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halkboard_16x9">
      <a:dk1>
        <a:srgbClr val="000000"/>
      </a:dk1>
      <a:lt1>
        <a:srgbClr val="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413</Words>
  <Application>Microsoft Macintosh PowerPoint</Application>
  <PresentationFormat>Custom</PresentationFormat>
  <Paragraphs>51</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Corbel</vt:lpstr>
      <vt:lpstr>Arial</vt:lpstr>
      <vt:lpstr>Impact</vt:lpstr>
      <vt:lpstr>Main Event</vt:lpstr>
      <vt:lpstr>CREATIVE WRITING: SINGLE PROJECT</vt:lpstr>
      <vt:lpstr>WRITING LONG FORM</vt:lpstr>
      <vt:lpstr>WRITING  LONG FORM</vt:lpstr>
      <vt:lpstr>WRITING  LONG FORM</vt:lpstr>
      <vt:lpstr>WRITING  LONG FORM</vt:lpstr>
      <vt:lpstr>MEDIA</vt:lpstr>
      <vt:lpstr>WRITING EXERCISE</vt:lpstr>
      <vt:lpstr>WORKSHOP</vt:lpstr>
      <vt:lpstr>NEXT WEEK : WRITING OUT OF RYTHYM</vt:lpstr>
      <vt:lpstr>NOW TO CLASS!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CREATIVE WRITING: SINGLE PROJECT</dc:title>
  <dc:creator>Martin Keaveney</dc:creator>
  <cp:lastModifiedBy>Keaveney, Martin</cp:lastModifiedBy>
  <cp:revision>1</cp:revision>
  <dcterms:created xsi:type="dcterms:W3CDTF">2020-12-14T19:07:48Z</dcterms:created>
  <dcterms:modified xsi:type="dcterms:W3CDTF">2022-07-17T21:58:21Z</dcterms:modified>
</cp:coreProperties>
</file>