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88825"/>
  <p:notesSz cx="6858000" cy="9144000"/>
  <p:embeddedFontLst>
    <p:embeddedFont>
      <p:font typeface="Corbel"/>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39">
          <p15:clr>
            <a:srgbClr val="A4A3A4"/>
          </p15:clr>
        </p15:guide>
        <p15:guide id="2" orient="horz" pos="216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0" roundtripDataSignature="AMtx7mgQJKhic2A/cmseD/rVDezYpZJnv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39"/>
        <p:guide pos="2160" orient="horz"/>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orbel-bold.fntdata"/><Relationship Id="rId16" Type="http://schemas.openxmlformats.org/officeDocument/2006/relationships/font" Target="fonts/Corbel-regular.fntdata"/><Relationship Id="rId5" Type="http://schemas.openxmlformats.org/officeDocument/2006/relationships/notesMaster" Target="notesMasters/notesMaster1.xml"/><Relationship Id="rId19" Type="http://schemas.openxmlformats.org/officeDocument/2006/relationships/font" Target="fonts/Corbel-boldItalic.fntdata"/><Relationship Id="rId6" Type="http://schemas.openxmlformats.org/officeDocument/2006/relationships/slide" Target="slides/slide1.xml"/><Relationship Id="rId18" Type="http://schemas.openxmlformats.org/officeDocument/2006/relationships/font" Target="fonts/Corbel-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5" name="Google Shape;5;n"/>
          <p:cNvSpPr/>
          <p:nvPr>
            <p:ph idx="3"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1pPr>
            <a:lvl2pPr indent="-228600" lvl="1" marL="9144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2pPr>
            <a:lvl3pPr indent="-228600" lvl="2" marL="13716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3pPr>
            <a:lvl4pPr indent="-228600" lvl="3" marL="18288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4pPr>
            <a:lvl5pPr indent="-228600" lvl="4" marL="22860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5pPr>
            <a:lvl6pPr indent="-228600" lvl="5" marL="27432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6pPr>
            <a:lvl7pPr indent="-228600" lvl="6" marL="32004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7pPr>
            <a:lvl8pPr indent="-228600" lvl="7" marL="36576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8pPr>
            <a:lvl9pPr indent="-228600" lvl="8" marL="411480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orbel"/>
                <a:ea typeface="Corbel"/>
                <a:cs typeface="Corbel"/>
                <a:sym typeface="Corbel"/>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orbel"/>
                <a:ea typeface="Corbel"/>
                <a:cs typeface="Corbel"/>
                <a:sym typeface="Corbel"/>
              </a:rPr>
              <a:t>‹#›</a:t>
            </a:fld>
            <a:endParaRPr b="0" i="0" sz="1200" u="none" cap="none" strike="noStrike">
              <a:solidFill>
                <a:schemeClr val="dk1"/>
              </a:solidFill>
              <a:latin typeface="Corbel"/>
              <a:ea typeface="Corbel"/>
              <a:cs typeface="Corbel"/>
              <a:sym typeface="Corbe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3: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4: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5: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6: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7: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8: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9: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ea79e75ab9_0_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ea79e75ab9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gea79e75ab9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0" name="Shape 20"/>
        <p:cNvGrpSpPr/>
        <p:nvPr/>
      </p:nvGrpSpPr>
      <p:grpSpPr>
        <a:xfrm>
          <a:off x="0" y="0"/>
          <a:ext cx="0" cy="0"/>
          <a:chOff x="0" y="0"/>
          <a:chExt cx="0" cy="0"/>
        </a:xfrm>
      </p:grpSpPr>
      <p:pic>
        <p:nvPicPr>
          <p:cNvPr descr="Brickwork-HD-R1a.jpg" id="21" name="Google Shape;21;p11"/>
          <p:cNvPicPr preferRelativeResize="0"/>
          <p:nvPr/>
        </p:nvPicPr>
        <p:blipFill rotWithShape="1">
          <a:blip r:embed="rId2">
            <a:alphaModFix/>
          </a:blip>
          <a:srcRect b="0" l="0" r="0" t="0"/>
          <a:stretch/>
        </p:blipFill>
        <p:spPr>
          <a:xfrm>
            <a:off x="0" y="0"/>
            <a:ext cx="12188825" cy="6858000"/>
          </a:xfrm>
          <a:prstGeom prst="rect">
            <a:avLst/>
          </a:prstGeom>
          <a:noFill/>
          <a:ln>
            <a:noFill/>
          </a:ln>
        </p:spPr>
      </p:pic>
      <p:sp>
        <p:nvSpPr>
          <p:cNvPr id="22" name="Google Shape;22;p11"/>
          <p:cNvSpPr/>
          <p:nvPr/>
        </p:nvSpPr>
        <p:spPr>
          <a:xfrm>
            <a:off x="-15871" y="1"/>
            <a:ext cx="11680767" cy="6588125"/>
          </a:xfrm>
          <a:custGeom>
            <a:rect b="b" l="l" r="r" t="t"/>
            <a:pathLst>
              <a:path extrusionOk="0" h="6588125" w="11683810">
                <a:moveTo>
                  <a:pt x="0" y="0"/>
                </a:moveTo>
                <a:lnTo>
                  <a:pt x="11318691" y="0"/>
                </a:lnTo>
                <a:lnTo>
                  <a:pt x="11683810" y="5976938"/>
                </a:lnTo>
                <a:lnTo>
                  <a:pt x="15875" y="6588125"/>
                </a:lnTo>
                <a:cubicBezTo>
                  <a:pt x="10583" y="4386792"/>
                  <a:pt x="5292" y="2185458"/>
                  <a:pt x="0" y="0"/>
                </a:cubicBezTo>
                <a:close/>
              </a:path>
            </a:pathLst>
          </a:custGeom>
          <a:blipFill rotWithShape="1">
            <a:blip r:embed="rId3">
              <a:alphaModFix/>
            </a:blip>
            <a:stretch>
              <a:fillRect b="0" l="0" r="0" t="0"/>
            </a:stretch>
          </a:blipFill>
          <a:ln>
            <a:noFill/>
          </a:ln>
          <a:effectLst>
            <a:outerShdw blurRad="101600" rotWithShape="0" algn="tl" dir="4380000" dist="152400">
              <a:srgbClr val="000000">
                <a:alpha val="4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1"/>
          <p:cNvSpPr/>
          <p:nvPr/>
        </p:nvSpPr>
        <p:spPr>
          <a:xfrm>
            <a:off x="0" y="4282258"/>
            <a:ext cx="11326307" cy="2028845"/>
          </a:xfrm>
          <a:custGeom>
            <a:rect b="b" l="l" r="r" t="t"/>
            <a:pathLst>
              <a:path extrusionOk="0" h="2028845" w="11329257">
                <a:moveTo>
                  <a:pt x="0" y="588520"/>
                </a:moveTo>
                <a:lnTo>
                  <a:pt x="11244075" y="0"/>
                </a:lnTo>
                <a:lnTo>
                  <a:pt x="11329257" y="1424838"/>
                </a:lnTo>
                <a:lnTo>
                  <a:pt x="0" y="2028845"/>
                </a:lnTo>
                <a:lnTo>
                  <a:pt x="0" y="588520"/>
                </a:lnTo>
                <a:close/>
              </a:path>
            </a:pathLst>
          </a:custGeom>
          <a:gradFill>
            <a:gsLst>
              <a:gs pos="0">
                <a:schemeClr val="accent1"/>
              </a:gs>
              <a:gs pos="34000">
                <a:schemeClr val="accent1"/>
              </a:gs>
              <a:gs pos="100000">
                <a:srgbClr val="5C0607"/>
              </a:gs>
            </a:gsLst>
            <a:path path="circle">
              <a:fillToRect b="50%" l="50%" r="50%" t="50%"/>
            </a:path>
            <a:tileRect/>
          </a:gradFill>
          <a:ln>
            <a:noFill/>
          </a:ln>
        </p:spPr>
      </p:sp>
      <p:sp>
        <p:nvSpPr>
          <p:cNvPr id="24" name="Google Shape;24;p11"/>
          <p:cNvSpPr/>
          <p:nvPr/>
        </p:nvSpPr>
        <p:spPr>
          <a:xfrm>
            <a:off x="1" y="1"/>
            <a:ext cx="8717308" cy="456877"/>
          </a:xfrm>
          <a:custGeom>
            <a:rect b="b" l="l" r="r" t="t"/>
            <a:pathLst>
              <a:path extrusionOk="0" h="456877" w="8719579">
                <a:moveTo>
                  <a:pt x="0" y="0"/>
                </a:moveTo>
                <a:lnTo>
                  <a:pt x="8719579" y="0"/>
                </a:lnTo>
                <a:lnTo>
                  <a:pt x="0" y="456877"/>
                </a:lnTo>
                <a:lnTo>
                  <a:pt x="0" y="0"/>
                </a:lnTo>
                <a:close/>
              </a:path>
            </a:pathLst>
          </a:custGeom>
          <a:gradFill>
            <a:gsLst>
              <a:gs pos="0">
                <a:schemeClr val="accent1"/>
              </a:gs>
              <a:gs pos="34000">
                <a:schemeClr val="accent1"/>
              </a:gs>
              <a:gs pos="100000">
                <a:srgbClr val="5C0607"/>
              </a:gs>
            </a:gsLst>
            <a:path path="circle">
              <a:fillToRect b="50%" l="50%" r="50%" t="50%"/>
            </a:path>
            <a:tileRect/>
          </a:gradFill>
          <a:ln>
            <a:noFill/>
          </a:ln>
        </p:spPr>
      </p:sp>
      <p:sp>
        <p:nvSpPr>
          <p:cNvPr id="25" name="Google Shape;25;p11"/>
          <p:cNvSpPr/>
          <p:nvPr/>
        </p:nvSpPr>
        <p:spPr>
          <a:xfrm rot="-180000">
            <a:off x="-161758" y="293317"/>
            <a:ext cx="11364156" cy="5751804"/>
          </a:xfrm>
          <a:custGeom>
            <a:rect b="b" l="l" r="r" t="t"/>
            <a:pathLst>
              <a:path extrusionOk="0" h="5751804" w="11367116">
                <a:moveTo>
                  <a:pt x="11346705" y="0"/>
                </a:moveTo>
                <a:cubicBezTo>
                  <a:pt x="11353509" y="1915114"/>
                  <a:pt x="11360312" y="3830229"/>
                  <a:pt x="11367116" y="5745343"/>
                </a:cubicBezTo>
                <a:lnTo>
                  <a:pt x="0" y="5751804"/>
                </a:lnTo>
              </a:path>
            </a:pathLst>
          </a:custGeom>
          <a:noFill/>
          <a:ln cap="flat" cmpd="sng" w="82550">
            <a:solidFill>
              <a:srgbClr val="7F7F7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1"/>
          <p:cNvSpPr txBox="1"/>
          <p:nvPr>
            <p:ph type="ctrTitle"/>
          </p:nvPr>
        </p:nvSpPr>
        <p:spPr>
          <a:xfrm rot="-180000">
            <a:off x="890969" y="662656"/>
            <a:ext cx="9752647" cy="2766528"/>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accent1"/>
              </a:buClr>
              <a:buSzPts val="7998"/>
              <a:buFont typeface="Impact"/>
              <a:buNone/>
              <a:defRPr sz="7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1"/>
          <p:cNvSpPr txBox="1"/>
          <p:nvPr>
            <p:ph idx="1" type="subTitle"/>
          </p:nvPr>
        </p:nvSpPr>
        <p:spPr>
          <a:xfrm rot="-180000">
            <a:off x="982806" y="3505210"/>
            <a:ext cx="9752647" cy="550333"/>
          </a:xfrm>
          <a:prstGeom prst="rect">
            <a:avLst/>
          </a:prstGeom>
          <a:noFill/>
          <a:ln>
            <a:noFill/>
          </a:ln>
        </p:spPr>
        <p:txBody>
          <a:bodyPr anchorCtr="0" anchor="t" bIns="45700" lIns="91425" spcFirstLastPara="1" rIns="91425" wrap="square" tIns="45700">
            <a:noAutofit/>
          </a:bodyPr>
          <a:lstStyle>
            <a:lvl1pPr lvl="0" algn="r">
              <a:lnSpc>
                <a:spcPct val="120000"/>
              </a:lnSpc>
              <a:spcBef>
                <a:spcPts val="1000"/>
              </a:spcBef>
              <a:spcAft>
                <a:spcPts val="0"/>
              </a:spcAft>
              <a:buSzPts val="4478"/>
              <a:buNone/>
              <a:defRPr sz="2799">
                <a:solidFill>
                  <a:srgbClr val="7F7F7F"/>
                </a:solidFill>
              </a:defRPr>
            </a:lvl1pPr>
            <a:lvl2pPr lvl="1" algn="ctr">
              <a:lnSpc>
                <a:spcPct val="120000"/>
              </a:lnSpc>
              <a:spcBef>
                <a:spcPts val="500"/>
              </a:spcBef>
              <a:spcAft>
                <a:spcPts val="0"/>
              </a:spcAft>
              <a:buSzPts val="3198"/>
              <a:buNone/>
              <a:defRPr sz="1999"/>
            </a:lvl2pPr>
            <a:lvl3pPr lvl="2" algn="ctr">
              <a:lnSpc>
                <a:spcPct val="120000"/>
              </a:lnSpc>
              <a:spcBef>
                <a:spcPts val="500"/>
              </a:spcBef>
              <a:spcAft>
                <a:spcPts val="0"/>
              </a:spcAft>
              <a:buSzPts val="2878"/>
              <a:buNone/>
              <a:defRPr sz="1799"/>
            </a:lvl3pPr>
            <a:lvl4pPr lvl="3" algn="ctr">
              <a:lnSpc>
                <a:spcPct val="120000"/>
              </a:lnSpc>
              <a:spcBef>
                <a:spcPts val="500"/>
              </a:spcBef>
              <a:spcAft>
                <a:spcPts val="0"/>
              </a:spcAft>
              <a:buSzPts val="2560"/>
              <a:buNone/>
              <a:defRPr sz="1600"/>
            </a:lvl4pPr>
            <a:lvl5pPr lvl="4" algn="ctr">
              <a:lnSpc>
                <a:spcPct val="120000"/>
              </a:lnSpc>
              <a:spcBef>
                <a:spcPts val="500"/>
              </a:spcBef>
              <a:spcAft>
                <a:spcPts val="0"/>
              </a:spcAft>
              <a:buSzPts val="2560"/>
              <a:buNone/>
              <a:defRPr sz="1600"/>
            </a:lvl5pPr>
            <a:lvl6pPr lvl="5" algn="ctr">
              <a:lnSpc>
                <a:spcPct val="120000"/>
              </a:lnSpc>
              <a:spcBef>
                <a:spcPts val="500"/>
              </a:spcBef>
              <a:spcAft>
                <a:spcPts val="0"/>
              </a:spcAft>
              <a:buSzPts val="2560"/>
              <a:buNone/>
              <a:defRPr sz="1600"/>
            </a:lvl6pPr>
            <a:lvl7pPr lvl="6" algn="ctr">
              <a:lnSpc>
                <a:spcPct val="120000"/>
              </a:lnSpc>
              <a:spcBef>
                <a:spcPts val="500"/>
              </a:spcBef>
              <a:spcAft>
                <a:spcPts val="0"/>
              </a:spcAft>
              <a:buSzPts val="2560"/>
              <a:buNone/>
              <a:defRPr sz="1600"/>
            </a:lvl7pPr>
            <a:lvl8pPr lvl="7" algn="ctr">
              <a:lnSpc>
                <a:spcPct val="120000"/>
              </a:lnSpc>
              <a:spcBef>
                <a:spcPts val="500"/>
              </a:spcBef>
              <a:spcAft>
                <a:spcPts val="0"/>
              </a:spcAft>
              <a:buSzPts val="2560"/>
              <a:buNone/>
              <a:defRPr sz="1600"/>
            </a:lvl8pPr>
            <a:lvl9pPr lvl="8" algn="ctr">
              <a:lnSpc>
                <a:spcPct val="120000"/>
              </a:lnSpc>
              <a:spcBef>
                <a:spcPts val="500"/>
              </a:spcBef>
              <a:spcAft>
                <a:spcPts val="0"/>
              </a:spcAft>
              <a:buSzPts val="2560"/>
              <a:buNone/>
              <a:defRPr sz="1600"/>
            </a:lvl9pPr>
          </a:lstStyle>
          <a:p/>
        </p:txBody>
      </p:sp>
      <p:sp>
        <p:nvSpPr>
          <p:cNvPr id="28" name="Google Shape;28;p11"/>
          <p:cNvSpPr txBox="1"/>
          <p:nvPr>
            <p:ph idx="10" type="dt"/>
          </p:nvPr>
        </p:nvSpPr>
        <p:spPr>
          <a:xfrm rot="-180000">
            <a:off x="4947253" y="4578463"/>
            <a:ext cx="6142053" cy="116311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5398">
                <a:solidFill>
                  <a:srgbClr val="5C0607"/>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1"/>
          <p:cNvSpPr txBox="1"/>
          <p:nvPr>
            <p:ph idx="11" type="ftr"/>
          </p:nvPr>
        </p:nvSpPr>
        <p:spPr>
          <a:xfrm rot="-180000">
            <a:off x="-5558" y="4883024"/>
            <a:ext cx="4046185" cy="119553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5398"/>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1"/>
          <p:cNvSpPr txBox="1"/>
          <p:nvPr>
            <p:ph idx="12" type="sldNum"/>
          </p:nvPr>
        </p:nvSpPr>
        <p:spPr>
          <a:xfrm rot="-180000">
            <a:off x="9849192" y="3832648"/>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2399" u="none" cap="none" strike="noStrike">
                <a:solidFill>
                  <a:srgbClr val="3F3F3F"/>
                </a:solidFill>
                <a:latin typeface="Impact"/>
                <a:ea typeface="Impact"/>
                <a:cs typeface="Impact"/>
                <a:sym typeface="Impact"/>
              </a:defRPr>
            </a:lvl1pPr>
            <a:lvl2pPr indent="0" lvl="1" marL="0" algn="ctr">
              <a:spcBef>
                <a:spcPts val="0"/>
              </a:spcBef>
              <a:buNone/>
              <a:defRPr b="0" i="0" sz="2399" u="none" cap="none" strike="noStrike">
                <a:solidFill>
                  <a:srgbClr val="3F3F3F"/>
                </a:solidFill>
                <a:latin typeface="Impact"/>
                <a:ea typeface="Impact"/>
                <a:cs typeface="Impact"/>
                <a:sym typeface="Impact"/>
              </a:defRPr>
            </a:lvl2pPr>
            <a:lvl3pPr indent="0" lvl="2" marL="0" algn="ctr">
              <a:spcBef>
                <a:spcPts val="0"/>
              </a:spcBef>
              <a:buNone/>
              <a:defRPr b="0" i="0" sz="2399" u="none" cap="none" strike="noStrike">
                <a:solidFill>
                  <a:srgbClr val="3F3F3F"/>
                </a:solidFill>
                <a:latin typeface="Impact"/>
                <a:ea typeface="Impact"/>
                <a:cs typeface="Impact"/>
                <a:sym typeface="Impact"/>
              </a:defRPr>
            </a:lvl3pPr>
            <a:lvl4pPr indent="0" lvl="3" marL="0" algn="ctr">
              <a:spcBef>
                <a:spcPts val="0"/>
              </a:spcBef>
              <a:buNone/>
              <a:defRPr b="0" i="0" sz="2399" u="none" cap="none" strike="noStrike">
                <a:solidFill>
                  <a:srgbClr val="3F3F3F"/>
                </a:solidFill>
                <a:latin typeface="Impact"/>
                <a:ea typeface="Impact"/>
                <a:cs typeface="Impact"/>
                <a:sym typeface="Impact"/>
              </a:defRPr>
            </a:lvl4pPr>
            <a:lvl5pPr indent="0" lvl="4" marL="0" algn="ctr">
              <a:spcBef>
                <a:spcPts val="0"/>
              </a:spcBef>
              <a:buNone/>
              <a:defRPr b="0" i="0" sz="2399" u="none" cap="none" strike="noStrike">
                <a:solidFill>
                  <a:srgbClr val="3F3F3F"/>
                </a:solidFill>
                <a:latin typeface="Impact"/>
                <a:ea typeface="Impact"/>
                <a:cs typeface="Impact"/>
                <a:sym typeface="Impact"/>
              </a:defRPr>
            </a:lvl5pPr>
            <a:lvl6pPr indent="0" lvl="5" marL="0" algn="ctr">
              <a:spcBef>
                <a:spcPts val="0"/>
              </a:spcBef>
              <a:buNone/>
              <a:defRPr b="0" i="0" sz="2399" u="none" cap="none" strike="noStrike">
                <a:solidFill>
                  <a:srgbClr val="3F3F3F"/>
                </a:solidFill>
                <a:latin typeface="Impact"/>
                <a:ea typeface="Impact"/>
                <a:cs typeface="Impact"/>
                <a:sym typeface="Impact"/>
              </a:defRPr>
            </a:lvl6pPr>
            <a:lvl7pPr indent="0" lvl="6" marL="0" algn="ctr">
              <a:spcBef>
                <a:spcPts val="0"/>
              </a:spcBef>
              <a:buNone/>
              <a:defRPr b="0" i="0" sz="2399" u="none" cap="none" strike="noStrike">
                <a:solidFill>
                  <a:srgbClr val="3F3F3F"/>
                </a:solidFill>
                <a:latin typeface="Impact"/>
                <a:ea typeface="Impact"/>
                <a:cs typeface="Impact"/>
                <a:sym typeface="Impact"/>
              </a:defRPr>
            </a:lvl7pPr>
            <a:lvl8pPr indent="0" lvl="7" marL="0" algn="ctr">
              <a:spcBef>
                <a:spcPts val="0"/>
              </a:spcBef>
              <a:buNone/>
              <a:defRPr b="0" i="0" sz="2399" u="none" cap="none" strike="noStrike">
                <a:solidFill>
                  <a:srgbClr val="3F3F3F"/>
                </a:solidFill>
                <a:latin typeface="Impact"/>
                <a:ea typeface="Impact"/>
                <a:cs typeface="Impact"/>
                <a:sym typeface="Impact"/>
              </a:defRPr>
            </a:lvl8pPr>
            <a:lvl9pPr indent="0" lvl="8" marL="0" algn="ctr">
              <a:spcBef>
                <a:spcPts val="0"/>
              </a:spcBef>
              <a:buNone/>
              <a:defRPr b="0" i="0" sz="2399" u="none" cap="none" strike="noStrike">
                <a:solidFill>
                  <a:srgbClr val="3F3F3F"/>
                </a:solidFill>
                <a:latin typeface="Impact"/>
                <a:ea typeface="Impact"/>
                <a:cs typeface="Impact"/>
                <a:sym typeface="Impact"/>
              </a:defRPr>
            </a:lvl9pPr>
          </a:lstStyle>
          <a:p>
            <a:pPr indent="0" lvl="0" marL="0" rtl="0" algn="ctr">
              <a:spcBef>
                <a:spcPts val="0"/>
              </a:spcBef>
              <a:spcAft>
                <a:spcPts val="0"/>
              </a:spcAft>
              <a:buNone/>
            </a:pPr>
            <a:fld id="{00000000-1234-1234-1234-123412341234}" type="slidenum">
              <a:rPr lang="en-US"/>
              <a:t>‹#›</a:t>
            </a:fld>
            <a:endParaRPr/>
          </a:p>
        </p:txBody>
      </p:sp>
      <p:sp>
        <p:nvSpPr>
          <p:cNvPr id="31" name="Google Shape;31;p11"/>
          <p:cNvSpPr/>
          <p:nvPr/>
        </p:nvSpPr>
        <p:spPr>
          <a:xfrm rot="-180000">
            <a:off x="4220286" y="5111356"/>
            <a:ext cx="515252" cy="515386"/>
          </a:xfrm>
          <a:prstGeom prst="star5">
            <a:avLst>
              <a:gd fmla="val 26693" name="adj"/>
              <a:gd fmla="val 105146" name="hf"/>
              <a:gd fmla="val 110557" name="vf"/>
            </a:avLst>
          </a:prstGeom>
          <a:solidFill>
            <a:schemeClr val="dk1">
              <a:alpha val="4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32" name="Shape 32"/>
        <p:cNvGrpSpPr/>
        <p:nvPr/>
      </p:nvGrpSpPr>
      <p:grpSpPr>
        <a:xfrm>
          <a:off x="0" y="0"/>
          <a:ext cx="0" cy="0"/>
          <a:chOff x="0" y="0"/>
          <a:chExt cx="0" cy="0"/>
        </a:xfrm>
      </p:grpSpPr>
      <p:sp>
        <p:nvSpPr>
          <p:cNvPr id="33" name="Google Shape;33;p12"/>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2"/>
          <p:cNvSpPr txBox="1"/>
          <p:nvPr>
            <p:ph idx="1" type="body"/>
          </p:nvPr>
        </p:nvSpPr>
        <p:spPr>
          <a:xfrm>
            <a:off x="685622" y="2063396"/>
            <a:ext cx="10394175" cy="3311189"/>
          </a:xfrm>
          <a:prstGeom prst="rect">
            <a:avLst/>
          </a:prstGeom>
          <a:noFill/>
          <a:ln>
            <a:noFill/>
          </a:ln>
        </p:spPr>
        <p:txBody>
          <a:bodyPr anchorCtr="0" anchor="ctr"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35" name="Google Shape;35;p12"/>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2"/>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2"/>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8" name="Shape 38"/>
        <p:cNvGrpSpPr/>
        <p:nvPr/>
      </p:nvGrpSpPr>
      <p:grpSpPr>
        <a:xfrm>
          <a:off x="0" y="0"/>
          <a:ext cx="0" cy="0"/>
          <a:chOff x="0" y="0"/>
          <a:chExt cx="0" cy="0"/>
        </a:xfrm>
      </p:grpSpPr>
      <p:sp>
        <p:nvSpPr>
          <p:cNvPr id="39" name="Google Shape;39;p13"/>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3"/>
          <p:cNvSpPr txBox="1"/>
          <p:nvPr>
            <p:ph idx="1" type="body"/>
          </p:nvPr>
        </p:nvSpPr>
        <p:spPr>
          <a:xfrm>
            <a:off x="685622" y="2063396"/>
            <a:ext cx="10392000" cy="3311189"/>
          </a:xfrm>
          <a:prstGeom prst="rect">
            <a:avLst/>
          </a:prstGeom>
          <a:noFill/>
          <a:ln>
            <a:noFill/>
          </a:ln>
        </p:spPr>
        <p:txBody>
          <a:bodyPr anchorCtr="0" anchor="ctr"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41" name="Google Shape;41;p13"/>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3"/>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3"/>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14"/>
          <p:cNvSpPr txBox="1"/>
          <p:nvPr>
            <p:ph type="title"/>
          </p:nvPr>
        </p:nvSpPr>
        <p:spPr>
          <a:xfrm>
            <a:off x="685623" y="685801"/>
            <a:ext cx="10392000" cy="319348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5398"/>
              <a:buFont typeface="Impact"/>
              <a:buNone/>
              <a:defRPr sz="53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4"/>
          <p:cNvSpPr txBox="1"/>
          <p:nvPr>
            <p:ph idx="1" type="body"/>
          </p:nvPr>
        </p:nvSpPr>
        <p:spPr>
          <a:xfrm>
            <a:off x="685623" y="3742267"/>
            <a:ext cx="10392000" cy="163961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3198"/>
              <a:buNone/>
              <a:defRPr sz="1999">
                <a:solidFill>
                  <a:srgbClr val="7F7F7F"/>
                </a:solidFill>
              </a:defRPr>
            </a:lvl1pPr>
            <a:lvl2pPr indent="-228600" lvl="1" marL="914400" algn="l">
              <a:lnSpc>
                <a:spcPct val="120000"/>
              </a:lnSpc>
              <a:spcBef>
                <a:spcPts val="500"/>
              </a:spcBef>
              <a:spcAft>
                <a:spcPts val="0"/>
              </a:spcAft>
              <a:buSzPts val="3198"/>
              <a:buNone/>
              <a:defRPr sz="1999">
                <a:solidFill>
                  <a:srgbClr val="888888"/>
                </a:solidFill>
              </a:defRPr>
            </a:lvl2pPr>
            <a:lvl3pPr indent="-228600" lvl="2" marL="1371600" algn="l">
              <a:lnSpc>
                <a:spcPct val="120000"/>
              </a:lnSpc>
              <a:spcBef>
                <a:spcPts val="500"/>
              </a:spcBef>
              <a:spcAft>
                <a:spcPts val="0"/>
              </a:spcAft>
              <a:buSzPts val="2878"/>
              <a:buNone/>
              <a:defRPr sz="1799">
                <a:solidFill>
                  <a:srgbClr val="888888"/>
                </a:solidFill>
              </a:defRPr>
            </a:lvl3pPr>
            <a:lvl4pPr indent="-228600" lvl="3" marL="1828800" algn="l">
              <a:lnSpc>
                <a:spcPct val="120000"/>
              </a:lnSpc>
              <a:spcBef>
                <a:spcPts val="500"/>
              </a:spcBef>
              <a:spcAft>
                <a:spcPts val="0"/>
              </a:spcAft>
              <a:buSzPts val="2560"/>
              <a:buNone/>
              <a:defRPr sz="1600">
                <a:solidFill>
                  <a:srgbClr val="888888"/>
                </a:solidFill>
              </a:defRPr>
            </a:lvl4pPr>
            <a:lvl5pPr indent="-228600" lvl="4" marL="2286000" algn="l">
              <a:lnSpc>
                <a:spcPct val="120000"/>
              </a:lnSpc>
              <a:spcBef>
                <a:spcPts val="500"/>
              </a:spcBef>
              <a:spcAft>
                <a:spcPts val="0"/>
              </a:spcAft>
              <a:buSzPts val="2560"/>
              <a:buNone/>
              <a:defRPr sz="1600">
                <a:solidFill>
                  <a:srgbClr val="888888"/>
                </a:solidFill>
              </a:defRPr>
            </a:lvl5pPr>
            <a:lvl6pPr indent="-228600" lvl="5" marL="2743200" algn="l">
              <a:lnSpc>
                <a:spcPct val="120000"/>
              </a:lnSpc>
              <a:spcBef>
                <a:spcPts val="500"/>
              </a:spcBef>
              <a:spcAft>
                <a:spcPts val="0"/>
              </a:spcAft>
              <a:buSzPts val="2560"/>
              <a:buNone/>
              <a:defRPr sz="1600">
                <a:solidFill>
                  <a:srgbClr val="888888"/>
                </a:solidFill>
              </a:defRPr>
            </a:lvl6pPr>
            <a:lvl7pPr indent="-228600" lvl="6" marL="3200400" algn="l">
              <a:lnSpc>
                <a:spcPct val="120000"/>
              </a:lnSpc>
              <a:spcBef>
                <a:spcPts val="500"/>
              </a:spcBef>
              <a:spcAft>
                <a:spcPts val="0"/>
              </a:spcAft>
              <a:buSzPts val="2560"/>
              <a:buNone/>
              <a:defRPr sz="1600">
                <a:solidFill>
                  <a:srgbClr val="888888"/>
                </a:solidFill>
              </a:defRPr>
            </a:lvl7pPr>
            <a:lvl8pPr indent="-228600" lvl="7" marL="3657600" algn="l">
              <a:lnSpc>
                <a:spcPct val="120000"/>
              </a:lnSpc>
              <a:spcBef>
                <a:spcPts val="500"/>
              </a:spcBef>
              <a:spcAft>
                <a:spcPts val="0"/>
              </a:spcAft>
              <a:buSzPts val="2560"/>
              <a:buNone/>
              <a:defRPr sz="1600">
                <a:solidFill>
                  <a:srgbClr val="888888"/>
                </a:solidFill>
              </a:defRPr>
            </a:lvl8pPr>
            <a:lvl9pPr indent="-228600" lvl="8" marL="4114800" algn="l">
              <a:lnSpc>
                <a:spcPct val="120000"/>
              </a:lnSpc>
              <a:spcBef>
                <a:spcPts val="500"/>
              </a:spcBef>
              <a:spcAft>
                <a:spcPts val="0"/>
              </a:spcAft>
              <a:buSzPts val="2560"/>
              <a:buNone/>
              <a:defRPr sz="1600">
                <a:solidFill>
                  <a:srgbClr val="888888"/>
                </a:solidFill>
              </a:defRPr>
            </a:lvl9pPr>
          </a:lstStyle>
          <a:p/>
        </p:txBody>
      </p:sp>
      <p:sp>
        <p:nvSpPr>
          <p:cNvPr id="47" name="Google Shape;47;p14"/>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5"/>
          <p:cNvSpPr txBox="1"/>
          <p:nvPr>
            <p:ph type="title"/>
          </p:nvPr>
        </p:nvSpPr>
        <p:spPr>
          <a:xfrm>
            <a:off x="685623" y="685800"/>
            <a:ext cx="10394174" cy="11581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5"/>
          <p:cNvSpPr txBox="1"/>
          <p:nvPr>
            <p:ph idx="1" type="body"/>
          </p:nvPr>
        </p:nvSpPr>
        <p:spPr>
          <a:xfrm>
            <a:off x="685621" y="2063396"/>
            <a:ext cx="5087389" cy="3311189"/>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53" name="Google Shape;53;p15"/>
          <p:cNvSpPr txBox="1"/>
          <p:nvPr>
            <p:ph idx="2" type="body"/>
          </p:nvPr>
        </p:nvSpPr>
        <p:spPr>
          <a:xfrm>
            <a:off x="5992410" y="2063396"/>
            <a:ext cx="5085213" cy="3311189"/>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54" name="Google Shape;54;p15"/>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5"/>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5"/>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16"/>
          <p:cNvSpPr txBox="1"/>
          <p:nvPr>
            <p:ph type="title"/>
          </p:nvPr>
        </p:nvSpPr>
        <p:spPr>
          <a:xfrm>
            <a:off x="685623" y="685800"/>
            <a:ext cx="10392000" cy="11581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6"/>
          <p:cNvSpPr txBox="1"/>
          <p:nvPr>
            <p:ph idx="1" type="body"/>
          </p:nvPr>
        </p:nvSpPr>
        <p:spPr>
          <a:xfrm>
            <a:off x="918117" y="2063396"/>
            <a:ext cx="4854893" cy="67999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SzPts val="4158"/>
              <a:buNone/>
              <a:defRPr b="0" sz="25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60" name="Google Shape;60;p16"/>
          <p:cNvSpPr txBox="1"/>
          <p:nvPr>
            <p:ph idx="2" type="body"/>
          </p:nvPr>
        </p:nvSpPr>
        <p:spPr>
          <a:xfrm>
            <a:off x="685623" y="2861733"/>
            <a:ext cx="5087387" cy="2512852"/>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61" name="Google Shape;61;p16"/>
          <p:cNvSpPr txBox="1"/>
          <p:nvPr>
            <p:ph idx="3" type="body"/>
          </p:nvPr>
        </p:nvSpPr>
        <p:spPr>
          <a:xfrm>
            <a:off x="6216572" y="2063396"/>
            <a:ext cx="4863224" cy="67999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SzPts val="4158"/>
              <a:buNone/>
              <a:defRPr b="0" sz="25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62" name="Google Shape;62;p16"/>
          <p:cNvSpPr txBox="1"/>
          <p:nvPr>
            <p:ph idx="4" type="body"/>
          </p:nvPr>
        </p:nvSpPr>
        <p:spPr>
          <a:xfrm>
            <a:off x="5992408" y="2861733"/>
            <a:ext cx="5087388" cy="2512852"/>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63" name="Google Shape;63;p16"/>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6"/>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6"/>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17"/>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7"/>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7"/>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7"/>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18"/>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8"/>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p19"/>
          <p:cNvSpPr txBox="1"/>
          <p:nvPr>
            <p:ph type="title"/>
          </p:nvPr>
        </p:nvSpPr>
        <p:spPr>
          <a:xfrm>
            <a:off x="693463" y="685800"/>
            <a:ext cx="4125785" cy="202325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3599"/>
              <a:buFont typeface="Impact"/>
              <a:buNone/>
              <a:defRPr sz="35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9"/>
          <p:cNvSpPr txBox="1"/>
          <p:nvPr>
            <p:ph idx="1" type="body"/>
          </p:nvPr>
        </p:nvSpPr>
        <p:spPr>
          <a:xfrm>
            <a:off x="5044818" y="685801"/>
            <a:ext cx="6032804" cy="4688785"/>
          </a:xfrm>
          <a:prstGeom prst="rect">
            <a:avLst/>
          </a:prstGeom>
          <a:noFill/>
          <a:ln>
            <a:noFill/>
          </a:ln>
        </p:spPr>
        <p:txBody>
          <a:bodyPr anchorCtr="0" anchor="ctr"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78" name="Google Shape;78;p19"/>
          <p:cNvSpPr txBox="1"/>
          <p:nvPr>
            <p:ph idx="2" type="body"/>
          </p:nvPr>
        </p:nvSpPr>
        <p:spPr>
          <a:xfrm>
            <a:off x="693462" y="2709053"/>
            <a:ext cx="4125786" cy="2665533"/>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878"/>
              <a:buNone/>
              <a:defRPr sz="1799"/>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79" name="Google Shape;79;p19"/>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9"/>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9"/>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 name="Shape 82"/>
        <p:cNvGrpSpPr/>
        <p:nvPr/>
      </p:nvGrpSpPr>
      <p:grpSpPr>
        <a:xfrm>
          <a:off x="0" y="0"/>
          <a:ext cx="0" cy="0"/>
          <a:chOff x="0" y="0"/>
          <a:chExt cx="0" cy="0"/>
        </a:xfrm>
      </p:grpSpPr>
      <p:sp>
        <p:nvSpPr>
          <p:cNvPr id="83" name="Google Shape;83;p20"/>
          <p:cNvSpPr txBox="1"/>
          <p:nvPr>
            <p:ph type="title"/>
          </p:nvPr>
        </p:nvSpPr>
        <p:spPr>
          <a:xfrm>
            <a:off x="685621" y="685800"/>
            <a:ext cx="6343650" cy="202325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3599"/>
              <a:buFont typeface="Impact"/>
              <a:buNone/>
              <a:defRPr sz="35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0"/>
          <p:cNvSpPr/>
          <p:nvPr>
            <p:ph idx="2" type="pic"/>
          </p:nvPr>
        </p:nvSpPr>
        <p:spPr>
          <a:xfrm>
            <a:off x="7480413" y="1"/>
            <a:ext cx="3597209" cy="5071533"/>
          </a:xfrm>
          <a:prstGeom prst="rect">
            <a:avLst/>
          </a:prstGeom>
          <a:noFill/>
          <a:ln cap="flat" cmpd="thinThick" w="57150">
            <a:solidFill>
              <a:srgbClr val="7F7F7F"/>
            </a:solidFill>
            <a:prstDash val="solid"/>
            <a:miter lim="800000"/>
            <a:headEnd len="sm" w="sm" type="none"/>
            <a:tailEnd len="sm" w="sm" type="none"/>
          </a:ln>
        </p:spPr>
      </p:sp>
      <p:sp>
        <p:nvSpPr>
          <p:cNvPr id="85" name="Google Shape;85;p20"/>
          <p:cNvSpPr txBox="1"/>
          <p:nvPr>
            <p:ph idx="1" type="body"/>
          </p:nvPr>
        </p:nvSpPr>
        <p:spPr>
          <a:xfrm>
            <a:off x="685623" y="2709053"/>
            <a:ext cx="6343649" cy="2362481"/>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878"/>
              <a:buNone/>
              <a:defRPr sz="1799"/>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86" name="Google Shape;86;p20"/>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0"/>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0"/>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9" name="Shape 89"/>
        <p:cNvGrpSpPr/>
        <p:nvPr/>
      </p:nvGrpSpPr>
      <p:grpSpPr>
        <a:xfrm>
          <a:off x="0" y="0"/>
          <a:ext cx="0" cy="0"/>
          <a:chOff x="0" y="0"/>
          <a:chExt cx="0" cy="0"/>
        </a:xfrm>
      </p:grpSpPr>
      <p:sp>
        <p:nvSpPr>
          <p:cNvPr id="90" name="Google Shape;90;p21"/>
          <p:cNvSpPr txBox="1"/>
          <p:nvPr>
            <p:ph type="title"/>
          </p:nvPr>
        </p:nvSpPr>
        <p:spPr>
          <a:xfrm>
            <a:off x="685621" y="4106333"/>
            <a:ext cx="10392001" cy="58884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199"/>
              <a:buFont typeface="Impact"/>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1"/>
          <p:cNvSpPr/>
          <p:nvPr>
            <p:ph idx="2" type="pic"/>
          </p:nvPr>
        </p:nvSpPr>
        <p:spPr>
          <a:xfrm>
            <a:off x="685623" y="685800"/>
            <a:ext cx="10389807" cy="3194903"/>
          </a:xfrm>
          <a:prstGeom prst="rect">
            <a:avLst/>
          </a:prstGeom>
          <a:noFill/>
          <a:ln cap="flat" cmpd="thinThick" w="57150">
            <a:solidFill>
              <a:srgbClr val="7F7F7F"/>
            </a:solidFill>
            <a:prstDash val="solid"/>
            <a:miter lim="800000"/>
            <a:headEnd len="sm" w="sm" type="none"/>
            <a:tailEnd len="sm" w="sm" type="none"/>
          </a:ln>
        </p:spPr>
      </p:sp>
      <p:sp>
        <p:nvSpPr>
          <p:cNvPr id="92" name="Google Shape;92;p21"/>
          <p:cNvSpPr txBox="1"/>
          <p:nvPr>
            <p:ph idx="1" type="body"/>
          </p:nvPr>
        </p:nvSpPr>
        <p:spPr>
          <a:xfrm>
            <a:off x="685601" y="4702923"/>
            <a:ext cx="10392021" cy="68247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2560"/>
              <a:buNone/>
              <a:defRPr sz="1600"/>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93" name="Google Shape;93;p21"/>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1"/>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1"/>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6" name="Shape 96"/>
        <p:cNvGrpSpPr/>
        <p:nvPr/>
      </p:nvGrpSpPr>
      <p:grpSpPr>
        <a:xfrm>
          <a:off x="0" y="0"/>
          <a:ext cx="0" cy="0"/>
          <a:chOff x="0" y="0"/>
          <a:chExt cx="0" cy="0"/>
        </a:xfrm>
      </p:grpSpPr>
      <p:sp>
        <p:nvSpPr>
          <p:cNvPr id="97" name="Google Shape;97;p22"/>
          <p:cNvSpPr txBox="1"/>
          <p:nvPr>
            <p:ph type="title"/>
          </p:nvPr>
        </p:nvSpPr>
        <p:spPr>
          <a:xfrm>
            <a:off x="685623" y="685801"/>
            <a:ext cx="10394194" cy="319490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2"/>
          <p:cNvSpPr txBox="1"/>
          <p:nvPr>
            <p:ph idx="1" type="body"/>
          </p:nvPr>
        </p:nvSpPr>
        <p:spPr>
          <a:xfrm>
            <a:off x="685601" y="4106333"/>
            <a:ext cx="10392022" cy="1273606"/>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2878"/>
              <a:buNone/>
              <a:defRPr sz="1799"/>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99" name="Google Shape;99;p22"/>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2"/>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2"/>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2" name="Shape 102"/>
        <p:cNvGrpSpPr/>
        <p:nvPr/>
      </p:nvGrpSpPr>
      <p:grpSpPr>
        <a:xfrm>
          <a:off x="0" y="0"/>
          <a:ext cx="0" cy="0"/>
          <a:chOff x="0" y="0"/>
          <a:chExt cx="0" cy="0"/>
        </a:xfrm>
      </p:grpSpPr>
      <p:sp>
        <p:nvSpPr>
          <p:cNvPr id="103" name="Google Shape;103;p23"/>
          <p:cNvSpPr txBox="1"/>
          <p:nvPr>
            <p:ph type="title"/>
          </p:nvPr>
        </p:nvSpPr>
        <p:spPr>
          <a:xfrm>
            <a:off x="1121440" y="685800"/>
            <a:ext cx="9522540" cy="291670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3"/>
          <p:cNvSpPr txBox="1"/>
          <p:nvPr>
            <p:ph idx="1" type="body"/>
          </p:nvPr>
        </p:nvSpPr>
        <p:spPr>
          <a:xfrm>
            <a:off x="1549860" y="3610032"/>
            <a:ext cx="8665699" cy="377768"/>
          </a:xfrm>
          <a:prstGeom prst="rect">
            <a:avLst/>
          </a:prstGeom>
          <a:noFill/>
          <a:ln>
            <a:noFill/>
          </a:ln>
        </p:spPr>
        <p:txBody>
          <a:bodyPr anchorCtr="0" anchor="t" bIns="45700" lIns="91425" spcFirstLastPara="1" rIns="91425" wrap="square" tIns="45700">
            <a:normAutofit/>
          </a:bodyPr>
          <a:lstStyle>
            <a:lvl1pPr indent="-228600" lvl="0" marL="457200" algn="r">
              <a:lnSpc>
                <a:spcPct val="120000"/>
              </a:lnSpc>
              <a:spcBef>
                <a:spcPts val="1000"/>
              </a:spcBef>
              <a:spcAft>
                <a:spcPts val="0"/>
              </a:spcAft>
              <a:buSzPts val="2240"/>
              <a:buNone/>
              <a:defRPr sz="1400">
                <a:solidFill>
                  <a:srgbClr val="7F7F7F"/>
                </a:solidFill>
              </a:defRPr>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105" name="Google Shape;105;p23"/>
          <p:cNvSpPr txBox="1"/>
          <p:nvPr>
            <p:ph idx="2" type="body"/>
          </p:nvPr>
        </p:nvSpPr>
        <p:spPr>
          <a:xfrm>
            <a:off x="685623" y="4106334"/>
            <a:ext cx="10394174" cy="1268252"/>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2878"/>
              <a:buNone/>
              <a:defRPr sz="1799"/>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106" name="Google Shape;106;p23"/>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3"/>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3"/>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9" name="Google Shape;109;p23"/>
          <p:cNvSpPr txBox="1"/>
          <p:nvPr/>
        </p:nvSpPr>
        <p:spPr>
          <a:xfrm>
            <a:off x="685623" y="892628"/>
            <a:ext cx="609441" cy="584776"/>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Clr>
                <a:schemeClr val="dk1"/>
              </a:buClr>
              <a:buSzPts val="7998"/>
              <a:buFont typeface="Impact"/>
              <a:buNone/>
            </a:pPr>
            <a:r>
              <a:rPr b="0" i="0" lang="en-US" sz="7998" u="none" cap="none" strike="noStrike">
                <a:solidFill>
                  <a:schemeClr val="dk1"/>
                </a:solidFill>
                <a:latin typeface="Impact"/>
                <a:ea typeface="Impact"/>
                <a:cs typeface="Impact"/>
                <a:sym typeface="Impact"/>
              </a:rPr>
              <a:t>“</a:t>
            </a:r>
            <a:endParaRPr/>
          </a:p>
        </p:txBody>
      </p:sp>
      <p:sp>
        <p:nvSpPr>
          <p:cNvPr id="110" name="Google Shape;110;p23"/>
          <p:cNvSpPr txBox="1"/>
          <p:nvPr/>
        </p:nvSpPr>
        <p:spPr>
          <a:xfrm>
            <a:off x="10470356" y="2922827"/>
            <a:ext cx="609441" cy="584776"/>
          </a:xfrm>
          <a:prstGeom prst="rect">
            <a:avLst/>
          </a:prstGeom>
          <a:noFill/>
          <a:ln>
            <a:noFill/>
          </a:ln>
        </p:spPr>
        <p:txBody>
          <a:bodyPr anchorCtr="0" anchor="ctr" bIns="45700" lIns="91400" spcFirstLastPara="1" rIns="91400" wrap="square" tIns="45700">
            <a:noAutofit/>
          </a:bodyPr>
          <a:lstStyle/>
          <a:p>
            <a:pPr indent="0" lvl="0" marL="0" marR="0" rtl="0" algn="r">
              <a:spcBef>
                <a:spcPts val="0"/>
              </a:spcBef>
              <a:spcAft>
                <a:spcPts val="0"/>
              </a:spcAft>
              <a:buClr>
                <a:schemeClr val="dk1"/>
              </a:buClr>
              <a:buSzPts val="7998"/>
              <a:buFont typeface="Impact"/>
              <a:buNone/>
            </a:pPr>
            <a:r>
              <a:rPr b="0" i="0" lang="en-US" sz="7998" u="none" cap="none" strike="noStrike">
                <a:solidFill>
                  <a:schemeClr val="dk1"/>
                </a:solidFill>
                <a:latin typeface="Impact"/>
                <a:ea typeface="Impact"/>
                <a:cs typeface="Impact"/>
                <a:sym typeface="Impact"/>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11" name="Shape 111"/>
        <p:cNvGrpSpPr/>
        <p:nvPr/>
      </p:nvGrpSpPr>
      <p:grpSpPr>
        <a:xfrm>
          <a:off x="0" y="0"/>
          <a:ext cx="0" cy="0"/>
          <a:chOff x="0" y="0"/>
          <a:chExt cx="0" cy="0"/>
        </a:xfrm>
      </p:grpSpPr>
      <p:sp>
        <p:nvSpPr>
          <p:cNvPr id="112" name="Google Shape;112;p24"/>
          <p:cNvSpPr txBox="1"/>
          <p:nvPr>
            <p:ph type="title"/>
          </p:nvPr>
        </p:nvSpPr>
        <p:spPr>
          <a:xfrm>
            <a:off x="685622" y="1723855"/>
            <a:ext cx="10392000"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4799"/>
              <a:buFont typeface="Impact"/>
              <a:buNone/>
              <a:defRPr sz="47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4"/>
          <p:cNvSpPr txBox="1"/>
          <p:nvPr>
            <p:ph idx="1" type="body"/>
          </p:nvPr>
        </p:nvSpPr>
        <p:spPr>
          <a:xfrm>
            <a:off x="685622" y="4247468"/>
            <a:ext cx="10392000" cy="114064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2878"/>
              <a:buNone/>
              <a:defRPr sz="1799"/>
            </a:lvl1pPr>
            <a:lvl2pPr indent="-228600" lvl="1" marL="914400" algn="l">
              <a:lnSpc>
                <a:spcPct val="120000"/>
              </a:lnSpc>
              <a:spcBef>
                <a:spcPts val="500"/>
              </a:spcBef>
              <a:spcAft>
                <a:spcPts val="0"/>
              </a:spcAft>
              <a:buSzPts val="2240"/>
              <a:buNone/>
              <a:defRPr sz="1400"/>
            </a:lvl2pPr>
            <a:lvl3pPr indent="-228600" lvl="2" marL="1371600" algn="l">
              <a:lnSpc>
                <a:spcPct val="120000"/>
              </a:lnSpc>
              <a:spcBef>
                <a:spcPts val="500"/>
              </a:spcBef>
              <a:spcAft>
                <a:spcPts val="0"/>
              </a:spcAft>
              <a:buSzPts val="1920"/>
              <a:buNone/>
              <a:defRPr sz="1200"/>
            </a:lvl3pPr>
            <a:lvl4pPr indent="-228600" lvl="3" marL="1828800" algn="l">
              <a:lnSpc>
                <a:spcPct val="120000"/>
              </a:lnSpc>
              <a:spcBef>
                <a:spcPts val="500"/>
              </a:spcBef>
              <a:spcAft>
                <a:spcPts val="0"/>
              </a:spcAft>
              <a:buSzPts val="1600"/>
              <a:buNone/>
              <a:defRPr sz="1000"/>
            </a:lvl4pPr>
            <a:lvl5pPr indent="-228600" lvl="4" marL="2286000" algn="l">
              <a:lnSpc>
                <a:spcPct val="120000"/>
              </a:lnSpc>
              <a:spcBef>
                <a:spcPts val="500"/>
              </a:spcBef>
              <a:spcAft>
                <a:spcPts val="0"/>
              </a:spcAft>
              <a:buSzPts val="1600"/>
              <a:buNone/>
              <a:defRPr sz="1000"/>
            </a:lvl5pPr>
            <a:lvl6pPr indent="-228600" lvl="5" marL="2743200" algn="l">
              <a:lnSpc>
                <a:spcPct val="120000"/>
              </a:lnSpc>
              <a:spcBef>
                <a:spcPts val="500"/>
              </a:spcBef>
              <a:spcAft>
                <a:spcPts val="0"/>
              </a:spcAft>
              <a:buSzPts val="1600"/>
              <a:buNone/>
              <a:defRPr sz="1000"/>
            </a:lvl6pPr>
            <a:lvl7pPr indent="-228600" lvl="6" marL="3200400" algn="l">
              <a:lnSpc>
                <a:spcPct val="120000"/>
              </a:lnSpc>
              <a:spcBef>
                <a:spcPts val="500"/>
              </a:spcBef>
              <a:spcAft>
                <a:spcPts val="0"/>
              </a:spcAft>
              <a:buSzPts val="1600"/>
              <a:buNone/>
              <a:defRPr sz="1000"/>
            </a:lvl7pPr>
            <a:lvl8pPr indent="-228600" lvl="7" marL="3657600" algn="l">
              <a:lnSpc>
                <a:spcPct val="120000"/>
              </a:lnSpc>
              <a:spcBef>
                <a:spcPts val="500"/>
              </a:spcBef>
              <a:spcAft>
                <a:spcPts val="0"/>
              </a:spcAft>
              <a:buSzPts val="1600"/>
              <a:buNone/>
              <a:defRPr sz="1000"/>
            </a:lvl8pPr>
            <a:lvl9pPr indent="-228600" lvl="8" marL="4114800" algn="l">
              <a:lnSpc>
                <a:spcPct val="120000"/>
              </a:lnSpc>
              <a:spcBef>
                <a:spcPts val="500"/>
              </a:spcBef>
              <a:spcAft>
                <a:spcPts val="0"/>
              </a:spcAft>
              <a:buSzPts val="1600"/>
              <a:buNone/>
              <a:defRPr sz="1000"/>
            </a:lvl9pPr>
          </a:lstStyle>
          <a:p/>
        </p:txBody>
      </p:sp>
      <p:sp>
        <p:nvSpPr>
          <p:cNvPr id="114" name="Google Shape;114;p24"/>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4"/>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4"/>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7" name="Shape 117"/>
        <p:cNvGrpSpPr/>
        <p:nvPr/>
      </p:nvGrpSpPr>
      <p:grpSpPr>
        <a:xfrm>
          <a:off x="0" y="0"/>
          <a:ext cx="0" cy="0"/>
          <a:chOff x="0" y="0"/>
          <a:chExt cx="0" cy="0"/>
        </a:xfrm>
      </p:grpSpPr>
      <p:sp>
        <p:nvSpPr>
          <p:cNvPr id="118" name="Google Shape;118;p25"/>
          <p:cNvSpPr txBox="1"/>
          <p:nvPr>
            <p:ph type="title"/>
          </p:nvPr>
        </p:nvSpPr>
        <p:spPr>
          <a:xfrm>
            <a:off x="685623" y="685801"/>
            <a:ext cx="10391999" cy="115196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5"/>
          <p:cNvSpPr txBox="1"/>
          <p:nvPr>
            <p:ph idx="1" type="body"/>
          </p:nvPr>
        </p:nvSpPr>
        <p:spPr>
          <a:xfrm>
            <a:off x="685623" y="206339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838"/>
              <a:buNone/>
              <a:defRPr b="0" sz="23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20" name="Google Shape;120;p25"/>
          <p:cNvSpPr txBox="1"/>
          <p:nvPr>
            <p:ph idx="2" type="body"/>
          </p:nvPr>
        </p:nvSpPr>
        <p:spPr>
          <a:xfrm>
            <a:off x="685623" y="2639658"/>
            <a:ext cx="3309266" cy="273492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21" name="Google Shape;121;p25"/>
          <p:cNvSpPr txBox="1"/>
          <p:nvPr>
            <p:ph idx="3" type="body"/>
          </p:nvPr>
        </p:nvSpPr>
        <p:spPr>
          <a:xfrm>
            <a:off x="4233519" y="206339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838"/>
              <a:buNone/>
              <a:defRPr b="0" sz="23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22" name="Google Shape;122;p25"/>
          <p:cNvSpPr txBox="1"/>
          <p:nvPr>
            <p:ph idx="4" type="body"/>
          </p:nvPr>
        </p:nvSpPr>
        <p:spPr>
          <a:xfrm>
            <a:off x="4233518" y="2639658"/>
            <a:ext cx="3309266" cy="273492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23" name="Google Shape;123;p25"/>
          <p:cNvSpPr txBox="1"/>
          <p:nvPr>
            <p:ph idx="5" type="body"/>
          </p:nvPr>
        </p:nvSpPr>
        <p:spPr>
          <a:xfrm>
            <a:off x="7768356" y="206339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838"/>
              <a:buNone/>
              <a:defRPr b="0" sz="23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24" name="Google Shape;124;p25"/>
          <p:cNvSpPr txBox="1"/>
          <p:nvPr>
            <p:ph idx="6" type="body"/>
          </p:nvPr>
        </p:nvSpPr>
        <p:spPr>
          <a:xfrm>
            <a:off x="7768356" y="2639658"/>
            <a:ext cx="3309266" cy="273492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25" name="Google Shape;125;p25"/>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5"/>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5"/>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28" name="Shape 128"/>
        <p:cNvGrpSpPr/>
        <p:nvPr/>
      </p:nvGrpSpPr>
      <p:grpSpPr>
        <a:xfrm>
          <a:off x="0" y="0"/>
          <a:ext cx="0" cy="0"/>
          <a:chOff x="0" y="0"/>
          <a:chExt cx="0" cy="0"/>
        </a:xfrm>
      </p:grpSpPr>
      <p:sp>
        <p:nvSpPr>
          <p:cNvPr id="129" name="Google Shape;129;p26"/>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6"/>
          <p:cNvSpPr txBox="1"/>
          <p:nvPr>
            <p:ph idx="1" type="body"/>
          </p:nvPr>
        </p:nvSpPr>
        <p:spPr>
          <a:xfrm>
            <a:off x="691660" y="381302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518"/>
              <a:buNone/>
              <a:defRPr b="0" sz="21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31" name="Google Shape;131;p26"/>
          <p:cNvSpPr/>
          <p:nvPr>
            <p:ph idx="2" type="pic"/>
          </p:nvPr>
        </p:nvSpPr>
        <p:spPr>
          <a:xfrm>
            <a:off x="685601" y="2063396"/>
            <a:ext cx="3309266" cy="1536725"/>
          </a:xfrm>
          <a:prstGeom prst="roundRect">
            <a:avLst>
              <a:gd fmla="val 0" name="adj"/>
            </a:avLst>
          </a:prstGeom>
          <a:noFill/>
          <a:ln cap="flat" cmpd="thinThick" w="57150">
            <a:solidFill>
              <a:srgbClr val="7F7F7F"/>
            </a:solidFill>
            <a:prstDash val="solid"/>
            <a:miter lim="800000"/>
            <a:headEnd len="sm" w="sm" type="none"/>
            <a:tailEnd len="sm" w="sm" type="none"/>
          </a:ln>
        </p:spPr>
      </p:sp>
      <p:sp>
        <p:nvSpPr>
          <p:cNvPr id="132" name="Google Shape;132;p26"/>
          <p:cNvSpPr txBox="1"/>
          <p:nvPr>
            <p:ph idx="3" type="body"/>
          </p:nvPr>
        </p:nvSpPr>
        <p:spPr>
          <a:xfrm>
            <a:off x="691660" y="4389288"/>
            <a:ext cx="3309266" cy="985299"/>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33" name="Google Shape;133;p26"/>
          <p:cNvSpPr txBox="1"/>
          <p:nvPr>
            <p:ph idx="4" type="body"/>
          </p:nvPr>
        </p:nvSpPr>
        <p:spPr>
          <a:xfrm>
            <a:off x="4236307" y="381302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518"/>
              <a:buNone/>
              <a:defRPr b="0" sz="21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34" name="Google Shape;134;p26"/>
          <p:cNvSpPr/>
          <p:nvPr>
            <p:ph idx="5" type="pic"/>
          </p:nvPr>
        </p:nvSpPr>
        <p:spPr>
          <a:xfrm>
            <a:off x="4234896" y="2063396"/>
            <a:ext cx="3309266" cy="1535237"/>
          </a:xfrm>
          <a:prstGeom prst="roundRect">
            <a:avLst>
              <a:gd fmla="val 0" name="adj"/>
            </a:avLst>
          </a:prstGeom>
          <a:noFill/>
          <a:ln cap="flat" cmpd="thinThick" w="57150">
            <a:solidFill>
              <a:srgbClr val="7F7F7F"/>
            </a:solidFill>
            <a:prstDash val="solid"/>
            <a:miter lim="800000"/>
            <a:headEnd len="sm" w="sm" type="none"/>
            <a:tailEnd len="sm" w="sm" type="none"/>
          </a:ln>
        </p:spPr>
      </p:sp>
      <p:sp>
        <p:nvSpPr>
          <p:cNvPr id="135" name="Google Shape;135;p26"/>
          <p:cNvSpPr txBox="1"/>
          <p:nvPr>
            <p:ph idx="6" type="body"/>
          </p:nvPr>
        </p:nvSpPr>
        <p:spPr>
          <a:xfrm>
            <a:off x="4234896" y="4389286"/>
            <a:ext cx="3309266" cy="985300"/>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36" name="Google Shape;136;p26"/>
          <p:cNvSpPr txBox="1"/>
          <p:nvPr>
            <p:ph idx="7" type="body"/>
          </p:nvPr>
        </p:nvSpPr>
        <p:spPr>
          <a:xfrm>
            <a:off x="7766921" y="3813025"/>
            <a:ext cx="330926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90000"/>
              </a:lnSpc>
              <a:spcBef>
                <a:spcPts val="1000"/>
              </a:spcBef>
              <a:spcAft>
                <a:spcPts val="0"/>
              </a:spcAft>
              <a:buSzPts val="3518"/>
              <a:buNone/>
              <a:defRPr b="0" sz="2199">
                <a:solidFill>
                  <a:schemeClr val="accent1"/>
                </a:solidFill>
              </a:defRPr>
            </a:lvl1pPr>
            <a:lvl2pPr indent="-228600" lvl="1" marL="914400" algn="l">
              <a:lnSpc>
                <a:spcPct val="120000"/>
              </a:lnSpc>
              <a:spcBef>
                <a:spcPts val="500"/>
              </a:spcBef>
              <a:spcAft>
                <a:spcPts val="0"/>
              </a:spcAft>
              <a:buSzPts val="3198"/>
              <a:buNone/>
              <a:defRPr b="1" sz="1999"/>
            </a:lvl2pPr>
            <a:lvl3pPr indent="-228600" lvl="2" marL="1371600" algn="l">
              <a:lnSpc>
                <a:spcPct val="120000"/>
              </a:lnSpc>
              <a:spcBef>
                <a:spcPts val="500"/>
              </a:spcBef>
              <a:spcAft>
                <a:spcPts val="0"/>
              </a:spcAft>
              <a:buSzPts val="2878"/>
              <a:buNone/>
              <a:defRPr b="1" sz="1799"/>
            </a:lvl3pPr>
            <a:lvl4pPr indent="-228600" lvl="3" marL="1828800" algn="l">
              <a:lnSpc>
                <a:spcPct val="120000"/>
              </a:lnSpc>
              <a:spcBef>
                <a:spcPts val="500"/>
              </a:spcBef>
              <a:spcAft>
                <a:spcPts val="0"/>
              </a:spcAft>
              <a:buSzPts val="2560"/>
              <a:buNone/>
              <a:defRPr b="1" sz="1600"/>
            </a:lvl4pPr>
            <a:lvl5pPr indent="-228600" lvl="4" marL="2286000" algn="l">
              <a:lnSpc>
                <a:spcPct val="120000"/>
              </a:lnSpc>
              <a:spcBef>
                <a:spcPts val="500"/>
              </a:spcBef>
              <a:spcAft>
                <a:spcPts val="0"/>
              </a:spcAft>
              <a:buSzPts val="2560"/>
              <a:buNone/>
              <a:defRPr b="1" sz="1600"/>
            </a:lvl5pPr>
            <a:lvl6pPr indent="-228600" lvl="5" marL="2743200" algn="l">
              <a:lnSpc>
                <a:spcPct val="120000"/>
              </a:lnSpc>
              <a:spcBef>
                <a:spcPts val="500"/>
              </a:spcBef>
              <a:spcAft>
                <a:spcPts val="0"/>
              </a:spcAft>
              <a:buSzPts val="2560"/>
              <a:buNone/>
              <a:defRPr b="1" sz="1600"/>
            </a:lvl6pPr>
            <a:lvl7pPr indent="-228600" lvl="6" marL="3200400" algn="l">
              <a:lnSpc>
                <a:spcPct val="120000"/>
              </a:lnSpc>
              <a:spcBef>
                <a:spcPts val="500"/>
              </a:spcBef>
              <a:spcAft>
                <a:spcPts val="0"/>
              </a:spcAft>
              <a:buSzPts val="2560"/>
              <a:buNone/>
              <a:defRPr b="1" sz="1600"/>
            </a:lvl7pPr>
            <a:lvl8pPr indent="-228600" lvl="7" marL="3657600" algn="l">
              <a:lnSpc>
                <a:spcPct val="120000"/>
              </a:lnSpc>
              <a:spcBef>
                <a:spcPts val="500"/>
              </a:spcBef>
              <a:spcAft>
                <a:spcPts val="0"/>
              </a:spcAft>
              <a:buSzPts val="2560"/>
              <a:buNone/>
              <a:defRPr b="1" sz="1600"/>
            </a:lvl8pPr>
            <a:lvl9pPr indent="-228600" lvl="8" marL="4114800" algn="l">
              <a:lnSpc>
                <a:spcPct val="120000"/>
              </a:lnSpc>
              <a:spcBef>
                <a:spcPts val="500"/>
              </a:spcBef>
              <a:spcAft>
                <a:spcPts val="0"/>
              </a:spcAft>
              <a:buSzPts val="2560"/>
              <a:buNone/>
              <a:defRPr b="1" sz="1600"/>
            </a:lvl9pPr>
          </a:lstStyle>
          <a:p/>
        </p:txBody>
      </p:sp>
      <p:sp>
        <p:nvSpPr>
          <p:cNvPr id="137" name="Google Shape;137;p26"/>
          <p:cNvSpPr/>
          <p:nvPr>
            <p:ph idx="8" type="pic"/>
          </p:nvPr>
        </p:nvSpPr>
        <p:spPr>
          <a:xfrm>
            <a:off x="7766796" y="2063394"/>
            <a:ext cx="3309266" cy="1537196"/>
          </a:xfrm>
          <a:prstGeom prst="roundRect">
            <a:avLst>
              <a:gd fmla="val 0" name="adj"/>
            </a:avLst>
          </a:prstGeom>
          <a:noFill/>
          <a:ln cap="flat" cmpd="thinThick" w="57150">
            <a:solidFill>
              <a:srgbClr val="7F7F7F"/>
            </a:solidFill>
            <a:prstDash val="solid"/>
            <a:miter lim="800000"/>
            <a:headEnd len="sm" w="sm" type="none"/>
            <a:tailEnd len="sm" w="sm" type="none"/>
          </a:ln>
        </p:spPr>
      </p:sp>
      <p:sp>
        <p:nvSpPr>
          <p:cNvPr id="138" name="Google Shape;138;p26"/>
          <p:cNvSpPr txBox="1"/>
          <p:nvPr>
            <p:ph idx="9" type="body"/>
          </p:nvPr>
        </p:nvSpPr>
        <p:spPr>
          <a:xfrm>
            <a:off x="7766796" y="4389284"/>
            <a:ext cx="3309266" cy="985302"/>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240"/>
              <a:buNone/>
              <a:defRPr sz="1400"/>
            </a:lvl1pPr>
            <a:lvl2pPr indent="-228600" lvl="1" marL="914400" algn="l">
              <a:lnSpc>
                <a:spcPct val="120000"/>
              </a:lnSpc>
              <a:spcBef>
                <a:spcPts val="500"/>
              </a:spcBef>
              <a:spcAft>
                <a:spcPts val="0"/>
              </a:spcAft>
              <a:buSzPts val="1920"/>
              <a:buNone/>
              <a:defRPr sz="1200"/>
            </a:lvl2pPr>
            <a:lvl3pPr indent="-228600" lvl="2" marL="1371600" algn="l">
              <a:lnSpc>
                <a:spcPct val="120000"/>
              </a:lnSpc>
              <a:spcBef>
                <a:spcPts val="500"/>
              </a:spcBef>
              <a:spcAft>
                <a:spcPts val="0"/>
              </a:spcAft>
              <a:buSzPts val="1600"/>
              <a:buNone/>
              <a:defRPr sz="1000"/>
            </a:lvl3pPr>
            <a:lvl4pPr indent="-228600" lvl="3" marL="1828800" algn="l">
              <a:lnSpc>
                <a:spcPct val="120000"/>
              </a:lnSpc>
              <a:spcBef>
                <a:spcPts val="500"/>
              </a:spcBef>
              <a:spcAft>
                <a:spcPts val="0"/>
              </a:spcAft>
              <a:buSzPts val="1440"/>
              <a:buNone/>
              <a:defRPr sz="900"/>
            </a:lvl4pPr>
            <a:lvl5pPr indent="-228600" lvl="4" marL="2286000" algn="l">
              <a:lnSpc>
                <a:spcPct val="120000"/>
              </a:lnSpc>
              <a:spcBef>
                <a:spcPts val="500"/>
              </a:spcBef>
              <a:spcAft>
                <a:spcPts val="0"/>
              </a:spcAft>
              <a:buSzPts val="1440"/>
              <a:buNone/>
              <a:defRPr sz="900"/>
            </a:lvl5pPr>
            <a:lvl6pPr indent="-228600" lvl="5" marL="2743200" algn="l">
              <a:lnSpc>
                <a:spcPct val="120000"/>
              </a:lnSpc>
              <a:spcBef>
                <a:spcPts val="500"/>
              </a:spcBef>
              <a:spcAft>
                <a:spcPts val="0"/>
              </a:spcAft>
              <a:buSzPts val="1440"/>
              <a:buNone/>
              <a:defRPr sz="900"/>
            </a:lvl6pPr>
            <a:lvl7pPr indent="-228600" lvl="6" marL="3200400" algn="l">
              <a:lnSpc>
                <a:spcPct val="120000"/>
              </a:lnSpc>
              <a:spcBef>
                <a:spcPts val="500"/>
              </a:spcBef>
              <a:spcAft>
                <a:spcPts val="0"/>
              </a:spcAft>
              <a:buSzPts val="1440"/>
              <a:buNone/>
              <a:defRPr sz="900"/>
            </a:lvl7pPr>
            <a:lvl8pPr indent="-228600" lvl="7" marL="3657600" algn="l">
              <a:lnSpc>
                <a:spcPct val="120000"/>
              </a:lnSpc>
              <a:spcBef>
                <a:spcPts val="500"/>
              </a:spcBef>
              <a:spcAft>
                <a:spcPts val="0"/>
              </a:spcAft>
              <a:buSzPts val="1440"/>
              <a:buNone/>
              <a:defRPr sz="900"/>
            </a:lvl8pPr>
            <a:lvl9pPr indent="-228600" lvl="8" marL="4114800" algn="l">
              <a:lnSpc>
                <a:spcPct val="120000"/>
              </a:lnSpc>
              <a:spcBef>
                <a:spcPts val="500"/>
              </a:spcBef>
              <a:spcAft>
                <a:spcPts val="0"/>
              </a:spcAft>
              <a:buSzPts val="1440"/>
              <a:buNone/>
              <a:defRPr sz="900"/>
            </a:lvl9pPr>
          </a:lstStyle>
          <a:p/>
        </p:txBody>
      </p:sp>
      <p:sp>
        <p:nvSpPr>
          <p:cNvPr id="139" name="Google Shape;139;p26"/>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6"/>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6"/>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2" name="Shape 142"/>
        <p:cNvGrpSpPr/>
        <p:nvPr/>
      </p:nvGrpSpPr>
      <p:grpSpPr>
        <a:xfrm>
          <a:off x="0" y="0"/>
          <a:ext cx="0" cy="0"/>
          <a:chOff x="0" y="0"/>
          <a:chExt cx="0" cy="0"/>
        </a:xfrm>
      </p:grpSpPr>
      <p:sp>
        <p:nvSpPr>
          <p:cNvPr id="143" name="Google Shape;143;p27"/>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7"/>
          <p:cNvSpPr txBox="1"/>
          <p:nvPr>
            <p:ph idx="1" type="body"/>
          </p:nvPr>
        </p:nvSpPr>
        <p:spPr>
          <a:xfrm rot="5400000">
            <a:off x="4226027" y="-1477009"/>
            <a:ext cx="3311190" cy="10392000"/>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145" name="Google Shape;145;p27"/>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7"/>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7"/>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8" name="Shape 148"/>
        <p:cNvGrpSpPr/>
        <p:nvPr/>
      </p:nvGrpSpPr>
      <p:grpSpPr>
        <a:xfrm>
          <a:off x="0" y="0"/>
          <a:ext cx="0" cy="0"/>
          <a:chOff x="0" y="0"/>
          <a:chExt cx="0" cy="0"/>
        </a:xfrm>
      </p:grpSpPr>
      <p:sp>
        <p:nvSpPr>
          <p:cNvPr id="149" name="Google Shape;149;p28"/>
          <p:cNvSpPr txBox="1"/>
          <p:nvPr>
            <p:ph type="title"/>
          </p:nvPr>
        </p:nvSpPr>
        <p:spPr>
          <a:xfrm rot="5400000">
            <a:off x="7601201" y="1898165"/>
            <a:ext cx="4688785" cy="22640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5398"/>
              <a:buFont typeface="Impac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8"/>
          <p:cNvSpPr txBox="1"/>
          <p:nvPr>
            <p:ph idx="1" type="body"/>
          </p:nvPr>
        </p:nvSpPr>
        <p:spPr>
          <a:xfrm rot="5400000">
            <a:off x="2292416" y="-920993"/>
            <a:ext cx="4688785" cy="7902373"/>
          </a:xfrm>
          <a:prstGeom prst="rect">
            <a:avLst/>
          </a:prstGeom>
          <a:noFill/>
          <a:ln>
            <a:noFill/>
          </a:ln>
        </p:spPr>
        <p:txBody>
          <a:bodyPr anchorCtr="0" anchor="t" bIns="45700" lIns="91425" spcFirstLastPara="1" rIns="91425" wrap="square" tIns="45700">
            <a:normAutofit/>
          </a:bodyPr>
          <a:lstStyle>
            <a:lvl1pPr indent="-411480" lvl="0" marL="457200" algn="l">
              <a:lnSpc>
                <a:spcPct val="120000"/>
              </a:lnSpc>
              <a:spcBef>
                <a:spcPts val="1000"/>
              </a:spcBef>
              <a:spcAft>
                <a:spcPts val="0"/>
              </a:spcAft>
              <a:buSzPts val="2880"/>
              <a:buChar char="•"/>
              <a:defRPr/>
            </a:lvl1pPr>
            <a:lvl2pPr indent="-411480" lvl="1" marL="914400" algn="l">
              <a:lnSpc>
                <a:spcPct val="120000"/>
              </a:lnSpc>
              <a:spcBef>
                <a:spcPts val="500"/>
              </a:spcBef>
              <a:spcAft>
                <a:spcPts val="0"/>
              </a:spcAft>
              <a:buSzPts val="2880"/>
              <a:buChar char="•"/>
              <a:defRPr/>
            </a:lvl2pPr>
            <a:lvl3pPr indent="-411480" lvl="2" marL="1371600" algn="l">
              <a:lnSpc>
                <a:spcPct val="120000"/>
              </a:lnSpc>
              <a:spcBef>
                <a:spcPts val="500"/>
              </a:spcBef>
              <a:spcAft>
                <a:spcPts val="0"/>
              </a:spcAft>
              <a:buSzPts val="2880"/>
              <a:buChar char="•"/>
              <a:defRPr/>
            </a:lvl3pPr>
            <a:lvl4pPr indent="-411480" lvl="3" marL="1828800" algn="l">
              <a:lnSpc>
                <a:spcPct val="120000"/>
              </a:lnSpc>
              <a:spcBef>
                <a:spcPts val="500"/>
              </a:spcBef>
              <a:spcAft>
                <a:spcPts val="0"/>
              </a:spcAft>
              <a:buSzPts val="2880"/>
              <a:buChar char="•"/>
              <a:defRPr/>
            </a:lvl4pPr>
            <a:lvl5pPr indent="-411479" lvl="4" marL="2286000" algn="l">
              <a:lnSpc>
                <a:spcPct val="120000"/>
              </a:lnSpc>
              <a:spcBef>
                <a:spcPts val="500"/>
              </a:spcBef>
              <a:spcAft>
                <a:spcPts val="0"/>
              </a:spcAft>
              <a:buSzPts val="2880"/>
              <a:buChar char="•"/>
              <a:defRPr/>
            </a:lvl5pPr>
            <a:lvl6pPr indent="-411479" lvl="5" marL="2743200" algn="l">
              <a:lnSpc>
                <a:spcPct val="120000"/>
              </a:lnSpc>
              <a:spcBef>
                <a:spcPts val="500"/>
              </a:spcBef>
              <a:spcAft>
                <a:spcPts val="0"/>
              </a:spcAft>
              <a:buSzPts val="2880"/>
              <a:buChar char="•"/>
              <a:defRPr/>
            </a:lvl6pPr>
            <a:lvl7pPr indent="-411479" lvl="6" marL="3200400" algn="l">
              <a:lnSpc>
                <a:spcPct val="120000"/>
              </a:lnSpc>
              <a:spcBef>
                <a:spcPts val="500"/>
              </a:spcBef>
              <a:spcAft>
                <a:spcPts val="0"/>
              </a:spcAft>
              <a:buSzPts val="2880"/>
              <a:buChar char="•"/>
              <a:defRPr/>
            </a:lvl7pPr>
            <a:lvl8pPr indent="-411479" lvl="7" marL="3657600" algn="l">
              <a:lnSpc>
                <a:spcPct val="120000"/>
              </a:lnSpc>
              <a:spcBef>
                <a:spcPts val="500"/>
              </a:spcBef>
              <a:spcAft>
                <a:spcPts val="0"/>
              </a:spcAft>
              <a:buSzPts val="2880"/>
              <a:buChar char="•"/>
              <a:defRPr/>
            </a:lvl8pPr>
            <a:lvl9pPr indent="-411479" lvl="8" marL="4114800" algn="l">
              <a:lnSpc>
                <a:spcPct val="120000"/>
              </a:lnSpc>
              <a:spcBef>
                <a:spcPts val="500"/>
              </a:spcBef>
              <a:spcAft>
                <a:spcPts val="0"/>
              </a:spcAft>
              <a:buSzPts val="2880"/>
              <a:buChar char="•"/>
              <a:defRPr/>
            </a:lvl9pPr>
          </a:lstStyle>
          <a:p/>
        </p:txBody>
      </p:sp>
      <p:sp>
        <p:nvSpPr>
          <p:cNvPr id="151" name="Google Shape;151;p28"/>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8"/>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8"/>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10" Type="http://schemas.openxmlformats.org/officeDocument/2006/relationships/slideLayout" Target="../slideLayouts/slideLayout8.xml"/><Relationship Id="rId21" Type="http://schemas.openxmlformats.org/officeDocument/2006/relationships/theme" Target="../theme/theme1.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7.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Brickwork-HD-R1a.jpg" id="10" name="Google Shape;10;p10"/>
          <p:cNvPicPr preferRelativeResize="0"/>
          <p:nvPr/>
        </p:nvPicPr>
        <p:blipFill rotWithShape="1">
          <a:blip r:embed="rId2">
            <a:alphaModFix/>
          </a:blip>
          <a:srcRect b="0" l="0" r="0" t="0"/>
          <a:stretch/>
        </p:blipFill>
        <p:spPr>
          <a:xfrm>
            <a:off x="0" y="0"/>
            <a:ext cx="12188825" cy="6858000"/>
          </a:xfrm>
          <a:prstGeom prst="rect">
            <a:avLst/>
          </a:prstGeom>
          <a:noFill/>
          <a:ln>
            <a:noFill/>
          </a:ln>
        </p:spPr>
      </p:pic>
      <p:grpSp>
        <p:nvGrpSpPr>
          <p:cNvPr id="11" name="Google Shape;11;p10"/>
          <p:cNvGrpSpPr/>
          <p:nvPr/>
        </p:nvGrpSpPr>
        <p:grpSpPr>
          <a:xfrm>
            <a:off x="-25391" y="1"/>
            <a:ext cx="12002224" cy="6644081"/>
            <a:chOff x="-25397" y="0"/>
            <a:chExt cx="12005350" cy="6644081"/>
          </a:xfrm>
        </p:grpSpPr>
        <p:sp>
          <p:nvSpPr>
            <p:cNvPr id="12" name="Google Shape;12;p10"/>
            <p:cNvSpPr/>
            <p:nvPr/>
          </p:nvSpPr>
          <p:spPr>
            <a:xfrm>
              <a:off x="1" y="0"/>
              <a:ext cx="11979952" cy="6644081"/>
            </a:xfrm>
            <a:prstGeom prst="rect">
              <a:avLst/>
            </a:prstGeom>
            <a:blipFill rotWithShape="1">
              <a:blip r:embed="rId1">
                <a:alphaModFix/>
              </a:blip>
              <a:stretch>
                <a:fillRect b="0" l="0" r="0" t="0"/>
              </a:stretch>
            </a:blipFill>
            <a:ln>
              <a:noFill/>
            </a:ln>
            <a:effectLst>
              <a:outerShdw blurRad="98425" rotWithShape="0" algn="tl" dir="4380000" dist="76200">
                <a:srgbClr val="000000">
                  <a:alpha val="6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0"/>
            <p:cNvSpPr/>
            <p:nvPr/>
          </p:nvSpPr>
          <p:spPr>
            <a:xfrm>
              <a:off x="-25397" y="0"/>
              <a:ext cx="11773291" cy="6419514"/>
            </a:xfrm>
            <a:custGeom>
              <a:rect b="b" l="l" r="r" t="t"/>
              <a:pathLst>
                <a:path extrusionOk="0" h="6419514" w="11773291">
                  <a:moveTo>
                    <a:pt x="11750059" y="0"/>
                  </a:moveTo>
                  <a:lnTo>
                    <a:pt x="11773291" y="6419514"/>
                  </a:lnTo>
                  <a:lnTo>
                    <a:pt x="0" y="6411047"/>
                  </a:lnTo>
                </a:path>
              </a:pathLst>
            </a:custGeom>
            <a:noFill/>
            <a:ln cap="flat" cmpd="sng" w="82550">
              <a:solidFill>
                <a:srgbClr val="7F7F7F"/>
              </a:solidFill>
              <a:prstDash val="solid"/>
              <a:miter lim="800000"/>
              <a:headEnd len="sm" w="sm" type="none"/>
              <a:tailEnd len="sm" w="sm" type="none"/>
            </a:ln>
          </p:spPr>
        </p:sp>
        <p:sp>
          <p:nvSpPr>
            <p:cNvPr id="14" name="Google Shape;14;p10"/>
            <p:cNvSpPr/>
            <p:nvPr/>
          </p:nvSpPr>
          <p:spPr>
            <a:xfrm>
              <a:off x="1" y="5600215"/>
              <a:ext cx="11706512" cy="780581"/>
            </a:xfrm>
            <a:prstGeom prst="rect">
              <a:avLst/>
            </a:prstGeom>
            <a:gradFill>
              <a:gsLst>
                <a:gs pos="0">
                  <a:schemeClr val="accent1"/>
                </a:gs>
                <a:gs pos="34000">
                  <a:schemeClr val="accent1"/>
                </a:gs>
                <a:gs pos="100000">
                  <a:srgbClr val="5C0607"/>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 name="Google Shape;15;p10"/>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5398"/>
              <a:buFont typeface="Impact"/>
              <a:buNone/>
              <a:defRPr b="0" i="0" sz="5398" u="none" cap="none" strike="noStrike">
                <a:solidFill>
                  <a:schemeClr val="accent1"/>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10"/>
          <p:cNvSpPr txBox="1"/>
          <p:nvPr>
            <p:ph idx="1" type="body"/>
          </p:nvPr>
        </p:nvSpPr>
        <p:spPr>
          <a:xfrm>
            <a:off x="685622" y="2063396"/>
            <a:ext cx="10394175" cy="3311189"/>
          </a:xfrm>
          <a:prstGeom prst="rect">
            <a:avLst/>
          </a:prstGeom>
          <a:noFill/>
          <a:ln>
            <a:noFill/>
          </a:ln>
        </p:spPr>
        <p:txBody>
          <a:bodyPr anchorCtr="0" anchor="ctr" bIns="45700" lIns="91425" spcFirstLastPara="1" rIns="91425" wrap="square" tIns="45700">
            <a:normAutofit/>
          </a:bodyPr>
          <a:lstStyle>
            <a:lvl1pPr indent="-431698" lvl="0" marL="457200" marR="0" rtl="0" algn="l">
              <a:lnSpc>
                <a:spcPct val="120000"/>
              </a:lnSpc>
              <a:spcBef>
                <a:spcPts val="1000"/>
              </a:spcBef>
              <a:spcAft>
                <a:spcPts val="0"/>
              </a:spcAft>
              <a:buClr>
                <a:schemeClr val="accent1"/>
              </a:buClr>
              <a:buSzPts val="3198"/>
              <a:buFont typeface="Arial"/>
              <a:buChar char="•"/>
              <a:defRPr b="0" i="0" sz="1999" u="none" cap="none" strike="noStrike">
                <a:solidFill>
                  <a:schemeClr val="dk1"/>
                </a:solidFill>
                <a:latin typeface="Impact"/>
                <a:ea typeface="Impact"/>
                <a:cs typeface="Impact"/>
                <a:sym typeface="Impact"/>
              </a:defRPr>
            </a:lvl1pPr>
            <a:lvl2pPr indent="-411378" lvl="1" marL="914400" marR="0" rtl="0" algn="l">
              <a:lnSpc>
                <a:spcPct val="120000"/>
              </a:lnSpc>
              <a:spcBef>
                <a:spcPts val="500"/>
              </a:spcBef>
              <a:spcAft>
                <a:spcPts val="0"/>
              </a:spcAft>
              <a:buClr>
                <a:schemeClr val="accent1"/>
              </a:buClr>
              <a:buSzPts val="2878"/>
              <a:buFont typeface="Arial"/>
              <a:buChar char="•"/>
              <a:defRPr b="0" i="0" sz="1799" u="none" cap="none" strike="noStrike">
                <a:solidFill>
                  <a:schemeClr val="dk1"/>
                </a:solidFill>
                <a:latin typeface="Impact"/>
                <a:ea typeface="Impact"/>
                <a:cs typeface="Impact"/>
                <a:sym typeface="Impact"/>
              </a:defRPr>
            </a:lvl2pPr>
            <a:lvl3pPr indent="-391160" lvl="2" marL="1371600" marR="0" rtl="0" algn="l">
              <a:lnSpc>
                <a:spcPct val="120000"/>
              </a:lnSpc>
              <a:spcBef>
                <a:spcPts val="500"/>
              </a:spcBef>
              <a:spcAft>
                <a:spcPts val="0"/>
              </a:spcAft>
              <a:buClr>
                <a:schemeClr val="accent1"/>
              </a:buClr>
              <a:buSzPts val="2560"/>
              <a:buFont typeface="Arial"/>
              <a:buChar char="•"/>
              <a:defRPr b="0" i="0" sz="1600" u="none" cap="none" strike="noStrike">
                <a:solidFill>
                  <a:schemeClr val="dk1"/>
                </a:solidFill>
                <a:latin typeface="Impact"/>
                <a:ea typeface="Impact"/>
                <a:cs typeface="Impact"/>
                <a:sym typeface="Impact"/>
              </a:defRPr>
            </a:lvl3pPr>
            <a:lvl4pPr indent="-370839" lvl="3" marL="18288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4pPr>
            <a:lvl5pPr indent="-370839" lvl="4" marL="22860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5pPr>
            <a:lvl6pPr indent="-370839" lvl="5" marL="27432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6pPr>
            <a:lvl7pPr indent="-370839" lvl="6" marL="32004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7pPr>
            <a:lvl8pPr indent="-370840" lvl="7" marL="36576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8pPr>
            <a:lvl9pPr indent="-370840" lvl="8" marL="4114800" marR="0" rtl="0" algn="l">
              <a:lnSpc>
                <a:spcPct val="120000"/>
              </a:lnSpc>
              <a:spcBef>
                <a:spcPts val="500"/>
              </a:spcBef>
              <a:spcAft>
                <a:spcPts val="0"/>
              </a:spcAft>
              <a:buClr>
                <a:schemeClr val="accent1"/>
              </a:buClr>
              <a:buSzPts val="2240"/>
              <a:buFont typeface="Arial"/>
              <a:buChar char="•"/>
              <a:defRPr b="0" i="0" sz="1400" u="none" cap="none" strike="noStrike">
                <a:solidFill>
                  <a:schemeClr val="dk1"/>
                </a:solidFill>
                <a:latin typeface="Impact"/>
                <a:ea typeface="Impact"/>
                <a:cs typeface="Impact"/>
                <a:sym typeface="Impact"/>
              </a:defRPr>
            </a:lvl9pPr>
          </a:lstStyle>
          <a:p/>
        </p:txBody>
      </p:sp>
      <p:sp>
        <p:nvSpPr>
          <p:cNvPr id="17" name="Google Shape;17;p10"/>
          <p:cNvSpPr txBox="1"/>
          <p:nvPr>
            <p:ph idx="10" type="dt"/>
          </p:nvPr>
        </p:nvSpPr>
        <p:spPr>
          <a:xfrm>
            <a:off x="7296183" y="5757334"/>
            <a:ext cx="3783614" cy="49847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3199" u="none" cap="none" strike="noStrike">
                <a:solidFill>
                  <a:srgbClr val="5C0607"/>
                </a:solidFill>
                <a:latin typeface="Impact"/>
                <a:ea typeface="Impact"/>
                <a:cs typeface="Impact"/>
                <a:sym typeface="Impact"/>
              </a:defRPr>
            </a:lvl1pPr>
            <a:lvl2pPr lvl="1"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2pPr>
            <a:lvl3pPr lvl="2"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3pPr>
            <a:lvl4pPr lvl="3"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4pPr>
            <a:lvl5pPr lvl="4"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5pPr>
            <a:lvl6pPr lvl="5"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6pPr>
            <a:lvl7pPr lvl="6"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7pPr>
            <a:lvl8pPr lvl="7"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8pPr>
            <a:lvl9pPr lvl="8"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9pPr>
          </a:lstStyle>
          <a:p/>
        </p:txBody>
      </p:sp>
      <p:sp>
        <p:nvSpPr>
          <p:cNvPr id="18" name="Google Shape;18;p10"/>
          <p:cNvSpPr txBox="1"/>
          <p:nvPr>
            <p:ph idx="11" type="ftr"/>
          </p:nvPr>
        </p:nvSpPr>
        <p:spPr>
          <a:xfrm>
            <a:off x="685623" y="5757334"/>
            <a:ext cx="5498287" cy="49847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199" u="none" cap="none" strike="noStrike">
                <a:solidFill>
                  <a:srgbClr val="5C0607"/>
                </a:solidFill>
                <a:latin typeface="Impact"/>
                <a:ea typeface="Impact"/>
                <a:cs typeface="Impact"/>
                <a:sym typeface="Impact"/>
              </a:defRPr>
            </a:lvl1pPr>
            <a:lvl2pPr lvl="1"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2pPr>
            <a:lvl3pPr lvl="2"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3pPr>
            <a:lvl4pPr lvl="3"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4pPr>
            <a:lvl5pPr lvl="4"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5pPr>
            <a:lvl6pPr lvl="5"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6pPr>
            <a:lvl7pPr lvl="6"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7pPr>
            <a:lvl8pPr lvl="7"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8pPr>
            <a:lvl9pPr lvl="8" marR="0" rtl="0" algn="l">
              <a:spcBef>
                <a:spcPts val="0"/>
              </a:spcBef>
              <a:spcAft>
                <a:spcPts val="0"/>
              </a:spcAft>
              <a:buSzPts val="1400"/>
              <a:buNone/>
              <a:defRPr b="0" i="0" sz="1800" u="none" cap="none" strike="noStrike">
                <a:solidFill>
                  <a:schemeClr val="dk1"/>
                </a:solidFill>
                <a:latin typeface="Impact"/>
                <a:ea typeface="Impact"/>
                <a:cs typeface="Impact"/>
                <a:sym typeface="Impact"/>
              </a:defRPr>
            </a:lvl9pPr>
          </a:lstStyle>
          <a:p/>
        </p:txBody>
      </p:sp>
      <p:sp>
        <p:nvSpPr>
          <p:cNvPr id="19" name="Google Shape;19;p10"/>
          <p:cNvSpPr txBox="1"/>
          <p:nvPr>
            <p:ph idx="12" type="sldNum"/>
          </p:nvPr>
        </p:nvSpPr>
        <p:spPr>
          <a:xfrm>
            <a:off x="6285484" y="5757334"/>
            <a:ext cx="906950" cy="49847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3199" u="none" cap="none" strike="noStrike">
                <a:solidFill>
                  <a:srgbClr val="5C0607"/>
                </a:solidFill>
                <a:latin typeface="Impact"/>
                <a:ea typeface="Impact"/>
                <a:cs typeface="Impact"/>
                <a:sym typeface="Impact"/>
              </a:defRPr>
            </a:lvl1pPr>
            <a:lvl2pPr indent="0" lvl="1" marL="0" marR="0" rtl="0" algn="ctr">
              <a:spcBef>
                <a:spcPts val="0"/>
              </a:spcBef>
              <a:buNone/>
              <a:defRPr b="0" i="0" sz="3199" u="none" cap="none" strike="noStrike">
                <a:solidFill>
                  <a:srgbClr val="5C0607"/>
                </a:solidFill>
                <a:latin typeface="Impact"/>
                <a:ea typeface="Impact"/>
                <a:cs typeface="Impact"/>
                <a:sym typeface="Impact"/>
              </a:defRPr>
            </a:lvl2pPr>
            <a:lvl3pPr indent="0" lvl="2" marL="0" marR="0" rtl="0" algn="ctr">
              <a:spcBef>
                <a:spcPts val="0"/>
              </a:spcBef>
              <a:buNone/>
              <a:defRPr b="0" i="0" sz="3199" u="none" cap="none" strike="noStrike">
                <a:solidFill>
                  <a:srgbClr val="5C0607"/>
                </a:solidFill>
                <a:latin typeface="Impact"/>
                <a:ea typeface="Impact"/>
                <a:cs typeface="Impact"/>
                <a:sym typeface="Impact"/>
              </a:defRPr>
            </a:lvl3pPr>
            <a:lvl4pPr indent="0" lvl="3" marL="0" marR="0" rtl="0" algn="ctr">
              <a:spcBef>
                <a:spcPts val="0"/>
              </a:spcBef>
              <a:buNone/>
              <a:defRPr b="0" i="0" sz="3199" u="none" cap="none" strike="noStrike">
                <a:solidFill>
                  <a:srgbClr val="5C0607"/>
                </a:solidFill>
                <a:latin typeface="Impact"/>
                <a:ea typeface="Impact"/>
                <a:cs typeface="Impact"/>
                <a:sym typeface="Impact"/>
              </a:defRPr>
            </a:lvl4pPr>
            <a:lvl5pPr indent="0" lvl="4" marL="0" marR="0" rtl="0" algn="ctr">
              <a:spcBef>
                <a:spcPts val="0"/>
              </a:spcBef>
              <a:buNone/>
              <a:defRPr b="0" i="0" sz="3199" u="none" cap="none" strike="noStrike">
                <a:solidFill>
                  <a:srgbClr val="5C0607"/>
                </a:solidFill>
                <a:latin typeface="Impact"/>
                <a:ea typeface="Impact"/>
                <a:cs typeface="Impact"/>
                <a:sym typeface="Impact"/>
              </a:defRPr>
            </a:lvl5pPr>
            <a:lvl6pPr indent="0" lvl="5" marL="0" marR="0" rtl="0" algn="ctr">
              <a:spcBef>
                <a:spcPts val="0"/>
              </a:spcBef>
              <a:buNone/>
              <a:defRPr b="0" i="0" sz="3199" u="none" cap="none" strike="noStrike">
                <a:solidFill>
                  <a:srgbClr val="5C0607"/>
                </a:solidFill>
                <a:latin typeface="Impact"/>
                <a:ea typeface="Impact"/>
                <a:cs typeface="Impact"/>
                <a:sym typeface="Impact"/>
              </a:defRPr>
            </a:lvl6pPr>
            <a:lvl7pPr indent="0" lvl="6" marL="0" marR="0" rtl="0" algn="ctr">
              <a:spcBef>
                <a:spcPts val="0"/>
              </a:spcBef>
              <a:buNone/>
              <a:defRPr b="0" i="0" sz="3199" u="none" cap="none" strike="noStrike">
                <a:solidFill>
                  <a:srgbClr val="5C0607"/>
                </a:solidFill>
                <a:latin typeface="Impact"/>
                <a:ea typeface="Impact"/>
                <a:cs typeface="Impact"/>
                <a:sym typeface="Impact"/>
              </a:defRPr>
            </a:lvl7pPr>
            <a:lvl8pPr indent="0" lvl="7" marL="0" marR="0" rtl="0" algn="ctr">
              <a:spcBef>
                <a:spcPts val="0"/>
              </a:spcBef>
              <a:buNone/>
              <a:defRPr b="0" i="0" sz="3199" u="none" cap="none" strike="noStrike">
                <a:solidFill>
                  <a:srgbClr val="5C0607"/>
                </a:solidFill>
                <a:latin typeface="Impact"/>
                <a:ea typeface="Impact"/>
                <a:cs typeface="Impact"/>
                <a:sym typeface="Impact"/>
              </a:defRPr>
            </a:lvl8pPr>
            <a:lvl9pPr indent="0" lvl="8" marL="0" marR="0" rtl="0" algn="ctr">
              <a:spcBef>
                <a:spcPts val="0"/>
              </a:spcBef>
              <a:buNone/>
              <a:defRPr b="0" i="0" sz="3199" u="none" cap="none" strike="noStrike">
                <a:solidFill>
                  <a:srgbClr val="5C0607"/>
                </a:solidFill>
                <a:latin typeface="Impact"/>
                <a:ea typeface="Impact"/>
                <a:cs typeface="Impact"/>
                <a:sym typeface="Impact"/>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
          <p:cNvSpPr txBox="1"/>
          <p:nvPr>
            <p:ph type="ctrTitle"/>
          </p:nvPr>
        </p:nvSpPr>
        <p:spPr>
          <a:xfrm>
            <a:off x="369272" y="1485292"/>
            <a:ext cx="9972601" cy="1143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98774"/>
              <a:buFont typeface="Impact"/>
              <a:buNone/>
            </a:pPr>
            <a:r>
              <a:rPr lang="en-US"/>
              <a:t>CREATIVE WRITING:</a:t>
            </a:r>
            <a:br>
              <a:rPr lang="en-US"/>
            </a:br>
            <a:r>
              <a:rPr lang="en-US"/>
              <a:t>SINGLE PROJECT</a:t>
            </a:r>
            <a:endParaRPr/>
          </a:p>
        </p:txBody>
      </p:sp>
      <p:sp>
        <p:nvSpPr>
          <p:cNvPr id="160" name="Google Shape;160;p1"/>
          <p:cNvSpPr txBox="1"/>
          <p:nvPr>
            <p:ph idx="1" type="subTitle"/>
          </p:nvPr>
        </p:nvSpPr>
        <p:spPr>
          <a:xfrm rot="-180000">
            <a:off x="982806" y="3505210"/>
            <a:ext cx="9752647" cy="550333"/>
          </a:xfrm>
          <a:prstGeom prst="rect">
            <a:avLst/>
          </a:prstGeom>
          <a:noFill/>
          <a:ln>
            <a:noFill/>
          </a:ln>
        </p:spPr>
        <p:txBody>
          <a:bodyPr anchorCtr="0" anchor="t" bIns="45700" lIns="91425" spcFirstLastPara="1" rIns="91425" wrap="square" tIns="45700">
            <a:noAutofit/>
          </a:bodyPr>
          <a:lstStyle/>
          <a:p>
            <a:pPr indent="0" lvl="0" marL="0" rtl="0" algn="r">
              <a:lnSpc>
                <a:spcPct val="120000"/>
              </a:lnSpc>
              <a:spcBef>
                <a:spcPts val="0"/>
              </a:spcBef>
              <a:spcAft>
                <a:spcPts val="0"/>
              </a:spcAft>
              <a:buSzPts val="4320"/>
              <a:buNone/>
            </a:pPr>
            <a:r>
              <a:rPr lang="en-US"/>
              <a:t>GALWAY ARTS CENTRE REMOTE: MARTIN KEAVENEY CREATIVE WRITING</a:t>
            </a:r>
            <a:endParaRPr/>
          </a:p>
          <a:p>
            <a:pPr indent="0" lvl="0" marL="0" rtl="0" algn="r">
              <a:lnSpc>
                <a:spcPct val="120000"/>
              </a:lnSpc>
              <a:spcBef>
                <a:spcPts val="1000"/>
              </a:spcBef>
              <a:spcAft>
                <a:spcPts val="0"/>
              </a:spcAft>
              <a:buSzPts val="4320"/>
              <a:buNone/>
            </a:pPr>
            <a:r>
              <a:rPr lang="en-US"/>
              <a:t>WEEK 2 :LONG FORM FICTION</a:t>
            </a:r>
            <a:endParaRPr/>
          </a:p>
        </p:txBody>
      </p:sp>
      <p:pic>
        <p:nvPicPr>
          <p:cNvPr id="161" name="Google Shape;161;p1"/>
          <p:cNvPicPr preferRelativeResize="0"/>
          <p:nvPr/>
        </p:nvPicPr>
        <p:blipFill rotWithShape="1">
          <a:blip r:embed="rId3">
            <a:alphaModFix/>
          </a:blip>
          <a:srcRect b="0" l="0" r="0" t="0"/>
          <a:stretch/>
        </p:blipFill>
        <p:spPr>
          <a:xfrm>
            <a:off x="1197868" y="4427999"/>
            <a:ext cx="3456383" cy="222196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WRITING LONG FORM</a:t>
            </a:r>
            <a:endParaRPr/>
          </a:p>
        </p:txBody>
      </p:sp>
      <p:sp>
        <p:nvSpPr>
          <p:cNvPr id="167" name="Google Shape;167;p2"/>
          <p:cNvSpPr txBox="1"/>
          <p:nvPr>
            <p:ph idx="1" type="body"/>
          </p:nvPr>
        </p:nvSpPr>
        <p:spPr>
          <a:xfrm>
            <a:off x="685622" y="2063396"/>
            <a:ext cx="10394175" cy="3311189"/>
          </a:xfrm>
          <a:prstGeom prst="rect">
            <a:avLst/>
          </a:prstGeom>
          <a:noFill/>
          <a:ln>
            <a:noFill/>
          </a:ln>
        </p:spPr>
        <p:txBody>
          <a:bodyPr anchorCtr="0" anchor="ctr" bIns="45700" lIns="91425" spcFirstLastPara="1" rIns="91425" wrap="square" tIns="45700">
            <a:normAutofit/>
          </a:bodyPr>
          <a:lstStyle/>
          <a:p>
            <a:pPr indent="-228531" lvl="0" marL="228531" rtl="0" algn="l">
              <a:lnSpc>
                <a:spcPct val="120000"/>
              </a:lnSpc>
              <a:spcBef>
                <a:spcPts val="0"/>
              </a:spcBef>
              <a:spcAft>
                <a:spcPts val="0"/>
              </a:spcAft>
              <a:buSzPts val="3040"/>
              <a:buChar char="•"/>
            </a:pPr>
            <a:r>
              <a:rPr lang="en-US"/>
              <a:t>NOVELS</a:t>
            </a:r>
            <a:endParaRPr/>
          </a:p>
          <a:p>
            <a:pPr indent="-228531" lvl="0" marL="228531" rtl="0" algn="l">
              <a:lnSpc>
                <a:spcPct val="120000"/>
              </a:lnSpc>
              <a:spcBef>
                <a:spcPts val="1000"/>
              </a:spcBef>
              <a:spcAft>
                <a:spcPts val="0"/>
              </a:spcAft>
              <a:buSzPts val="3040"/>
              <a:buChar char="•"/>
            </a:pPr>
            <a:r>
              <a:rPr lang="en-US"/>
              <a:t>FILM</a:t>
            </a:r>
            <a:endParaRPr/>
          </a:p>
          <a:p>
            <a:pPr indent="-228531" lvl="0" marL="228531" rtl="0" algn="l">
              <a:lnSpc>
                <a:spcPct val="120000"/>
              </a:lnSpc>
              <a:spcBef>
                <a:spcPts val="1000"/>
              </a:spcBef>
              <a:spcAft>
                <a:spcPts val="0"/>
              </a:spcAft>
              <a:buSzPts val="3040"/>
              <a:buChar char="•"/>
            </a:pPr>
            <a:r>
              <a:rPr lang="en-US"/>
              <a:t>3 ACT PLAYS</a:t>
            </a:r>
            <a:endParaRPr/>
          </a:p>
          <a:p>
            <a:pPr indent="-228531" lvl="0" marL="228531" rtl="0" algn="l">
              <a:lnSpc>
                <a:spcPct val="120000"/>
              </a:lnSpc>
              <a:spcBef>
                <a:spcPts val="1000"/>
              </a:spcBef>
              <a:spcAft>
                <a:spcPts val="0"/>
              </a:spcAft>
              <a:buSzPts val="3040"/>
              <a:buChar char="•"/>
            </a:pPr>
            <a:r>
              <a:rPr lang="en-US"/>
              <a:t>OPERAS</a:t>
            </a:r>
            <a:endParaRPr/>
          </a:p>
          <a:p>
            <a:pPr indent="-228531" lvl="0" marL="228531" rtl="0" algn="l">
              <a:lnSpc>
                <a:spcPct val="120000"/>
              </a:lnSpc>
              <a:spcBef>
                <a:spcPts val="1000"/>
              </a:spcBef>
              <a:spcAft>
                <a:spcPts val="0"/>
              </a:spcAft>
              <a:buSzPts val="3040"/>
              <a:buChar char="•"/>
            </a:pPr>
            <a:r>
              <a:rPr lang="en-US"/>
              <a:t>SAGAS</a:t>
            </a:r>
            <a:endParaRPr/>
          </a:p>
          <a:p>
            <a:pPr indent="-228531" lvl="0" marL="228531" rtl="0" algn="l">
              <a:lnSpc>
                <a:spcPct val="120000"/>
              </a:lnSpc>
              <a:spcBef>
                <a:spcPts val="1000"/>
              </a:spcBef>
              <a:spcAft>
                <a:spcPts val="0"/>
              </a:spcAft>
              <a:buSzPts val="3040"/>
              <a:buChar char="•"/>
            </a:pPr>
            <a:r>
              <a:rPr lang="en-US"/>
              <a:t>OTHERS</a:t>
            </a:r>
            <a:br>
              <a:rPr lang="en-US"/>
            </a:b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WRITING  LONG FORM</a:t>
            </a:r>
            <a:endParaRPr/>
          </a:p>
        </p:txBody>
      </p:sp>
      <p:sp>
        <p:nvSpPr>
          <p:cNvPr id="173" name="Google Shape;173;p3"/>
          <p:cNvSpPr txBox="1"/>
          <p:nvPr/>
        </p:nvSpPr>
        <p:spPr>
          <a:xfrm>
            <a:off x="2282027" y="1837783"/>
            <a:ext cx="9144000" cy="37494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‘In The Theory of the Novel, the novel is considered not as a "closed" (geschlossen) art form but as a mode of thought, predicated upon a discrepancy - between "the conventionality of the objective world and the interiority of the subjective one" (70). This gap is unbridgeable; or rather, the novel is the expression of that gap’ (Bewes 17).</a:t>
            </a:r>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‘The Novel Problematic’</a:t>
            </a:r>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By TIMOTHY BEWES</a:t>
            </a:r>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NOVEL: A Forum on Fiction , SPRING 2011, Vol. 44, No. 1 (SPRING 2011), pp. 17-</a:t>
            </a:r>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19</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WRITING  LONG FORM</a:t>
            </a:r>
            <a:endParaRPr/>
          </a:p>
        </p:txBody>
      </p:sp>
      <p:sp>
        <p:nvSpPr>
          <p:cNvPr id="179" name="Google Shape;179;p4"/>
          <p:cNvSpPr txBox="1"/>
          <p:nvPr/>
        </p:nvSpPr>
        <p:spPr>
          <a:xfrm>
            <a:off x="1795127" y="1717308"/>
            <a:ext cx="9144000" cy="37494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‘Entertainment Novel v ‘Proper Novel’</a:t>
            </a:r>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‘The entertainment novel opens up a problematic, which may be ethical or philosophical, and addresses or deals with it within the work, which is exhausted by it. The entertainment novel reserves all concerns and pre-occupations of the novel for the content of the work; it thereby presupposes an ethical legitimacy to the novel itself and to the activity of the novelist’ (Bewes 17).</a:t>
            </a:r>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5"/>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WRITING  LONG FORM</a:t>
            </a:r>
            <a:endParaRPr/>
          </a:p>
        </p:txBody>
      </p:sp>
      <p:sp>
        <p:nvSpPr>
          <p:cNvPr id="185" name="Google Shape;185;p5"/>
          <p:cNvSpPr txBox="1"/>
          <p:nvPr/>
        </p:nvSpPr>
        <p:spPr>
          <a:xfrm>
            <a:off x="1670125" y="1548967"/>
            <a:ext cx="9144000" cy="4414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‘Entertainment Novel v ‘Proper Novel’</a:t>
            </a:r>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none" cap="none" strike="noStrike">
                <a:solidFill>
                  <a:schemeClr val="dk1"/>
                </a:solidFill>
                <a:latin typeface="Impact"/>
                <a:ea typeface="Impact"/>
                <a:cs typeface="Impact"/>
                <a:sym typeface="Impact"/>
              </a:rPr>
              <a:t>‘The novel "excludes completeness," [Georg Lukacs] writes, but "only so far as content is concerned" (73). "In contrast to other genres whose existence resides within the finished form," the novel "appears as something in process of becoming" (72-73). The world of the novel is one in which an instantiation of the problematic is impossible, for the problem that defines the novel is that of instantiation itself. In the novel, unlike other forms, representation (of ideas, characters, or viewpoints) is not a technical problem but an ethical one’ (Bewes 17).</a:t>
            </a:r>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6"/>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MEDIA</a:t>
            </a:r>
            <a:endParaRPr/>
          </a:p>
        </p:txBody>
      </p:sp>
      <p:sp>
        <p:nvSpPr>
          <p:cNvPr id="191" name="Google Shape;191;p6"/>
          <p:cNvSpPr txBox="1"/>
          <p:nvPr>
            <p:ph idx="1" type="body"/>
          </p:nvPr>
        </p:nvSpPr>
        <p:spPr>
          <a:xfrm>
            <a:off x="685622" y="2063396"/>
            <a:ext cx="10394175" cy="3311189"/>
          </a:xfrm>
          <a:prstGeom prst="rect">
            <a:avLst/>
          </a:prstGeom>
          <a:noFill/>
          <a:ln>
            <a:noFill/>
          </a:ln>
        </p:spPr>
        <p:txBody>
          <a:bodyPr anchorCtr="0" anchor="ctr" bIns="45700" lIns="91425" spcFirstLastPara="1" rIns="91425" wrap="square" tIns="45700">
            <a:normAutofit/>
          </a:bodyPr>
          <a:lstStyle/>
          <a:p>
            <a:pPr indent="-228531" lvl="0" marL="228531" rtl="0" algn="l">
              <a:lnSpc>
                <a:spcPct val="120000"/>
              </a:lnSpc>
              <a:spcBef>
                <a:spcPts val="0"/>
              </a:spcBef>
              <a:spcAft>
                <a:spcPts val="0"/>
              </a:spcAft>
              <a:buSzPts val="3040"/>
              <a:buChar char="•"/>
            </a:pPr>
            <a:r>
              <a:rPr lang="en-US"/>
              <a:t>HTTPS://WWW.YOUTUBE.COM/WATCH?V=S2MO5HLWCSG&amp;T=182S</a:t>
            </a:r>
            <a:endParaRPr/>
          </a:p>
        </p:txBody>
      </p:sp>
      <p:pic>
        <p:nvPicPr>
          <p:cNvPr descr="A person in a suit&#10;&#10;Description automatically generated with low confidence" id="192" name="Google Shape;192;p6"/>
          <p:cNvPicPr preferRelativeResize="0"/>
          <p:nvPr/>
        </p:nvPicPr>
        <p:blipFill rotWithShape="1">
          <a:blip r:embed="rId3">
            <a:alphaModFix/>
          </a:blip>
          <a:srcRect b="0" l="0" r="0" t="0"/>
          <a:stretch/>
        </p:blipFill>
        <p:spPr>
          <a:xfrm>
            <a:off x="8398668" y="476672"/>
            <a:ext cx="2924944" cy="292494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7"/>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WRITING EXERCISE</a:t>
            </a:r>
            <a:endParaRPr/>
          </a:p>
        </p:txBody>
      </p:sp>
      <p:sp>
        <p:nvSpPr>
          <p:cNvPr id="199" name="Google Shape;199;p7"/>
          <p:cNvSpPr txBox="1"/>
          <p:nvPr/>
        </p:nvSpPr>
        <p:spPr>
          <a:xfrm>
            <a:off x="1619632" y="1935832"/>
            <a:ext cx="5986948" cy="7571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p:txBody>
      </p:sp>
      <p:pic>
        <p:nvPicPr>
          <p:cNvPr descr="A picture containing text, watch&#10;&#10;Description automatically generated" id="200" name="Google Shape;200;p7"/>
          <p:cNvPicPr preferRelativeResize="0"/>
          <p:nvPr/>
        </p:nvPicPr>
        <p:blipFill rotWithShape="1">
          <a:blip r:embed="rId3">
            <a:alphaModFix/>
          </a:blip>
          <a:srcRect b="0" l="0" r="0" t="0"/>
          <a:stretch/>
        </p:blipFill>
        <p:spPr>
          <a:xfrm>
            <a:off x="3135043" y="2348880"/>
            <a:ext cx="4471537" cy="30413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8"/>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WORKSHOP</a:t>
            </a:r>
            <a:endParaRPr/>
          </a:p>
        </p:txBody>
      </p:sp>
      <p:pic>
        <p:nvPicPr>
          <p:cNvPr descr="A picture containing text, indoor, floor, room&#10;&#10;Description automatically generated" id="206" name="Google Shape;206;p8"/>
          <p:cNvPicPr preferRelativeResize="0"/>
          <p:nvPr/>
        </p:nvPicPr>
        <p:blipFill rotWithShape="1">
          <a:blip r:embed="rId3">
            <a:alphaModFix/>
          </a:blip>
          <a:srcRect b="0" l="0" r="0" t="0"/>
          <a:stretch/>
        </p:blipFill>
        <p:spPr>
          <a:xfrm>
            <a:off x="4784725" y="2557462"/>
            <a:ext cx="3901975" cy="259658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9"/>
          <p:cNvSpPr txBox="1"/>
          <p:nvPr>
            <p:ph type="title"/>
          </p:nvPr>
        </p:nvSpPr>
        <p:spPr>
          <a:xfrm>
            <a:off x="685623" y="685801"/>
            <a:ext cx="10394174" cy="11519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5300"/>
              <a:buFont typeface="Impact"/>
              <a:buNone/>
            </a:pPr>
            <a:r>
              <a:rPr lang="en-US"/>
              <a:t>NEXT WEEK : WRITING OUT OF RYTHYM</a:t>
            </a:r>
            <a:endParaRPr/>
          </a:p>
        </p:txBody>
      </p:sp>
      <p:sp>
        <p:nvSpPr>
          <p:cNvPr id="212" name="Google Shape;212;p9"/>
          <p:cNvSpPr txBox="1"/>
          <p:nvPr/>
        </p:nvSpPr>
        <p:spPr>
          <a:xfrm>
            <a:off x="909836" y="2035189"/>
            <a:ext cx="6480720" cy="341632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t/>
            </a:r>
            <a:endParaRPr b="0" i="0" sz="2400" u="none" cap="none" strike="noStrike">
              <a:solidFill>
                <a:schemeClr val="dk1"/>
              </a:solidFill>
              <a:latin typeface="Impact"/>
              <a:ea typeface="Impact"/>
              <a:cs typeface="Impact"/>
              <a:sym typeface="Impact"/>
            </a:endParaRPr>
          </a:p>
          <a:p>
            <a:pPr indent="0" lvl="0" marL="0" marR="0" rtl="0" algn="l">
              <a:lnSpc>
                <a:spcPct val="90000"/>
              </a:lnSpc>
              <a:spcBef>
                <a:spcPts val="0"/>
              </a:spcBef>
              <a:spcAft>
                <a:spcPts val="0"/>
              </a:spcAft>
              <a:buNone/>
            </a:pPr>
            <a:r>
              <a:rPr b="0" i="0" lang="en-US" sz="2400" u="sng" cap="none" strike="noStrike">
                <a:solidFill>
                  <a:schemeClr val="dk1"/>
                </a:solidFill>
                <a:latin typeface="Impact"/>
                <a:ea typeface="Impact"/>
                <a:cs typeface="Impact"/>
                <a:sym typeface="Impact"/>
              </a:rPr>
              <a:t>Possible Topics</a:t>
            </a:r>
            <a:endParaRPr/>
          </a:p>
          <a:p>
            <a:pPr indent="-190500" lvl="0" marL="342900" marR="0" rtl="0" algn="l">
              <a:lnSpc>
                <a:spcPct val="90000"/>
              </a:lnSpc>
              <a:spcBef>
                <a:spcPts val="0"/>
              </a:spcBef>
              <a:spcAft>
                <a:spcPts val="0"/>
              </a:spcAft>
              <a:buClr>
                <a:schemeClr val="dk1"/>
              </a:buClr>
              <a:buSzPts val="2400"/>
              <a:buFont typeface="Arial"/>
              <a:buNone/>
            </a:pPr>
            <a:r>
              <a:t/>
            </a:r>
            <a:endParaRPr b="0" i="0" sz="2400" u="none" cap="none" strike="noStrike">
              <a:solidFill>
                <a:schemeClr val="dk1"/>
              </a:solidFill>
              <a:latin typeface="Impact"/>
              <a:ea typeface="Impact"/>
              <a:cs typeface="Impact"/>
              <a:sym typeface="Impact"/>
            </a:endParaRPr>
          </a:p>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Impact"/>
                <a:ea typeface="Impact"/>
                <a:cs typeface="Impact"/>
                <a:sym typeface="Impact"/>
              </a:rPr>
              <a:t>Starting at the end</a:t>
            </a:r>
            <a:endParaRPr/>
          </a:p>
          <a:p>
            <a:pPr indent="-190500" lvl="0" marL="342900" marR="0" rtl="0" algn="l">
              <a:lnSpc>
                <a:spcPct val="90000"/>
              </a:lnSpc>
              <a:spcBef>
                <a:spcPts val="0"/>
              </a:spcBef>
              <a:spcAft>
                <a:spcPts val="0"/>
              </a:spcAft>
              <a:buClr>
                <a:schemeClr val="dk1"/>
              </a:buClr>
              <a:buSzPts val="2400"/>
              <a:buFont typeface="Arial"/>
              <a:buNone/>
            </a:pPr>
            <a:r>
              <a:t/>
            </a:r>
            <a:endParaRPr b="0" i="0" sz="2400" u="none" cap="none" strike="noStrike">
              <a:solidFill>
                <a:schemeClr val="dk1"/>
              </a:solidFill>
              <a:latin typeface="Impact"/>
              <a:ea typeface="Impact"/>
              <a:cs typeface="Impact"/>
              <a:sym typeface="Impact"/>
            </a:endParaRPr>
          </a:p>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Impact"/>
                <a:ea typeface="Impact"/>
                <a:cs typeface="Impact"/>
                <a:sym typeface="Impact"/>
              </a:rPr>
              <a:t>Cutting</a:t>
            </a:r>
            <a:endParaRPr/>
          </a:p>
          <a:p>
            <a:pPr indent="-190500" lvl="0" marL="342900" marR="0" rtl="0" algn="l">
              <a:lnSpc>
                <a:spcPct val="90000"/>
              </a:lnSpc>
              <a:spcBef>
                <a:spcPts val="0"/>
              </a:spcBef>
              <a:spcAft>
                <a:spcPts val="0"/>
              </a:spcAft>
              <a:buClr>
                <a:schemeClr val="dk1"/>
              </a:buClr>
              <a:buSzPts val="2400"/>
              <a:buFont typeface="Arial"/>
              <a:buNone/>
            </a:pPr>
            <a:r>
              <a:t/>
            </a:r>
            <a:endParaRPr b="0" i="0" sz="2400" u="none" cap="none" strike="noStrike">
              <a:solidFill>
                <a:schemeClr val="dk1"/>
              </a:solidFill>
              <a:latin typeface="Impact"/>
              <a:ea typeface="Impact"/>
              <a:cs typeface="Impact"/>
              <a:sym typeface="Impact"/>
            </a:endParaRPr>
          </a:p>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Impact"/>
                <a:ea typeface="Impact"/>
                <a:cs typeface="Impact"/>
                <a:sym typeface="Impact"/>
              </a:rPr>
              <a:t>Adding</a:t>
            </a:r>
            <a:endParaRPr/>
          </a:p>
          <a:p>
            <a:pPr indent="-190500" lvl="0" marL="342900" marR="0" rtl="0" algn="l">
              <a:lnSpc>
                <a:spcPct val="90000"/>
              </a:lnSpc>
              <a:spcBef>
                <a:spcPts val="0"/>
              </a:spcBef>
              <a:spcAft>
                <a:spcPts val="0"/>
              </a:spcAft>
              <a:buClr>
                <a:schemeClr val="dk1"/>
              </a:buClr>
              <a:buSzPts val="2400"/>
              <a:buFont typeface="Arial"/>
              <a:buNone/>
            </a:pPr>
            <a:r>
              <a:t/>
            </a:r>
            <a:endParaRPr b="0" i="0" sz="2400" u="none" cap="none" strike="noStrike">
              <a:solidFill>
                <a:schemeClr val="dk1"/>
              </a:solidFill>
              <a:latin typeface="Impact"/>
              <a:ea typeface="Impact"/>
              <a:cs typeface="Impact"/>
              <a:sym typeface="Impact"/>
            </a:endParaRPr>
          </a:p>
          <a:p>
            <a:pPr indent="-342900" lvl="0" marL="342900" marR="0" rtl="0" algn="l">
              <a:lnSpc>
                <a:spcPct val="90000"/>
              </a:lnSpc>
              <a:spcBef>
                <a:spcPts val="0"/>
              </a:spcBef>
              <a:spcAft>
                <a:spcPts val="0"/>
              </a:spcAft>
              <a:buClr>
                <a:schemeClr val="dk1"/>
              </a:buClr>
              <a:buSzPts val="2400"/>
              <a:buFont typeface="Arial"/>
              <a:buChar char="•"/>
            </a:pPr>
            <a:r>
              <a:rPr b="0" i="0" lang="en-US" sz="2400" u="none" cap="none" strike="noStrike">
                <a:solidFill>
                  <a:schemeClr val="dk1"/>
                </a:solidFill>
                <a:latin typeface="Impact"/>
                <a:ea typeface="Impact"/>
                <a:cs typeface="Impact"/>
                <a:sym typeface="Impact"/>
              </a:rPr>
              <a:t>SUBMIT WEEKLY WRITING BY USUAL DEADLINE!!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ea79e75ab9_0_0"/>
          <p:cNvSpPr txBox="1"/>
          <p:nvPr>
            <p:ph type="title"/>
          </p:nvPr>
        </p:nvSpPr>
        <p:spPr>
          <a:xfrm>
            <a:off x="685623" y="685801"/>
            <a:ext cx="10394100" cy="11520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NOW TO CLASS!</a:t>
            </a:r>
            <a:endParaRPr/>
          </a:p>
        </p:txBody>
      </p:sp>
      <p:sp>
        <p:nvSpPr>
          <p:cNvPr id="219" name="Google Shape;219;gea79e75ab9_0_0"/>
          <p:cNvSpPr txBox="1"/>
          <p:nvPr>
            <p:ph idx="1" type="body"/>
          </p:nvPr>
        </p:nvSpPr>
        <p:spPr>
          <a:xfrm>
            <a:off x="685622" y="2063396"/>
            <a:ext cx="10394100" cy="33111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rPr lang="en-US"/>
              <a:t>Now log in here for your Video Conference class:</a:t>
            </a:r>
            <a:endParaRPr/>
          </a:p>
          <a:p>
            <a:pPr indent="0" lvl="0" marL="0" rtl="0" algn="l">
              <a:spcBef>
                <a:spcPts val="100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rPr lang="en-US" sz="1100">
                <a:solidFill>
                  <a:srgbClr val="333333"/>
                </a:solidFill>
                <a:latin typeface="Arial"/>
                <a:ea typeface="Arial"/>
                <a:cs typeface="Arial"/>
                <a:sym typeface="Arial"/>
              </a:rPr>
              <a:t>Join Zoom Meeting</a:t>
            </a:r>
            <a:endParaRPr sz="1100">
              <a:solidFill>
                <a:srgbClr val="333333"/>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333333"/>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sz="1100">
              <a:solidFill>
                <a:srgbClr val="333333"/>
              </a:solidFill>
              <a:latin typeface="Arial"/>
              <a:ea typeface="Arial"/>
              <a:cs typeface="Arial"/>
              <a:sym typeface="Arial"/>
            </a:endParaRPr>
          </a:p>
          <a:p>
            <a:pPr indent="0" lvl="0" marL="0" rtl="0" algn="l">
              <a:spcBef>
                <a:spcPts val="1200"/>
              </a:spcBef>
              <a:spcAft>
                <a:spcPts val="0"/>
              </a:spcAft>
              <a:buNone/>
            </a:pPr>
            <a:r>
              <a:t/>
            </a:r>
            <a:endParaRPr/>
          </a:p>
        </p:txBody>
      </p:sp>
      <p:pic>
        <p:nvPicPr>
          <p:cNvPr id="220" name="Google Shape;220;gea79e75ab9_0_0"/>
          <p:cNvPicPr preferRelativeResize="0"/>
          <p:nvPr/>
        </p:nvPicPr>
        <p:blipFill>
          <a:blip r:embed="rId3">
            <a:alphaModFix/>
          </a:blip>
          <a:stretch>
            <a:fillRect/>
          </a:stretch>
        </p:blipFill>
        <p:spPr>
          <a:xfrm>
            <a:off x="7403363" y="1426313"/>
            <a:ext cx="3219450" cy="2143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in Event">
  <a:themeElements>
    <a:clrScheme name="Main Event">
      <a:dk1>
        <a:srgbClr val="000000"/>
      </a:dk1>
      <a:lt1>
        <a:srgbClr val="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halkboard_16x9">
      <a:dk1>
        <a:srgbClr val="000000"/>
      </a:dk1>
      <a:lt1>
        <a:srgbClr val="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2020-12-14T19:07:48Z</dcterms:created>
  <dc:creator>Martin Keaveney</dc:creator>
</cp:coreProperties>
</file>