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12192000"/>
  <p:notesSz cx="6858000" cy="9144000"/>
  <p:embeddedFontLst>
    <p:embeddedFont>
      <p:font typeface="Century Gothic"/>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4" roundtripDataSignature="AMtx7minGikayji3uVRc/Mz/ZRsnDsdv4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CenturyGothic-regular.fntdata"/><Relationship Id="rId11" Type="http://schemas.openxmlformats.org/officeDocument/2006/relationships/slide" Target="slides/slide6.xml"/><Relationship Id="rId22" Type="http://schemas.openxmlformats.org/officeDocument/2006/relationships/font" Target="fonts/CenturyGothic-italic.fntdata"/><Relationship Id="rId10" Type="http://schemas.openxmlformats.org/officeDocument/2006/relationships/slide" Target="slides/slide5.xml"/><Relationship Id="rId21" Type="http://schemas.openxmlformats.org/officeDocument/2006/relationships/font" Target="fonts/CenturyGothic-bold.fntdata"/><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font" Target="fonts/CenturyGothic-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ea79c3147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ea79c3147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7" name="Shape 17"/>
        <p:cNvGrpSpPr/>
        <p:nvPr/>
      </p:nvGrpSpPr>
      <p:grpSpPr>
        <a:xfrm>
          <a:off x="0" y="0"/>
          <a:ext cx="0" cy="0"/>
          <a:chOff x="0" y="0"/>
          <a:chExt cx="0" cy="0"/>
        </a:xfrm>
      </p:grpSpPr>
      <p:sp>
        <p:nvSpPr>
          <p:cNvPr id="18" name="Google Shape;18;p15"/>
          <p:cNvSpPr txBox="1"/>
          <p:nvPr>
            <p:ph type="ctrTitle"/>
          </p:nvPr>
        </p:nvSpPr>
        <p:spPr>
          <a:xfrm>
            <a:off x="684212" y="685799"/>
            <a:ext cx="8001000" cy="297180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5"/>
          <p:cNvSpPr txBox="1"/>
          <p:nvPr>
            <p:ph idx="1" type="subTitle"/>
          </p:nvPr>
        </p:nvSpPr>
        <p:spPr>
          <a:xfrm>
            <a:off x="684212" y="3843867"/>
            <a:ext cx="6400800" cy="1947333"/>
          </a:xfrm>
          <a:prstGeom prst="rect">
            <a:avLst/>
          </a:prstGeom>
          <a:noFill/>
          <a:ln>
            <a:noFill/>
          </a:ln>
        </p:spPr>
        <p:txBody>
          <a:bodyPr anchorCtr="0" anchor="t" bIns="45700" lIns="91425" spcFirstLastPara="1" rIns="91425" wrap="square" tIns="45700">
            <a:normAutofit/>
          </a:bodyPr>
          <a:lstStyle>
            <a:lvl1pPr lvl="0" algn="l">
              <a:spcBef>
                <a:spcPts val="420"/>
              </a:spcBef>
              <a:spcAft>
                <a:spcPts val="0"/>
              </a:spcAft>
              <a:buSzPts val="1680"/>
              <a:buNone/>
              <a:defRPr sz="2100">
                <a:solidFill>
                  <a:srgbClr val="0F486F"/>
                </a:solidFill>
              </a:defRPr>
            </a:lvl1pPr>
            <a:lvl2pPr lvl="1" algn="ctr">
              <a:spcBef>
                <a:spcPts val="600"/>
              </a:spcBef>
              <a:spcAft>
                <a:spcPts val="0"/>
              </a:spcAft>
              <a:buSzPts val="1440"/>
              <a:buNone/>
              <a:defRPr>
                <a:solidFill>
                  <a:schemeClr val="lt1"/>
                </a:solidFill>
              </a:defRPr>
            </a:lvl2pPr>
            <a:lvl3pPr lvl="2" algn="ctr">
              <a:spcBef>
                <a:spcPts val="600"/>
              </a:spcBef>
              <a:spcAft>
                <a:spcPts val="0"/>
              </a:spcAft>
              <a:buSzPts val="1280"/>
              <a:buNone/>
              <a:defRPr>
                <a:solidFill>
                  <a:schemeClr val="lt1"/>
                </a:solidFill>
              </a:defRPr>
            </a:lvl3pPr>
            <a:lvl4pPr lvl="3" algn="ctr">
              <a:spcBef>
                <a:spcPts val="600"/>
              </a:spcBef>
              <a:spcAft>
                <a:spcPts val="0"/>
              </a:spcAft>
              <a:buSzPts val="1120"/>
              <a:buNone/>
              <a:defRPr>
                <a:solidFill>
                  <a:schemeClr val="lt1"/>
                </a:solidFill>
              </a:defRPr>
            </a:lvl4pPr>
            <a:lvl5pPr lvl="4" algn="ctr">
              <a:spcBef>
                <a:spcPts val="600"/>
              </a:spcBef>
              <a:spcAft>
                <a:spcPts val="0"/>
              </a:spcAft>
              <a:buSzPts val="1120"/>
              <a:buNone/>
              <a:defRPr>
                <a:solidFill>
                  <a:schemeClr val="lt1"/>
                </a:solidFill>
              </a:defRPr>
            </a:lvl5pPr>
            <a:lvl6pPr lvl="5" algn="ctr">
              <a:spcBef>
                <a:spcPts val="600"/>
              </a:spcBef>
              <a:spcAft>
                <a:spcPts val="0"/>
              </a:spcAft>
              <a:buSzPts val="1120"/>
              <a:buNone/>
              <a:defRPr>
                <a:solidFill>
                  <a:schemeClr val="lt1"/>
                </a:solidFill>
              </a:defRPr>
            </a:lvl6pPr>
            <a:lvl7pPr lvl="6" algn="ctr">
              <a:spcBef>
                <a:spcPts val="600"/>
              </a:spcBef>
              <a:spcAft>
                <a:spcPts val="0"/>
              </a:spcAft>
              <a:buSzPts val="1120"/>
              <a:buNone/>
              <a:defRPr>
                <a:solidFill>
                  <a:schemeClr val="lt1"/>
                </a:solidFill>
              </a:defRPr>
            </a:lvl7pPr>
            <a:lvl8pPr lvl="7" algn="ctr">
              <a:spcBef>
                <a:spcPts val="600"/>
              </a:spcBef>
              <a:spcAft>
                <a:spcPts val="0"/>
              </a:spcAft>
              <a:buSzPts val="1120"/>
              <a:buNone/>
              <a:defRPr>
                <a:solidFill>
                  <a:schemeClr val="lt1"/>
                </a:solidFill>
              </a:defRPr>
            </a:lvl8pPr>
            <a:lvl9pPr lvl="8" algn="ctr">
              <a:spcBef>
                <a:spcPts val="600"/>
              </a:spcBef>
              <a:spcAft>
                <a:spcPts val="600"/>
              </a:spcAft>
              <a:buSzPts val="1120"/>
              <a:buNone/>
              <a:defRPr>
                <a:solidFill>
                  <a:schemeClr val="lt1"/>
                </a:solidFill>
              </a:defRPr>
            </a:lvl9pPr>
          </a:lstStyle>
          <a:p/>
        </p:txBody>
      </p:sp>
      <p:sp>
        <p:nvSpPr>
          <p:cNvPr id="20" name="Google Shape;20;p15"/>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5"/>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5"/>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23" name="Google Shape;23;p15"/>
          <p:cNvCxnSpPr/>
          <p:nvPr/>
        </p:nvCxnSpPr>
        <p:spPr>
          <a:xfrm flipH="1">
            <a:off x="8228012" y="8467"/>
            <a:ext cx="3810000" cy="3810000"/>
          </a:xfrm>
          <a:prstGeom prst="straightConnector1">
            <a:avLst/>
          </a:prstGeom>
          <a:noFill/>
          <a:ln cap="flat" cmpd="sng" w="12700">
            <a:solidFill>
              <a:schemeClr val="lt1"/>
            </a:solidFill>
            <a:prstDash val="solid"/>
            <a:round/>
            <a:headEnd len="sm" w="sm" type="none"/>
            <a:tailEnd len="sm" w="sm" type="none"/>
          </a:ln>
        </p:spPr>
      </p:cxnSp>
      <p:cxnSp>
        <p:nvCxnSpPr>
          <p:cNvPr id="24" name="Google Shape;24;p15"/>
          <p:cNvCxnSpPr/>
          <p:nvPr/>
        </p:nvCxnSpPr>
        <p:spPr>
          <a:xfrm flipH="1">
            <a:off x="6108170" y="91545"/>
            <a:ext cx="6080655" cy="6080655"/>
          </a:xfrm>
          <a:prstGeom prst="straightConnector1">
            <a:avLst/>
          </a:prstGeom>
          <a:noFill/>
          <a:ln cap="flat" cmpd="sng" w="12700">
            <a:solidFill>
              <a:schemeClr val="lt1"/>
            </a:solidFill>
            <a:prstDash val="solid"/>
            <a:round/>
            <a:headEnd len="sm" w="sm" type="none"/>
            <a:tailEnd len="sm" w="sm" type="none"/>
          </a:ln>
        </p:spPr>
      </p:cxnSp>
      <p:cxnSp>
        <p:nvCxnSpPr>
          <p:cNvPr id="25" name="Google Shape;25;p15"/>
          <p:cNvCxnSpPr/>
          <p:nvPr/>
        </p:nvCxnSpPr>
        <p:spPr>
          <a:xfrm flipH="1">
            <a:off x="7235825" y="228600"/>
            <a:ext cx="4953000" cy="4953000"/>
          </a:xfrm>
          <a:prstGeom prst="straightConnector1">
            <a:avLst/>
          </a:prstGeom>
          <a:noFill/>
          <a:ln cap="flat" cmpd="sng" w="12700">
            <a:solidFill>
              <a:schemeClr val="lt1"/>
            </a:solidFill>
            <a:prstDash val="solid"/>
            <a:round/>
            <a:headEnd len="sm" w="sm" type="none"/>
            <a:tailEnd len="sm" w="sm" type="none"/>
          </a:ln>
        </p:spPr>
      </p:cxnSp>
      <p:cxnSp>
        <p:nvCxnSpPr>
          <p:cNvPr id="26" name="Google Shape;26;p15"/>
          <p:cNvCxnSpPr/>
          <p:nvPr/>
        </p:nvCxnSpPr>
        <p:spPr>
          <a:xfrm flipH="1">
            <a:off x="7335837" y="32278"/>
            <a:ext cx="4852989" cy="4852989"/>
          </a:xfrm>
          <a:prstGeom prst="straightConnector1">
            <a:avLst/>
          </a:prstGeom>
          <a:noFill/>
          <a:ln cap="flat" cmpd="sng" w="31750">
            <a:solidFill>
              <a:schemeClr val="lt1"/>
            </a:solidFill>
            <a:prstDash val="solid"/>
            <a:round/>
            <a:headEnd len="sm" w="sm" type="none"/>
            <a:tailEnd len="sm" w="sm" type="none"/>
          </a:ln>
        </p:spPr>
      </p:cxnSp>
      <p:cxnSp>
        <p:nvCxnSpPr>
          <p:cNvPr id="27" name="Google Shape;27;p15"/>
          <p:cNvCxnSpPr/>
          <p:nvPr/>
        </p:nvCxnSpPr>
        <p:spPr>
          <a:xfrm flipH="1">
            <a:off x="7845426" y="609601"/>
            <a:ext cx="4343399" cy="4343399"/>
          </a:xfrm>
          <a:prstGeom prst="straightConnector1">
            <a:avLst/>
          </a:prstGeom>
          <a:noFill/>
          <a:ln cap="flat" cmpd="sng" w="31750">
            <a:solidFill>
              <a:schemeClr val="l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16"/>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6"/>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31" name="Google Shape;31;p16"/>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6"/>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6"/>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19"/>
          <p:cNvSpPr txBox="1"/>
          <p:nvPr>
            <p:ph type="title"/>
          </p:nvPr>
        </p:nvSpPr>
        <p:spPr>
          <a:xfrm>
            <a:off x="684211" y="2006600"/>
            <a:ext cx="8534401" cy="228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3600"/>
              <a:buFont typeface="Century Gothic"/>
              <a:buNone/>
              <a:defRPr b="0" sz="36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9"/>
          <p:cNvSpPr txBox="1"/>
          <p:nvPr>
            <p:ph idx="1" type="body"/>
          </p:nvPr>
        </p:nvSpPr>
        <p:spPr>
          <a:xfrm>
            <a:off x="684213" y="4495800"/>
            <a:ext cx="8534400" cy="14986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37" name="Google Shape;37;p19"/>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9"/>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9"/>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 name="Shape 40"/>
        <p:cNvGrpSpPr/>
        <p:nvPr/>
      </p:nvGrpSpPr>
      <p:grpSpPr>
        <a:xfrm>
          <a:off x="0" y="0"/>
          <a:ext cx="0" cy="0"/>
          <a:chOff x="0" y="0"/>
          <a:chExt cx="0" cy="0"/>
        </a:xfrm>
      </p:grpSpPr>
      <p:sp>
        <p:nvSpPr>
          <p:cNvPr id="41" name="Google Shape;41;p20"/>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0"/>
          <p:cNvSpPr txBox="1"/>
          <p:nvPr>
            <p:ph idx="1" type="body"/>
          </p:nvPr>
        </p:nvSpPr>
        <p:spPr>
          <a:xfrm>
            <a:off x="684211" y="685800"/>
            <a:ext cx="4937655" cy="36152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43" name="Google Shape;43;p20"/>
          <p:cNvSpPr txBox="1"/>
          <p:nvPr>
            <p:ph idx="2" type="body"/>
          </p:nvPr>
        </p:nvSpPr>
        <p:spPr>
          <a:xfrm>
            <a:off x="5808133" y="685801"/>
            <a:ext cx="4934479" cy="3615266"/>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44" name="Google Shape;44;p20"/>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0"/>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0"/>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sp>
        <p:nvSpPr>
          <p:cNvPr id="48" name="Google Shape;48;p21"/>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1"/>
          <p:cNvSpPr txBox="1"/>
          <p:nvPr>
            <p:ph idx="1" type="body"/>
          </p:nvPr>
        </p:nvSpPr>
        <p:spPr>
          <a:xfrm>
            <a:off x="972080" y="685800"/>
            <a:ext cx="4649787" cy="5762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240"/>
              <a:buNone/>
              <a:defRPr b="0" sz="2800">
                <a:solidFill>
                  <a:schemeClr val="lt1"/>
                </a:solidFill>
              </a:defRPr>
            </a:lvl1pPr>
            <a:lvl2pPr indent="-228600" lvl="1" marL="914400" algn="l">
              <a:spcBef>
                <a:spcPts val="600"/>
              </a:spcBef>
              <a:spcAft>
                <a:spcPts val="0"/>
              </a:spcAft>
              <a:buSzPts val="1600"/>
              <a:buNone/>
              <a:defRPr b="1" sz="2000"/>
            </a:lvl2pPr>
            <a:lvl3pPr indent="-228600" lvl="2" marL="1371600" algn="l">
              <a:spcBef>
                <a:spcPts val="600"/>
              </a:spcBef>
              <a:spcAft>
                <a:spcPts val="0"/>
              </a:spcAft>
              <a:buSzPts val="1440"/>
              <a:buNone/>
              <a:defRPr b="1" sz="1800"/>
            </a:lvl3pPr>
            <a:lvl4pPr indent="-228600" lvl="3" marL="1828800" algn="l">
              <a:spcBef>
                <a:spcPts val="600"/>
              </a:spcBef>
              <a:spcAft>
                <a:spcPts val="0"/>
              </a:spcAft>
              <a:buSzPts val="1280"/>
              <a:buNone/>
              <a:defRPr b="1" sz="1600"/>
            </a:lvl4pPr>
            <a:lvl5pPr indent="-228600" lvl="4" marL="2286000" algn="l">
              <a:spcBef>
                <a:spcPts val="600"/>
              </a:spcBef>
              <a:spcAft>
                <a:spcPts val="0"/>
              </a:spcAft>
              <a:buSzPts val="1280"/>
              <a:buNone/>
              <a:defRPr b="1" sz="1600"/>
            </a:lvl5pPr>
            <a:lvl6pPr indent="-228600" lvl="5" marL="2743200" algn="l">
              <a:spcBef>
                <a:spcPts val="600"/>
              </a:spcBef>
              <a:spcAft>
                <a:spcPts val="0"/>
              </a:spcAft>
              <a:buSzPts val="1280"/>
              <a:buNone/>
              <a:defRPr b="1" sz="1600"/>
            </a:lvl6pPr>
            <a:lvl7pPr indent="-228600" lvl="6" marL="3200400" algn="l">
              <a:spcBef>
                <a:spcPts val="600"/>
              </a:spcBef>
              <a:spcAft>
                <a:spcPts val="0"/>
              </a:spcAft>
              <a:buSzPts val="1280"/>
              <a:buNone/>
              <a:defRPr b="1" sz="1600"/>
            </a:lvl7pPr>
            <a:lvl8pPr indent="-228600" lvl="7" marL="3657600" algn="l">
              <a:spcBef>
                <a:spcPts val="600"/>
              </a:spcBef>
              <a:spcAft>
                <a:spcPts val="0"/>
              </a:spcAft>
              <a:buSzPts val="1280"/>
              <a:buNone/>
              <a:defRPr b="1" sz="1600"/>
            </a:lvl8pPr>
            <a:lvl9pPr indent="-228600" lvl="8" marL="4114800" algn="l">
              <a:spcBef>
                <a:spcPts val="600"/>
              </a:spcBef>
              <a:spcAft>
                <a:spcPts val="600"/>
              </a:spcAft>
              <a:buSzPts val="1280"/>
              <a:buNone/>
              <a:defRPr b="1" sz="1600"/>
            </a:lvl9pPr>
          </a:lstStyle>
          <a:p/>
        </p:txBody>
      </p:sp>
      <p:sp>
        <p:nvSpPr>
          <p:cNvPr id="50" name="Google Shape;50;p21"/>
          <p:cNvSpPr txBox="1"/>
          <p:nvPr>
            <p:ph idx="2" type="body"/>
          </p:nvPr>
        </p:nvSpPr>
        <p:spPr>
          <a:xfrm>
            <a:off x="684211" y="1270529"/>
            <a:ext cx="4937655" cy="3030538"/>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51" name="Google Shape;51;p21"/>
          <p:cNvSpPr txBox="1"/>
          <p:nvPr>
            <p:ph idx="3" type="body"/>
          </p:nvPr>
        </p:nvSpPr>
        <p:spPr>
          <a:xfrm>
            <a:off x="6079066" y="685800"/>
            <a:ext cx="4665134" cy="5762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240"/>
              <a:buNone/>
              <a:defRPr b="0" sz="2800">
                <a:solidFill>
                  <a:schemeClr val="lt1"/>
                </a:solidFill>
              </a:defRPr>
            </a:lvl1pPr>
            <a:lvl2pPr indent="-228600" lvl="1" marL="914400" algn="l">
              <a:spcBef>
                <a:spcPts val="600"/>
              </a:spcBef>
              <a:spcAft>
                <a:spcPts val="0"/>
              </a:spcAft>
              <a:buSzPts val="1600"/>
              <a:buNone/>
              <a:defRPr b="1" sz="2000"/>
            </a:lvl2pPr>
            <a:lvl3pPr indent="-228600" lvl="2" marL="1371600" algn="l">
              <a:spcBef>
                <a:spcPts val="600"/>
              </a:spcBef>
              <a:spcAft>
                <a:spcPts val="0"/>
              </a:spcAft>
              <a:buSzPts val="1440"/>
              <a:buNone/>
              <a:defRPr b="1" sz="1800"/>
            </a:lvl3pPr>
            <a:lvl4pPr indent="-228600" lvl="3" marL="1828800" algn="l">
              <a:spcBef>
                <a:spcPts val="600"/>
              </a:spcBef>
              <a:spcAft>
                <a:spcPts val="0"/>
              </a:spcAft>
              <a:buSzPts val="1280"/>
              <a:buNone/>
              <a:defRPr b="1" sz="1600"/>
            </a:lvl4pPr>
            <a:lvl5pPr indent="-228600" lvl="4" marL="2286000" algn="l">
              <a:spcBef>
                <a:spcPts val="600"/>
              </a:spcBef>
              <a:spcAft>
                <a:spcPts val="0"/>
              </a:spcAft>
              <a:buSzPts val="1280"/>
              <a:buNone/>
              <a:defRPr b="1" sz="1600"/>
            </a:lvl5pPr>
            <a:lvl6pPr indent="-228600" lvl="5" marL="2743200" algn="l">
              <a:spcBef>
                <a:spcPts val="600"/>
              </a:spcBef>
              <a:spcAft>
                <a:spcPts val="0"/>
              </a:spcAft>
              <a:buSzPts val="1280"/>
              <a:buNone/>
              <a:defRPr b="1" sz="1600"/>
            </a:lvl6pPr>
            <a:lvl7pPr indent="-228600" lvl="6" marL="3200400" algn="l">
              <a:spcBef>
                <a:spcPts val="600"/>
              </a:spcBef>
              <a:spcAft>
                <a:spcPts val="0"/>
              </a:spcAft>
              <a:buSzPts val="1280"/>
              <a:buNone/>
              <a:defRPr b="1" sz="1600"/>
            </a:lvl7pPr>
            <a:lvl8pPr indent="-228600" lvl="7" marL="3657600" algn="l">
              <a:spcBef>
                <a:spcPts val="600"/>
              </a:spcBef>
              <a:spcAft>
                <a:spcPts val="0"/>
              </a:spcAft>
              <a:buSzPts val="1280"/>
              <a:buNone/>
              <a:defRPr b="1" sz="1600"/>
            </a:lvl8pPr>
            <a:lvl9pPr indent="-228600" lvl="8" marL="4114800" algn="l">
              <a:spcBef>
                <a:spcPts val="600"/>
              </a:spcBef>
              <a:spcAft>
                <a:spcPts val="600"/>
              </a:spcAft>
              <a:buSzPts val="1280"/>
              <a:buNone/>
              <a:defRPr b="1" sz="1600"/>
            </a:lvl9pPr>
          </a:lstStyle>
          <a:p/>
        </p:txBody>
      </p:sp>
      <p:sp>
        <p:nvSpPr>
          <p:cNvPr id="52" name="Google Shape;52;p21"/>
          <p:cNvSpPr txBox="1"/>
          <p:nvPr>
            <p:ph idx="4" type="body"/>
          </p:nvPr>
        </p:nvSpPr>
        <p:spPr>
          <a:xfrm>
            <a:off x="5806545" y="1262062"/>
            <a:ext cx="4929188" cy="3030538"/>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53" name="Google Shape;53;p21"/>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1"/>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1"/>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22"/>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2"/>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2"/>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2"/>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23"/>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3"/>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3"/>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24"/>
          <p:cNvSpPr txBox="1"/>
          <p:nvPr>
            <p:ph type="title"/>
          </p:nvPr>
        </p:nvSpPr>
        <p:spPr>
          <a:xfrm>
            <a:off x="7085012" y="685800"/>
            <a:ext cx="3657600" cy="137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4"/>
          <p:cNvSpPr txBox="1"/>
          <p:nvPr>
            <p:ph idx="1" type="body"/>
          </p:nvPr>
        </p:nvSpPr>
        <p:spPr>
          <a:xfrm>
            <a:off x="684212" y="685800"/>
            <a:ext cx="5943601" cy="5308600"/>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68" name="Google Shape;68;p24"/>
          <p:cNvSpPr txBox="1"/>
          <p:nvPr>
            <p:ph idx="2" type="body"/>
          </p:nvPr>
        </p:nvSpPr>
        <p:spPr>
          <a:xfrm>
            <a:off x="7085012" y="2209799"/>
            <a:ext cx="3657600" cy="2091267"/>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280"/>
              <a:buNone/>
              <a:defRPr sz="1600"/>
            </a:lvl1pPr>
            <a:lvl2pPr indent="-228600" lvl="1" marL="914400" algn="l">
              <a:spcBef>
                <a:spcPts val="600"/>
              </a:spcBef>
              <a:spcAft>
                <a:spcPts val="0"/>
              </a:spcAft>
              <a:buSzPts val="960"/>
              <a:buNone/>
              <a:defRPr sz="1200"/>
            </a:lvl2pPr>
            <a:lvl3pPr indent="-228600" lvl="2" marL="1371600" algn="l">
              <a:spcBef>
                <a:spcPts val="600"/>
              </a:spcBef>
              <a:spcAft>
                <a:spcPts val="0"/>
              </a:spcAft>
              <a:buSzPts val="800"/>
              <a:buNone/>
              <a:defRPr sz="1000"/>
            </a:lvl3pPr>
            <a:lvl4pPr indent="-228600" lvl="3" marL="1828800" algn="l">
              <a:spcBef>
                <a:spcPts val="600"/>
              </a:spcBef>
              <a:spcAft>
                <a:spcPts val="0"/>
              </a:spcAft>
              <a:buSzPts val="720"/>
              <a:buNone/>
              <a:defRPr sz="900"/>
            </a:lvl4pPr>
            <a:lvl5pPr indent="-228600" lvl="4" marL="2286000" algn="l">
              <a:spcBef>
                <a:spcPts val="600"/>
              </a:spcBef>
              <a:spcAft>
                <a:spcPts val="0"/>
              </a:spcAft>
              <a:buSzPts val="720"/>
              <a:buNone/>
              <a:defRPr sz="900"/>
            </a:lvl5pPr>
            <a:lvl6pPr indent="-228600" lvl="5" marL="2743200" algn="l">
              <a:spcBef>
                <a:spcPts val="600"/>
              </a:spcBef>
              <a:spcAft>
                <a:spcPts val="0"/>
              </a:spcAft>
              <a:buSzPts val="720"/>
              <a:buNone/>
              <a:defRPr sz="900"/>
            </a:lvl6pPr>
            <a:lvl7pPr indent="-228600" lvl="6" marL="3200400" algn="l">
              <a:spcBef>
                <a:spcPts val="600"/>
              </a:spcBef>
              <a:spcAft>
                <a:spcPts val="0"/>
              </a:spcAft>
              <a:buSzPts val="720"/>
              <a:buNone/>
              <a:defRPr sz="900"/>
            </a:lvl7pPr>
            <a:lvl8pPr indent="-228600" lvl="7" marL="3657600" algn="l">
              <a:spcBef>
                <a:spcPts val="600"/>
              </a:spcBef>
              <a:spcAft>
                <a:spcPts val="0"/>
              </a:spcAft>
              <a:buSzPts val="720"/>
              <a:buNone/>
              <a:defRPr sz="900"/>
            </a:lvl8pPr>
            <a:lvl9pPr indent="-228600" lvl="8" marL="4114800" algn="l">
              <a:spcBef>
                <a:spcPts val="600"/>
              </a:spcBef>
              <a:spcAft>
                <a:spcPts val="600"/>
              </a:spcAft>
              <a:buSzPts val="720"/>
              <a:buNone/>
              <a:defRPr sz="900"/>
            </a:lvl9pPr>
          </a:lstStyle>
          <a:p/>
        </p:txBody>
      </p:sp>
      <p:sp>
        <p:nvSpPr>
          <p:cNvPr id="69" name="Google Shape;69;p24"/>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4"/>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4"/>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25"/>
          <p:cNvSpPr txBox="1"/>
          <p:nvPr>
            <p:ph type="title"/>
          </p:nvPr>
        </p:nvSpPr>
        <p:spPr>
          <a:xfrm>
            <a:off x="4722812" y="1447800"/>
            <a:ext cx="60198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800"/>
              <a:buFont typeface="Century Gothic"/>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5"/>
          <p:cNvSpPr/>
          <p:nvPr>
            <p:ph idx="2" type="pic"/>
          </p:nvPr>
        </p:nvSpPr>
        <p:spPr>
          <a:xfrm>
            <a:off x="989012" y="914400"/>
            <a:ext cx="3280974" cy="45720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sp>
      <p:sp>
        <p:nvSpPr>
          <p:cNvPr id="75" name="Google Shape;75;p25"/>
          <p:cNvSpPr txBox="1"/>
          <p:nvPr>
            <p:ph idx="1" type="body"/>
          </p:nvPr>
        </p:nvSpPr>
        <p:spPr>
          <a:xfrm>
            <a:off x="4722812" y="2777066"/>
            <a:ext cx="6021388" cy="2048933"/>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lvl1pPr>
            <a:lvl2pPr indent="-228600" lvl="1" marL="914400" algn="l">
              <a:spcBef>
                <a:spcPts val="600"/>
              </a:spcBef>
              <a:spcAft>
                <a:spcPts val="0"/>
              </a:spcAft>
              <a:buSzPts val="960"/>
              <a:buNone/>
              <a:defRPr sz="1200"/>
            </a:lvl2pPr>
            <a:lvl3pPr indent="-228600" lvl="2" marL="1371600" algn="l">
              <a:spcBef>
                <a:spcPts val="600"/>
              </a:spcBef>
              <a:spcAft>
                <a:spcPts val="0"/>
              </a:spcAft>
              <a:buSzPts val="800"/>
              <a:buNone/>
              <a:defRPr sz="1000"/>
            </a:lvl3pPr>
            <a:lvl4pPr indent="-228600" lvl="3" marL="1828800" algn="l">
              <a:spcBef>
                <a:spcPts val="600"/>
              </a:spcBef>
              <a:spcAft>
                <a:spcPts val="0"/>
              </a:spcAft>
              <a:buSzPts val="720"/>
              <a:buNone/>
              <a:defRPr sz="900"/>
            </a:lvl4pPr>
            <a:lvl5pPr indent="-228600" lvl="4" marL="2286000" algn="l">
              <a:spcBef>
                <a:spcPts val="600"/>
              </a:spcBef>
              <a:spcAft>
                <a:spcPts val="0"/>
              </a:spcAft>
              <a:buSzPts val="720"/>
              <a:buNone/>
              <a:defRPr sz="900"/>
            </a:lvl5pPr>
            <a:lvl6pPr indent="-228600" lvl="5" marL="2743200" algn="l">
              <a:spcBef>
                <a:spcPts val="600"/>
              </a:spcBef>
              <a:spcAft>
                <a:spcPts val="0"/>
              </a:spcAft>
              <a:buSzPts val="720"/>
              <a:buNone/>
              <a:defRPr sz="900"/>
            </a:lvl6pPr>
            <a:lvl7pPr indent="-228600" lvl="6" marL="3200400" algn="l">
              <a:spcBef>
                <a:spcPts val="600"/>
              </a:spcBef>
              <a:spcAft>
                <a:spcPts val="0"/>
              </a:spcAft>
              <a:buSzPts val="720"/>
              <a:buNone/>
              <a:defRPr sz="900"/>
            </a:lvl7pPr>
            <a:lvl8pPr indent="-228600" lvl="7" marL="3657600" algn="l">
              <a:spcBef>
                <a:spcPts val="600"/>
              </a:spcBef>
              <a:spcAft>
                <a:spcPts val="0"/>
              </a:spcAft>
              <a:buSzPts val="720"/>
              <a:buNone/>
              <a:defRPr sz="900"/>
            </a:lvl8pPr>
            <a:lvl9pPr indent="-228600" lvl="8" marL="4114800" algn="l">
              <a:spcBef>
                <a:spcPts val="600"/>
              </a:spcBef>
              <a:spcAft>
                <a:spcPts val="600"/>
              </a:spcAft>
              <a:buSzPts val="720"/>
              <a:buNone/>
              <a:defRPr sz="900"/>
            </a:lvl9pPr>
          </a:lstStyle>
          <a:p/>
        </p:txBody>
      </p:sp>
      <p:sp>
        <p:nvSpPr>
          <p:cNvPr id="76" name="Google Shape;76;p25"/>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5"/>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5"/>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9" name="Shape 79"/>
        <p:cNvGrpSpPr/>
        <p:nvPr/>
      </p:nvGrpSpPr>
      <p:grpSpPr>
        <a:xfrm>
          <a:off x="0" y="0"/>
          <a:ext cx="0" cy="0"/>
          <a:chOff x="0" y="0"/>
          <a:chExt cx="0" cy="0"/>
        </a:xfrm>
      </p:grpSpPr>
      <p:sp>
        <p:nvSpPr>
          <p:cNvPr id="80" name="Google Shape;80;p26"/>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6"/>
          <p:cNvSpPr/>
          <p:nvPr>
            <p:ph idx="2" type="pic"/>
          </p:nvPr>
        </p:nvSpPr>
        <p:spPr>
          <a:xfrm>
            <a:off x="685800" y="533400"/>
            <a:ext cx="10818812" cy="31242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sp>
      <p:sp>
        <p:nvSpPr>
          <p:cNvPr id="82" name="Google Shape;82;p26"/>
          <p:cNvSpPr txBox="1"/>
          <p:nvPr>
            <p:ph idx="1" type="body"/>
          </p:nvPr>
        </p:nvSpPr>
        <p:spPr>
          <a:xfrm>
            <a:off x="914402" y="3843867"/>
            <a:ext cx="8304210" cy="457200"/>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280"/>
              <a:buFont typeface="Century Gothic"/>
              <a:buNone/>
              <a:defRPr sz="1600"/>
            </a:lvl1pPr>
            <a:lvl2pPr indent="-228600" lvl="1" marL="914400" algn="l">
              <a:spcBef>
                <a:spcPts val="600"/>
              </a:spcBef>
              <a:spcAft>
                <a:spcPts val="0"/>
              </a:spcAft>
              <a:buSzPts val="1440"/>
              <a:buFont typeface="Century Gothic"/>
              <a:buNone/>
              <a:defRPr/>
            </a:lvl2pPr>
            <a:lvl3pPr indent="-228600" lvl="2" marL="1371600" algn="l">
              <a:spcBef>
                <a:spcPts val="600"/>
              </a:spcBef>
              <a:spcAft>
                <a:spcPts val="0"/>
              </a:spcAft>
              <a:buSzPts val="1280"/>
              <a:buFont typeface="Century Gothic"/>
              <a:buNone/>
              <a:defRPr/>
            </a:lvl3pPr>
            <a:lvl4pPr indent="-228600" lvl="3" marL="1828800" algn="l">
              <a:spcBef>
                <a:spcPts val="600"/>
              </a:spcBef>
              <a:spcAft>
                <a:spcPts val="0"/>
              </a:spcAft>
              <a:buSzPts val="1120"/>
              <a:buFont typeface="Century Gothic"/>
              <a:buNone/>
              <a:defRPr/>
            </a:lvl4pPr>
            <a:lvl5pPr indent="-228600" lvl="4" marL="2286000" algn="l">
              <a:spcBef>
                <a:spcPts val="600"/>
              </a:spcBef>
              <a:spcAft>
                <a:spcPts val="0"/>
              </a:spcAft>
              <a:buSzPts val="1120"/>
              <a:buFont typeface="Century Gothic"/>
              <a:buNone/>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83" name="Google Shape;83;p26"/>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6"/>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6"/>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6" name="Shape 86"/>
        <p:cNvGrpSpPr/>
        <p:nvPr/>
      </p:nvGrpSpPr>
      <p:grpSpPr>
        <a:xfrm>
          <a:off x="0" y="0"/>
          <a:ext cx="0" cy="0"/>
          <a:chOff x="0" y="0"/>
          <a:chExt cx="0" cy="0"/>
        </a:xfrm>
      </p:grpSpPr>
      <p:sp>
        <p:nvSpPr>
          <p:cNvPr id="87" name="Google Shape;87;p27"/>
          <p:cNvSpPr txBox="1"/>
          <p:nvPr>
            <p:ph type="title"/>
          </p:nvPr>
        </p:nvSpPr>
        <p:spPr>
          <a:xfrm>
            <a:off x="684213" y="685800"/>
            <a:ext cx="100584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7"/>
          <p:cNvSpPr txBox="1"/>
          <p:nvPr>
            <p:ph idx="1" type="body"/>
          </p:nvPr>
        </p:nvSpPr>
        <p:spPr>
          <a:xfrm>
            <a:off x="684212" y="4114800"/>
            <a:ext cx="8535988" cy="18796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None/>
              <a:defRPr sz="20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89" name="Google Shape;89;p27"/>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7"/>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7"/>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2" name="Shape 92"/>
        <p:cNvGrpSpPr/>
        <p:nvPr/>
      </p:nvGrpSpPr>
      <p:grpSpPr>
        <a:xfrm>
          <a:off x="0" y="0"/>
          <a:ext cx="0" cy="0"/>
          <a:chOff x="0" y="0"/>
          <a:chExt cx="0" cy="0"/>
        </a:xfrm>
      </p:grpSpPr>
      <p:sp>
        <p:nvSpPr>
          <p:cNvPr id="93" name="Google Shape;93;p28"/>
          <p:cNvSpPr txBox="1"/>
          <p:nvPr>
            <p:ph type="title"/>
          </p:nvPr>
        </p:nvSpPr>
        <p:spPr>
          <a:xfrm>
            <a:off x="1141411" y="685800"/>
            <a:ext cx="9144001"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8"/>
          <p:cNvSpPr txBox="1"/>
          <p:nvPr>
            <p:ph idx="1" type="body"/>
          </p:nvPr>
        </p:nvSpPr>
        <p:spPr>
          <a:xfrm>
            <a:off x="1446212" y="3429000"/>
            <a:ext cx="8534400" cy="3810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Font typeface="Century Gothic"/>
              <a:buNone/>
              <a:defRPr/>
            </a:lvl1pPr>
            <a:lvl2pPr indent="-228600" lvl="1" marL="914400" algn="l">
              <a:spcBef>
                <a:spcPts val="600"/>
              </a:spcBef>
              <a:spcAft>
                <a:spcPts val="0"/>
              </a:spcAft>
              <a:buSzPts val="1440"/>
              <a:buFont typeface="Century Gothic"/>
              <a:buNone/>
              <a:defRPr/>
            </a:lvl2pPr>
            <a:lvl3pPr indent="-228600" lvl="2" marL="1371600" algn="l">
              <a:spcBef>
                <a:spcPts val="600"/>
              </a:spcBef>
              <a:spcAft>
                <a:spcPts val="0"/>
              </a:spcAft>
              <a:buSzPts val="1280"/>
              <a:buFont typeface="Century Gothic"/>
              <a:buNone/>
              <a:defRPr/>
            </a:lvl3pPr>
            <a:lvl4pPr indent="-228600" lvl="3" marL="1828800" algn="l">
              <a:spcBef>
                <a:spcPts val="600"/>
              </a:spcBef>
              <a:spcAft>
                <a:spcPts val="0"/>
              </a:spcAft>
              <a:buSzPts val="1120"/>
              <a:buFont typeface="Century Gothic"/>
              <a:buNone/>
              <a:defRPr/>
            </a:lvl4pPr>
            <a:lvl5pPr indent="-228600" lvl="4" marL="2286000" algn="l">
              <a:spcBef>
                <a:spcPts val="600"/>
              </a:spcBef>
              <a:spcAft>
                <a:spcPts val="0"/>
              </a:spcAft>
              <a:buSzPts val="1120"/>
              <a:buFont typeface="Century Gothic"/>
              <a:buNone/>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95" name="Google Shape;95;p28"/>
          <p:cNvSpPr txBox="1"/>
          <p:nvPr>
            <p:ph idx="2" type="body"/>
          </p:nvPr>
        </p:nvSpPr>
        <p:spPr>
          <a:xfrm>
            <a:off x="684213" y="4301067"/>
            <a:ext cx="8534400" cy="1684865"/>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None/>
              <a:defRPr sz="20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96" name="Google Shape;96;p28"/>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8"/>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28"/>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9" name="Google Shape;99;p28"/>
          <p:cNvSpPr txBox="1"/>
          <p:nvPr/>
        </p:nvSpPr>
        <p:spPr>
          <a:xfrm>
            <a:off x="531812" y="812222"/>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
        <p:nvSpPr>
          <p:cNvPr id="100" name="Google Shape;100;p28"/>
          <p:cNvSpPr txBox="1"/>
          <p:nvPr/>
        </p:nvSpPr>
        <p:spPr>
          <a:xfrm>
            <a:off x="10285412" y="2768601"/>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1" name="Shape 101"/>
        <p:cNvGrpSpPr/>
        <p:nvPr/>
      </p:nvGrpSpPr>
      <p:grpSpPr>
        <a:xfrm>
          <a:off x="0" y="0"/>
          <a:ext cx="0" cy="0"/>
          <a:chOff x="0" y="0"/>
          <a:chExt cx="0" cy="0"/>
        </a:xfrm>
      </p:grpSpPr>
      <p:sp>
        <p:nvSpPr>
          <p:cNvPr id="102" name="Google Shape;102;p29"/>
          <p:cNvSpPr txBox="1"/>
          <p:nvPr>
            <p:ph type="title"/>
          </p:nvPr>
        </p:nvSpPr>
        <p:spPr>
          <a:xfrm>
            <a:off x="684212" y="3429000"/>
            <a:ext cx="8534400" cy="169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9"/>
          <p:cNvSpPr txBox="1"/>
          <p:nvPr>
            <p:ph idx="1" type="body"/>
          </p:nvPr>
        </p:nvSpPr>
        <p:spPr>
          <a:xfrm>
            <a:off x="684211" y="5132981"/>
            <a:ext cx="8535990"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SzPts val="1600"/>
              <a:buNone/>
              <a:defRPr sz="20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04" name="Google Shape;104;p29"/>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9"/>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9"/>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07" name="Shape 107"/>
        <p:cNvGrpSpPr/>
        <p:nvPr/>
      </p:nvGrpSpPr>
      <p:grpSpPr>
        <a:xfrm>
          <a:off x="0" y="0"/>
          <a:ext cx="0" cy="0"/>
          <a:chOff x="0" y="0"/>
          <a:chExt cx="0" cy="0"/>
        </a:xfrm>
      </p:grpSpPr>
      <p:sp>
        <p:nvSpPr>
          <p:cNvPr id="108" name="Google Shape;108;p30"/>
          <p:cNvSpPr txBox="1"/>
          <p:nvPr>
            <p:ph type="title"/>
          </p:nvPr>
        </p:nvSpPr>
        <p:spPr>
          <a:xfrm>
            <a:off x="1141413" y="685800"/>
            <a:ext cx="91440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30"/>
          <p:cNvSpPr txBox="1"/>
          <p:nvPr>
            <p:ph idx="1" type="body"/>
          </p:nvPr>
        </p:nvSpPr>
        <p:spPr>
          <a:xfrm>
            <a:off x="684212" y="3928534"/>
            <a:ext cx="8534401" cy="1049866"/>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SzPts val="1920"/>
              <a:buNone/>
              <a:defRPr b="0" sz="2400" cap="none">
                <a:solidFill>
                  <a:schemeClr val="lt1"/>
                </a:solidFill>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10" name="Google Shape;110;p30"/>
          <p:cNvSpPr txBox="1"/>
          <p:nvPr>
            <p:ph idx="2" type="body"/>
          </p:nvPr>
        </p:nvSpPr>
        <p:spPr>
          <a:xfrm>
            <a:off x="684211" y="4978400"/>
            <a:ext cx="8534401" cy="10160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11" name="Google Shape;111;p30"/>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30"/>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0"/>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4" name="Google Shape;114;p30"/>
          <p:cNvSpPr txBox="1"/>
          <p:nvPr/>
        </p:nvSpPr>
        <p:spPr>
          <a:xfrm>
            <a:off x="531812" y="812222"/>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
        <p:nvSpPr>
          <p:cNvPr id="115" name="Google Shape;115;p30"/>
          <p:cNvSpPr txBox="1"/>
          <p:nvPr/>
        </p:nvSpPr>
        <p:spPr>
          <a:xfrm>
            <a:off x="10285412" y="2768601"/>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16" name="Shape 116"/>
        <p:cNvGrpSpPr/>
        <p:nvPr/>
      </p:nvGrpSpPr>
      <p:grpSpPr>
        <a:xfrm>
          <a:off x="0" y="0"/>
          <a:ext cx="0" cy="0"/>
          <a:chOff x="0" y="0"/>
          <a:chExt cx="0" cy="0"/>
        </a:xfrm>
      </p:grpSpPr>
      <p:sp>
        <p:nvSpPr>
          <p:cNvPr id="117" name="Google Shape;117;p31"/>
          <p:cNvSpPr txBox="1"/>
          <p:nvPr>
            <p:ph type="title"/>
          </p:nvPr>
        </p:nvSpPr>
        <p:spPr>
          <a:xfrm>
            <a:off x="684213" y="685800"/>
            <a:ext cx="100584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31"/>
          <p:cNvSpPr txBox="1"/>
          <p:nvPr>
            <p:ph idx="1" type="body"/>
          </p:nvPr>
        </p:nvSpPr>
        <p:spPr>
          <a:xfrm>
            <a:off x="684212" y="3928534"/>
            <a:ext cx="8534400" cy="8382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SzPts val="1920"/>
              <a:buNone/>
              <a:defRPr b="0" sz="2400" cap="none">
                <a:solidFill>
                  <a:schemeClr val="lt1"/>
                </a:solidFill>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19" name="Google Shape;119;p31"/>
          <p:cNvSpPr txBox="1"/>
          <p:nvPr>
            <p:ph idx="2" type="body"/>
          </p:nvPr>
        </p:nvSpPr>
        <p:spPr>
          <a:xfrm>
            <a:off x="684211" y="4766732"/>
            <a:ext cx="8534401" cy="1227667"/>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20" name="Google Shape;120;p31"/>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31"/>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31"/>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3" name="Shape 123"/>
        <p:cNvGrpSpPr/>
        <p:nvPr/>
      </p:nvGrpSpPr>
      <p:grpSpPr>
        <a:xfrm>
          <a:off x="0" y="0"/>
          <a:ext cx="0" cy="0"/>
          <a:chOff x="0" y="0"/>
          <a:chExt cx="0" cy="0"/>
        </a:xfrm>
      </p:grpSpPr>
      <p:sp>
        <p:nvSpPr>
          <p:cNvPr id="124" name="Google Shape;124;p32"/>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2"/>
          <p:cNvSpPr txBox="1"/>
          <p:nvPr>
            <p:ph idx="1" type="body"/>
          </p:nvPr>
        </p:nvSpPr>
        <p:spPr>
          <a:xfrm rot="5400000">
            <a:off x="3143778" y="-1773767"/>
            <a:ext cx="3615267" cy="8534400"/>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26" name="Google Shape;126;p32"/>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32"/>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32"/>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9" name="Shape 129"/>
        <p:cNvGrpSpPr/>
        <p:nvPr/>
      </p:nvGrpSpPr>
      <p:grpSpPr>
        <a:xfrm>
          <a:off x="0" y="0"/>
          <a:ext cx="0" cy="0"/>
          <a:chOff x="0" y="0"/>
          <a:chExt cx="0" cy="0"/>
        </a:xfrm>
      </p:grpSpPr>
      <p:sp>
        <p:nvSpPr>
          <p:cNvPr id="130" name="Google Shape;130;p33"/>
          <p:cNvSpPr txBox="1"/>
          <p:nvPr>
            <p:ph type="title"/>
          </p:nvPr>
        </p:nvSpPr>
        <p:spPr>
          <a:xfrm rot="5400000">
            <a:off x="7427912" y="1943100"/>
            <a:ext cx="4572000"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33"/>
          <p:cNvSpPr txBox="1"/>
          <p:nvPr>
            <p:ph idx="1" type="body"/>
          </p:nvPr>
        </p:nvSpPr>
        <p:spPr>
          <a:xfrm rot="5400000">
            <a:off x="1943100" y="-571500"/>
            <a:ext cx="5308600" cy="7823200"/>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32" name="Google Shape;132;p33"/>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3"/>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3"/>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7" name="Shape 147"/>
        <p:cNvGrpSpPr/>
        <p:nvPr/>
      </p:nvGrpSpPr>
      <p:grpSpPr>
        <a:xfrm>
          <a:off x="0" y="0"/>
          <a:ext cx="0" cy="0"/>
          <a:chOff x="0" y="0"/>
          <a:chExt cx="0" cy="0"/>
        </a:xfrm>
      </p:grpSpPr>
      <p:sp>
        <p:nvSpPr>
          <p:cNvPr id="148" name="Google Shape;148;p18"/>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18"/>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50" name="Google Shape;150;p18"/>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18"/>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18"/>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5" name="Shape 5"/>
        <p:cNvGrpSpPr/>
        <p:nvPr/>
      </p:nvGrpSpPr>
      <p:grpSpPr>
        <a:xfrm>
          <a:off x="0" y="0"/>
          <a:ext cx="0" cy="0"/>
          <a:chOff x="0" y="0"/>
          <a:chExt cx="0" cy="0"/>
        </a:xfrm>
      </p:grpSpPr>
      <p:grpSp>
        <p:nvGrpSpPr>
          <p:cNvPr id="6" name="Google Shape;6;p14"/>
          <p:cNvGrpSpPr/>
          <p:nvPr/>
        </p:nvGrpSpPr>
        <p:grpSpPr>
          <a:xfrm>
            <a:off x="9206969" y="2963333"/>
            <a:ext cx="2981859" cy="3208867"/>
            <a:chOff x="9206969" y="2963333"/>
            <a:chExt cx="2981859" cy="3208867"/>
          </a:xfrm>
        </p:grpSpPr>
        <p:cxnSp>
          <p:nvCxnSpPr>
            <p:cNvPr id="7" name="Google Shape;7;p14"/>
            <p:cNvCxnSpPr/>
            <p:nvPr/>
          </p:nvCxnSpPr>
          <p:spPr>
            <a:xfrm flipH="1">
              <a:off x="11276012" y="2963333"/>
              <a:ext cx="912814" cy="912812"/>
            </a:xfrm>
            <a:prstGeom prst="straightConnector1">
              <a:avLst/>
            </a:prstGeom>
            <a:noFill/>
            <a:ln cap="flat" cmpd="sng" w="9525">
              <a:solidFill>
                <a:schemeClr val="lt1"/>
              </a:solidFill>
              <a:prstDash val="solid"/>
              <a:round/>
              <a:headEnd len="sm" w="sm" type="none"/>
              <a:tailEnd len="sm" w="sm" type="none"/>
            </a:ln>
          </p:spPr>
        </p:cxnSp>
        <p:cxnSp>
          <p:nvCxnSpPr>
            <p:cNvPr id="8" name="Google Shape;8;p14"/>
            <p:cNvCxnSpPr/>
            <p:nvPr/>
          </p:nvCxnSpPr>
          <p:spPr>
            <a:xfrm flipH="1">
              <a:off x="9206969" y="3190344"/>
              <a:ext cx="2981857" cy="2981856"/>
            </a:xfrm>
            <a:prstGeom prst="straightConnector1">
              <a:avLst/>
            </a:prstGeom>
            <a:noFill/>
            <a:ln cap="flat" cmpd="sng" w="9525">
              <a:solidFill>
                <a:schemeClr val="lt1"/>
              </a:solidFill>
              <a:prstDash val="solid"/>
              <a:round/>
              <a:headEnd len="sm" w="sm" type="none"/>
              <a:tailEnd len="sm" w="sm" type="none"/>
            </a:ln>
          </p:spPr>
        </p:cxnSp>
        <p:cxnSp>
          <p:nvCxnSpPr>
            <p:cNvPr id="9" name="Google Shape;9;p14"/>
            <p:cNvCxnSpPr/>
            <p:nvPr/>
          </p:nvCxnSpPr>
          <p:spPr>
            <a:xfrm flipH="1">
              <a:off x="10292292" y="3285067"/>
              <a:ext cx="1896534" cy="1896533"/>
            </a:xfrm>
            <a:prstGeom prst="straightConnector1">
              <a:avLst/>
            </a:prstGeom>
            <a:noFill/>
            <a:ln cap="flat" cmpd="sng" w="9525">
              <a:solidFill>
                <a:schemeClr val="lt1"/>
              </a:solidFill>
              <a:prstDash val="solid"/>
              <a:round/>
              <a:headEnd len="sm" w="sm" type="none"/>
              <a:tailEnd len="sm" w="sm" type="none"/>
            </a:ln>
          </p:spPr>
        </p:cxnSp>
        <p:cxnSp>
          <p:nvCxnSpPr>
            <p:cNvPr id="10" name="Google Shape;10;p14"/>
            <p:cNvCxnSpPr/>
            <p:nvPr/>
          </p:nvCxnSpPr>
          <p:spPr>
            <a:xfrm flipH="1">
              <a:off x="10443103" y="3131080"/>
              <a:ext cx="1745722" cy="1745720"/>
            </a:xfrm>
            <a:prstGeom prst="straightConnector1">
              <a:avLst/>
            </a:prstGeom>
            <a:noFill/>
            <a:ln cap="flat" cmpd="sng" w="28575">
              <a:solidFill>
                <a:schemeClr val="lt1"/>
              </a:solidFill>
              <a:prstDash val="solid"/>
              <a:round/>
              <a:headEnd len="sm" w="sm" type="none"/>
              <a:tailEnd len="sm" w="sm" type="none"/>
            </a:ln>
          </p:spPr>
        </p:cxnSp>
        <p:cxnSp>
          <p:nvCxnSpPr>
            <p:cNvPr id="11" name="Google Shape;11;p14"/>
            <p:cNvCxnSpPr/>
            <p:nvPr/>
          </p:nvCxnSpPr>
          <p:spPr>
            <a:xfrm flipH="1">
              <a:off x="10918826" y="3683001"/>
              <a:ext cx="1270001" cy="1269999"/>
            </a:xfrm>
            <a:prstGeom prst="straightConnector1">
              <a:avLst/>
            </a:prstGeom>
            <a:noFill/>
            <a:ln cap="flat" cmpd="sng" w="28575">
              <a:solidFill>
                <a:schemeClr val="lt1"/>
              </a:solidFill>
              <a:prstDash val="solid"/>
              <a:round/>
              <a:headEnd len="sm" w="sm" type="none"/>
              <a:tailEnd len="sm" w="sm" type="none"/>
            </a:ln>
          </p:spPr>
        </p:cxnSp>
      </p:grpSp>
      <p:sp>
        <p:nvSpPr>
          <p:cNvPr id="12" name="Google Shape;12;p14"/>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1"/>
              </a:buClr>
              <a:buSzPts val="3600"/>
              <a:buFont typeface="Century Gothic"/>
              <a:buNone/>
              <a:defRPr b="0" i="0" sz="36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3" name="Google Shape;13;p14"/>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30200" lvl="0" marL="457200" marR="0" rtl="0" algn="l">
              <a:spcBef>
                <a:spcPts val="400"/>
              </a:spcBef>
              <a:spcAft>
                <a:spcPts val="0"/>
              </a:spcAft>
              <a:buClr>
                <a:schemeClr val="lt1"/>
              </a:buClr>
              <a:buSzPts val="1600"/>
              <a:buFont typeface="Noto Sans Symbols"/>
              <a:buChar char="▶"/>
              <a:defRPr b="0" i="0" sz="2000" u="none" cap="none" strike="noStrike">
                <a:solidFill>
                  <a:srgbClr val="0F486F"/>
                </a:solidFill>
                <a:latin typeface="Century Gothic"/>
                <a:ea typeface="Century Gothic"/>
                <a:cs typeface="Century Gothic"/>
                <a:sym typeface="Century Gothic"/>
              </a:defRPr>
            </a:lvl1pPr>
            <a:lvl2pPr indent="-320040" lvl="1" marL="914400" marR="0" rtl="0" algn="l">
              <a:spcBef>
                <a:spcPts val="600"/>
              </a:spcBef>
              <a:spcAft>
                <a:spcPts val="0"/>
              </a:spcAft>
              <a:buClr>
                <a:schemeClr val="lt1"/>
              </a:buClr>
              <a:buSzPts val="1440"/>
              <a:buFont typeface="Noto Sans Symbols"/>
              <a:buChar char="▶"/>
              <a:defRPr b="0" i="0" sz="1800" u="none" cap="none" strike="noStrike">
                <a:solidFill>
                  <a:srgbClr val="0F486F"/>
                </a:solidFill>
                <a:latin typeface="Century Gothic"/>
                <a:ea typeface="Century Gothic"/>
                <a:cs typeface="Century Gothic"/>
                <a:sym typeface="Century Gothic"/>
              </a:defRPr>
            </a:lvl2pPr>
            <a:lvl3pPr indent="-309880" lvl="2" marL="1371600" marR="0" rtl="0" algn="l">
              <a:spcBef>
                <a:spcPts val="600"/>
              </a:spcBef>
              <a:spcAft>
                <a:spcPts val="0"/>
              </a:spcAft>
              <a:buClr>
                <a:schemeClr val="lt1"/>
              </a:buClr>
              <a:buSzPts val="1280"/>
              <a:buFont typeface="Noto Sans Symbols"/>
              <a:buChar char="▶"/>
              <a:defRPr b="0" i="0" sz="1600" u="none" cap="none" strike="noStrike">
                <a:solidFill>
                  <a:srgbClr val="0F486F"/>
                </a:solidFill>
                <a:latin typeface="Century Gothic"/>
                <a:ea typeface="Century Gothic"/>
                <a:cs typeface="Century Gothic"/>
                <a:sym typeface="Century Gothic"/>
              </a:defRPr>
            </a:lvl3pPr>
            <a:lvl4pPr indent="-299719" lvl="3" marL="18288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4pPr>
            <a:lvl5pPr indent="-299720" lvl="4" marL="22860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5pPr>
            <a:lvl6pPr indent="-299720" lvl="5" marL="27432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6pPr>
            <a:lvl7pPr indent="-299720" lvl="6" marL="32004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7pPr>
            <a:lvl8pPr indent="-299720" lvl="7" marL="36576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8pPr>
            <a:lvl9pPr indent="-299720" lvl="8" marL="4114800" marR="0" rtl="0" algn="l">
              <a:spcBef>
                <a:spcPts val="600"/>
              </a:spcBef>
              <a:spcAft>
                <a:spcPts val="60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9pPr>
          </a:lstStyle>
          <a:p/>
        </p:txBody>
      </p:sp>
      <p:sp>
        <p:nvSpPr>
          <p:cNvPr id="14" name="Google Shape;14;p14"/>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09304A"/>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14"/>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09304A"/>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6" name="Google Shape;16;p14"/>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3200" u="none" cap="none" strike="noStrike">
                <a:solidFill>
                  <a:srgbClr val="09304A"/>
                </a:solidFill>
                <a:latin typeface="Century Gothic"/>
                <a:ea typeface="Century Gothic"/>
                <a:cs typeface="Century Gothic"/>
                <a:sym typeface="Century Gothic"/>
              </a:defRPr>
            </a:lvl1pPr>
            <a:lvl2pPr indent="0" lvl="1" marL="0" marR="0" rtl="0" algn="r">
              <a:spcBef>
                <a:spcPts val="0"/>
              </a:spcBef>
              <a:buNone/>
              <a:defRPr b="0" i="0" sz="3200" u="none" cap="none" strike="noStrike">
                <a:solidFill>
                  <a:srgbClr val="09304A"/>
                </a:solidFill>
                <a:latin typeface="Century Gothic"/>
                <a:ea typeface="Century Gothic"/>
                <a:cs typeface="Century Gothic"/>
                <a:sym typeface="Century Gothic"/>
              </a:defRPr>
            </a:lvl2pPr>
            <a:lvl3pPr indent="0" lvl="2" marL="0" marR="0" rtl="0" algn="r">
              <a:spcBef>
                <a:spcPts val="0"/>
              </a:spcBef>
              <a:buNone/>
              <a:defRPr b="0" i="0" sz="3200" u="none" cap="none" strike="noStrike">
                <a:solidFill>
                  <a:srgbClr val="09304A"/>
                </a:solidFill>
                <a:latin typeface="Century Gothic"/>
                <a:ea typeface="Century Gothic"/>
                <a:cs typeface="Century Gothic"/>
                <a:sym typeface="Century Gothic"/>
              </a:defRPr>
            </a:lvl3pPr>
            <a:lvl4pPr indent="0" lvl="3" marL="0" marR="0" rtl="0" algn="r">
              <a:spcBef>
                <a:spcPts val="0"/>
              </a:spcBef>
              <a:buNone/>
              <a:defRPr b="0" i="0" sz="3200" u="none" cap="none" strike="noStrike">
                <a:solidFill>
                  <a:srgbClr val="09304A"/>
                </a:solidFill>
                <a:latin typeface="Century Gothic"/>
                <a:ea typeface="Century Gothic"/>
                <a:cs typeface="Century Gothic"/>
                <a:sym typeface="Century Gothic"/>
              </a:defRPr>
            </a:lvl4pPr>
            <a:lvl5pPr indent="0" lvl="4" marL="0" marR="0" rtl="0" algn="r">
              <a:spcBef>
                <a:spcPts val="0"/>
              </a:spcBef>
              <a:buNone/>
              <a:defRPr b="0" i="0" sz="3200" u="none" cap="none" strike="noStrike">
                <a:solidFill>
                  <a:srgbClr val="09304A"/>
                </a:solidFill>
                <a:latin typeface="Century Gothic"/>
                <a:ea typeface="Century Gothic"/>
                <a:cs typeface="Century Gothic"/>
                <a:sym typeface="Century Gothic"/>
              </a:defRPr>
            </a:lvl5pPr>
            <a:lvl6pPr indent="0" lvl="5" marL="0" marR="0" rtl="0" algn="r">
              <a:spcBef>
                <a:spcPts val="0"/>
              </a:spcBef>
              <a:buNone/>
              <a:defRPr b="0" i="0" sz="3200" u="none" cap="none" strike="noStrike">
                <a:solidFill>
                  <a:srgbClr val="09304A"/>
                </a:solidFill>
                <a:latin typeface="Century Gothic"/>
                <a:ea typeface="Century Gothic"/>
                <a:cs typeface="Century Gothic"/>
                <a:sym typeface="Century Gothic"/>
              </a:defRPr>
            </a:lvl6pPr>
            <a:lvl7pPr indent="0" lvl="6" marL="0" marR="0" rtl="0" algn="r">
              <a:spcBef>
                <a:spcPts val="0"/>
              </a:spcBef>
              <a:buNone/>
              <a:defRPr b="0" i="0" sz="3200" u="none" cap="none" strike="noStrike">
                <a:solidFill>
                  <a:srgbClr val="09304A"/>
                </a:solidFill>
                <a:latin typeface="Century Gothic"/>
                <a:ea typeface="Century Gothic"/>
                <a:cs typeface="Century Gothic"/>
                <a:sym typeface="Century Gothic"/>
              </a:defRPr>
            </a:lvl7pPr>
            <a:lvl8pPr indent="0" lvl="7" marL="0" marR="0" rtl="0" algn="r">
              <a:spcBef>
                <a:spcPts val="0"/>
              </a:spcBef>
              <a:buNone/>
              <a:defRPr b="0" i="0" sz="3200" u="none" cap="none" strike="noStrike">
                <a:solidFill>
                  <a:srgbClr val="09304A"/>
                </a:solidFill>
                <a:latin typeface="Century Gothic"/>
                <a:ea typeface="Century Gothic"/>
                <a:cs typeface="Century Gothic"/>
                <a:sym typeface="Century Gothic"/>
              </a:defRPr>
            </a:lvl8pPr>
            <a:lvl9pPr indent="0" lvl="8" marL="0" marR="0" rtl="0" algn="r">
              <a:spcBef>
                <a:spcPts val="0"/>
              </a:spcBef>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
              <a:srgbClr val="FFFFFF"/>
            </a:gs>
            <a:gs pos="100000">
              <a:srgbClr val="43D5FA"/>
            </a:gs>
          </a:gsLst>
          <a:lin ang="6120000" scaled="0"/>
        </a:gradFill>
      </p:bgPr>
    </p:bg>
    <p:spTree>
      <p:nvGrpSpPr>
        <p:cNvPr id="135" name="Shape 135"/>
        <p:cNvGrpSpPr/>
        <p:nvPr/>
      </p:nvGrpSpPr>
      <p:grpSpPr>
        <a:xfrm>
          <a:off x="0" y="0"/>
          <a:ext cx="0" cy="0"/>
          <a:chOff x="0" y="0"/>
          <a:chExt cx="0" cy="0"/>
        </a:xfrm>
      </p:grpSpPr>
      <p:grpSp>
        <p:nvGrpSpPr>
          <p:cNvPr id="136" name="Google Shape;136;p17"/>
          <p:cNvGrpSpPr/>
          <p:nvPr/>
        </p:nvGrpSpPr>
        <p:grpSpPr>
          <a:xfrm>
            <a:off x="9206969" y="2963333"/>
            <a:ext cx="2981859" cy="3208867"/>
            <a:chOff x="9206969" y="2963333"/>
            <a:chExt cx="2981859" cy="3208867"/>
          </a:xfrm>
        </p:grpSpPr>
        <p:cxnSp>
          <p:nvCxnSpPr>
            <p:cNvPr id="137" name="Google Shape;137;p17"/>
            <p:cNvCxnSpPr/>
            <p:nvPr/>
          </p:nvCxnSpPr>
          <p:spPr>
            <a:xfrm flipH="1">
              <a:off x="11276012" y="2963333"/>
              <a:ext cx="912814" cy="912812"/>
            </a:xfrm>
            <a:prstGeom prst="straightConnector1">
              <a:avLst/>
            </a:prstGeom>
            <a:noFill/>
            <a:ln cap="flat" cmpd="sng" w="9525">
              <a:solidFill>
                <a:schemeClr val="dk1"/>
              </a:solidFill>
              <a:prstDash val="solid"/>
              <a:round/>
              <a:headEnd len="sm" w="sm" type="none"/>
              <a:tailEnd len="sm" w="sm" type="none"/>
            </a:ln>
          </p:spPr>
        </p:cxnSp>
        <p:cxnSp>
          <p:nvCxnSpPr>
            <p:cNvPr id="138" name="Google Shape;138;p17"/>
            <p:cNvCxnSpPr/>
            <p:nvPr/>
          </p:nvCxnSpPr>
          <p:spPr>
            <a:xfrm flipH="1">
              <a:off x="9206969" y="3190344"/>
              <a:ext cx="2981857" cy="2981856"/>
            </a:xfrm>
            <a:prstGeom prst="straightConnector1">
              <a:avLst/>
            </a:prstGeom>
            <a:noFill/>
            <a:ln cap="flat" cmpd="sng" w="9525">
              <a:solidFill>
                <a:schemeClr val="dk1"/>
              </a:solidFill>
              <a:prstDash val="solid"/>
              <a:round/>
              <a:headEnd len="sm" w="sm" type="none"/>
              <a:tailEnd len="sm" w="sm" type="none"/>
            </a:ln>
          </p:spPr>
        </p:cxnSp>
        <p:cxnSp>
          <p:nvCxnSpPr>
            <p:cNvPr id="139" name="Google Shape;139;p17"/>
            <p:cNvCxnSpPr/>
            <p:nvPr/>
          </p:nvCxnSpPr>
          <p:spPr>
            <a:xfrm flipH="1">
              <a:off x="10292292" y="3285067"/>
              <a:ext cx="1896534" cy="1896533"/>
            </a:xfrm>
            <a:prstGeom prst="straightConnector1">
              <a:avLst/>
            </a:prstGeom>
            <a:noFill/>
            <a:ln cap="flat" cmpd="sng" w="9525">
              <a:solidFill>
                <a:schemeClr val="dk1"/>
              </a:solidFill>
              <a:prstDash val="solid"/>
              <a:round/>
              <a:headEnd len="sm" w="sm" type="none"/>
              <a:tailEnd len="sm" w="sm" type="none"/>
            </a:ln>
          </p:spPr>
        </p:cxnSp>
        <p:cxnSp>
          <p:nvCxnSpPr>
            <p:cNvPr id="140" name="Google Shape;140;p17"/>
            <p:cNvCxnSpPr/>
            <p:nvPr/>
          </p:nvCxnSpPr>
          <p:spPr>
            <a:xfrm flipH="1">
              <a:off x="10443103" y="3131080"/>
              <a:ext cx="1745722" cy="1745720"/>
            </a:xfrm>
            <a:prstGeom prst="straightConnector1">
              <a:avLst/>
            </a:prstGeom>
            <a:noFill/>
            <a:ln cap="flat" cmpd="sng" w="28575">
              <a:solidFill>
                <a:schemeClr val="dk1"/>
              </a:solidFill>
              <a:prstDash val="solid"/>
              <a:round/>
              <a:headEnd len="sm" w="sm" type="none"/>
              <a:tailEnd len="sm" w="sm" type="none"/>
            </a:ln>
          </p:spPr>
        </p:cxnSp>
        <p:cxnSp>
          <p:nvCxnSpPr>
            <p:cNvPr id="141" name="Google Shape;141;p17"/>
            <p:cNvCxnSpPr/>
            <p:nvPr/>
          </p:nvCxnSpPr>
          <p:spPr>
            <a:xfrm flipH="1">
              <a:off x="10918826" y="3683001"/>
              <a:ext cx="1270001" cy="1269999"/>
            </a:xfrm>
            <a:prstGeom prst="straightConnector1">
              <a:avLst/>
            </a:prstGeom>
            <a:noFill/>
            <a:ln cap="flat" cmpd="sng" w="28575">
              <a:solidFill>
                <a:schemeClr val="dk1"/>
              </a:solidFill>
              <a:prstDash val="solid"/>
              <a:round/>
              <a:headEnd len="sm" w="sm" type="none"/>
              <a:tailEnd len="sm" w="sm" type="none"/>
            </a:ln>
          </p:spPr>
        </p:cxnSp>
      </p:grpSp>
      <p:sp>
        <p:nvSpPr>
          <p:cNvPr id="142" name="Google Shape;142;p17"/>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1"/>
              </a:buClr>
              <a:buSzPts val="3600"/>
              <a:buFont typeface="Century Gothic"/>
              <a:buNone/>
              <a:defRPr b="0" i="0" sz="3600" u="none" cap="none" strike="noStrik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43" name="Google Shape;143;p17"/>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30200" lvl="0" marL="457200" marR="0" rtl="0" algn="l">
              <a:spcBef>
                <a:spcPts val="400"/>
              </a:spcBef>
              <a:spcAft>
                <a:spcPts val="0"/>
              </a:spcAft>
              <a:buClr>
                <a:schemeClr val="dk1"/>
              </a:buClr>
              <a:buSzPts val="1600"/>
              <a:buFont typeface="Noto Sans Symbols"/>
              <a:buChar char="▶"/>
              <a:defRPr b="0" i="0" sz="2000" u="none" cap="none" strike="noStrike">
                <a:solidFill>
                  <a:srgbClr val="22C4ED"/>
                </a:solidFill>
                <a:latin typeface="Century Gothic"/>
                <a:ea typeface="Century Gothic"/>
                <a:cs typeface="Century Gothic"/>
                <a:sym typeface="Century Gothic"/>
              </a:defRPr>
            </a:lvl1pPr>
            <a:lvl2pPr indent="-320040" lvl="1" marL="914400" marR="0" rtl="0" algn="l">
              <a:spcBef>
                <a:spcPts val="600"/>
              </a:spcBef>
              <a:spcAft>
                <a:spcPts val="0"/>
              </a:spcAft>
              <a:buClr>
                <a:schemeClr val="dk1"/>
              </a:buClr>
              <a:buSzPts val="1440"/>
              <a:buFont typeface="Noto Sans Symbols"/>
              <a:buChar char="▶"/>
              <a:defRPr b="0" i="0" sz="1800" u="none" cap="none" strike="noStrike">
                <a:solidFill>
                  <a:srgbClr val="22C4ED"/>
                </a:solidFill>
                <a:latin typeface="Century Gothic"/>
                <a:ea typeface="Century Gothic"/>
                <a:cs typeface="Century Gothic"/>
                <a:sym typeface="Century Gothic"/>
              </a:defRPr>
            </a:lvl2pPr>
            <a:lvl3pPr indent="-309880" lvl="2" marL="1371600" marR="0" rtl="0" algn="l">
              <a:spcBef>
                <a:spcPts val="600"/>
              </a:spcBef>
              <a:spcAft>
                <a:spcPts val="0"/>
              </a:spcAft>
              <a:buClr>
                <a:schemeClr val="dk1"/>
              </a:buClr>
              <a:buSzPts val="1280"/>
              <a:buFont typeface="Noto Sans Symbols"/>
              <a:buChar char="▶"/>
              <a:defRPr b="0" i="0" sz="1600" u="none" cap="none" strike="noStrike">
                <a:solidFill>
                  <a:srgbClr val="22C4ED"/>
                </a:solidFill>
                <a:latin typeface="Century Gothic"/>
                <a:ea typeface="Century Gothic"/>
                <a:cs typeface="Century Gothic"/>
                <a:sym typeface="Century Gothic"/>
              </a:defRPr>
            </a:lvl3pPr>
            <a:lvl4pPr indent="-299719" lvl="3" marL="18288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4pPr>
            <a:lvl5pPr indent="-299720" lvl="4" marL="22860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5pPr>
            <a:lvl6pPr indent="-299720" lvl="5" marL="27432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6pPr>
            <a:lvl7pPr indent="-299720" lvl="6" marL="32004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7pPr>
            <a:lvl8pPr indent="-299720" lvl="7" marL="36576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8pPr>
            <a:lvl9pPr indent="-299720" lvl="8" marL="4114800" marR="0" rtl="0" algn="l">
              <a:spcBef>
                <a:spcPts val="600"/>
              </a:spcBef>
              <a:spcAft>
                <a:spcPts val="60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9pPr>
          </a:lstStyle>
          <a:p/>
        </p:txBody>
      </p:sp>
      <p:sp>
        <p:nvSpPr>
          <p:cNvPr id="144" name="Google Shape;144;p17"/>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0D88A7"/>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45" name="Google Shape;145;p17"/>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0D88A7"/>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46" name="Google Shape;146;p17"/>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3200" u="none" cap="none" strike="noStrike">
                <a:solidFill>
                  <a:srgbClr val="0D88A7"/>
                </a:solidFill>
                <a:latin typeface="Century Gothic"/>
                <a:ea typeface="Century Gothic"/>
                <a:cs typeface="Century Gothic"/>
                <a:sym typeface="Century Gothic"/>
              </a:defRPr>
            </a:lvl1pPr>
            <a:lvl2pPr indent="0" lvl="1" marL="0" marR="0" rtl="0" algn="r">
              <a:spcBef>
                <a:spcPts val="0"/>
              </a:spcBef>
              <a:buNone/>
              <a:defRPr b="0" i="0" sz="3200" u="none" cap="none" strike="noStrike">
                <a:solidFill>
                  <a:srgbClr val="0D88A7"/>
                </a:solidFill>
                <a:latin typeface="Century Gothic"/>
                <a:ea typeface="Century Gothic"/>
                <a:cs typeface="Century Gothic"/>
                <a:sym typeface="Century Gothic"/>
              </a:defRPr>
            </a:lvl2pPr>
            <a:lvl3pPr indent="0" lvl="2" marL="0" marR="0" rtl="0" algn="r">
              <a:spcBef>
                <a:spcPts val="0"/>
              </a:spcBef>
              <a:buNone/>
              <a:defRPr b="0" i="0" sz="3200" u="none" cap="none" strike="noStrike">
                <a:solidFill>
                  <a:srgbClr val="0D88A7"/>
                </a:solidFill>
                <a:latin typeface="Century Gothic"/>
                <a:ea typeface="Century Gothic"/>
                <a:cs typeface="Century Gothic"/>
                <a:sym typeface="Century Gothic"/>
              </a:defRPr>
            </a:lvl3pPr>
            <a:lvl4pPr indent="0" lvl="3" marL="0" marR="0" rtl="0" algn="r">
              <a:spcBef>
                <a:spcPts val="0"/>
              </a:spcBef>
              <a:buNone/>
              <a:defRPr b="0" i="0" sz="3200" u="none" cap="none" strike="noStrike">
                <a:solidFill>
                  <a:srgbClr val="0D88A7"/>
                </a:solidFill>
                <a:latin typeface="Century Gothic"/>
                <a:ea typeface="Century Gothic"/>
                <a:cs typeface="Century Gothic"/>
                <a:sym typeface="Century Gothic"/>
              </a:defRPr>
            </a:lvl4pPr>
            <a:lvl5pPr indent="0" lvl="4" marL="0" marR="0" rtl="0" algn="r">
              <a:spcBef>
                <a:spcPts val="0"/>
              </a:spcBef>
              <a:buNone/>
              <a:defRPr b="0" i="0" sz="3200" u="none" cap="none" strike="noStrike">
                <a:solidFill>
                  <a:srgbClr val="0D88A7"/>
                </a:solidFill>
                <a:latin typeface="Century Gothic"/>
                <a:ea typeface="Century Gothic"/>
                <a:cs typeface="Century Gothic"/>
                <a:sym typeface="Century Gothic"/>
              </a:defRPr>
            </a:lvl5pPr>
            <a:lvl6pPr indent="0" lvl="5" marL="0" marR="0" rtl="0" algn="r">
              <a:spcBef>
                <a:spcPts val="0"/>
              </a:spcBef>
              <a:buNone/>
              <a:defRPr b="0" i="0" sz="3200" u="none" cap="none" strike="noStrike">
                <a:solidFill>
                  <a:srgbClr val="0D88A7"/>
                </a:solidFill>
                <a:latin typeface="Century Gothic"/>
                <a:ea typeface="Century Gothic"/>
                <a:cs typeface="Century Gothic"/>
                <a:sym typeface="Century Gothic"/>
              </a:defRPr>
            </a:lvl6pPr>
            <a:lvl7pPr indent="0" lvl="6" marL="0" marR="0" rtl="0" algn="r">
              <a:spcBef>
                <a:spcPts val="0"/>
              </a:spcBef>
              <a:buNone/>
              <a:defRPr b="0" i="0" sz="3200" u="none" cap="none" strike="noStrike">
                <a:solidFill>
                  <a:srgbClr val="0D88A7"/>
                </a:solidFill>
                <a:latin typeface="Century Gothic"/>
                <a:ea typeface="Century Gothic"/>
                <a:cs typeface="Century Gothic"/>
                <a:sym typeface="Century Gothic"/>
              </a:defRPr>
            </a:lvl7pPr>
            <a:lvl8pPr indent="0" lvl="7" marL="0" marR="0" rtl="0" algn="r">
              <a:spcBef>
                <a:spcPts val="0"/>
              </a:spcBef>
              <a:buNone/>
              <a:defRPr b="0" i="0" sz="3200" u="none" cap="none" strike="noStrike">
                <a:solidFill>
                  <a:srgbClr val="0D88A7"/>
                </a:solidFill>
                <a:latin typeface="Century Gothic"/>
                <a:ea typeface="Century Gothic"/>
                <a:cs typeface="Century Gothic"/>
                <a:sym typeface="Century Gothic"/>
              </a:defRPr>
            </a:lvl8pPr>
            <a:lvl9pPr indent="0" lvl="8" marL="0" marR="0" rtl="0" algn="r">
              <a:spcBef>
                <a:spcPts val="0"/>
              </a:spcBef>
              <a:buNone/>
              <a:defRPr b="0" i="0" sz="3200" u="none" cap="none" strike="noStrike">
                <a:solidFill>
                  <a:srgbClr val="0D88A7"/>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us02web.zoom.us/j/87905445113" TargetMode="External"/><Relationship Id="rId4" Type="http://schemas.openxmlformats.org/officeDocument/2006/relationships/hyperlink" Target="https://www.dropbox.com/s/47rpdqvujpommjy/Inter%20Week%206.mp3?dl=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
          <p:cNvSpPr txBox="1"/>
          <p:nvPr>
            <p:ph type="ctrTitle"/>
          </p:nvPr>
        </p:nvSpPr>
        <p:spPr>
          <a:xfrm>
            <a:off x="675862" y="425179"/>
            <a:ext cx="10614990" cy="1825096"/>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lt1"/>
              </a:buClr>
              <a:buSzPct val="100000"/>
              <a:buFont typeface="Century Gothic"/>
              <a:buNone/>
            </a:pPr>
            <a:br>
              <a:rPr lang="en-US" sz="5300"/>
            </a:br>
            <a:br>
              <a:rPr lang="en-US" sz="5300"/>
            </a:br>
            <a:r>
              <a:rPr lang="en-US" sz="5300"/>
              <a:t>CREATIVE WRITING: INTERMEDIATE</a:t>
            </a:r>
            <a:br>
              <a:rPr lang="en-US"/>
            </a:br>
            <a:br>
              <a:rPr lang="en-US" sz="1600"/>
            </a:br>
            <a:r>
              <a:rPr lang="en-US" sz="1600"/>
              <a:t>REMOTE WITH GALWAY ARTS CENTRE</a:t>
            </a:r>
            <a:br>
              <a:rPr lang="en-US" sz="1600"/>
            </a:br>
            <a:r>
              <a:rPr lang="en-US" sz="1600"/>
              <a:t>MARTIN KEAVENEY</a:t>
            </a:r>
            <a:endParaRPr/>
          </a:p>
        </p:txBody>
      </p:sp>
      <p:sp>
        <p:nvSpPr>
          <p:cNvPr id="158" name="Google Shape;158;p1"/>
          <p:cNvSpPr txBox="1"/>
          <p:nvPr>
            <p:ph idx="1" type="subTitle"/>
          </p:nvPr>
        </p:nvSpPr>
        <p:spPr>
          <a:xfrm>
            <a:off x="1040295" y="5747021"/>
            <a:ext cx="9448800" cy="6858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spcBef>
                <a:spcPts val="0"/>
              </a:spcBef>
              <a:spcAft>
                <a:spcPts val="0"/>
              </a:spcAft>
              <a:buSzPct val="79999"/>
              <a:buNone/>
            </a:pPr>
            <a:r>
              <a:rPr lang="en-US">
                <a:solidFill>
                  <a:schemeClr val="lt1"/>
                </a:solidFill>
              </a:rPr>
              <a:t>Week 6</a:t>
            </a:r>
            <a:endParaRPr/>
          </a:p>
          <a:p>
            <a:pPr indent="0" lvl="0" marL="0" rtl="0" algn="l">
              <a:spcBef>
                <a:spcPts val="925"/>
              </a:spcBef>
              <a:spcAft>
                <a:spcPts val="0"/>
              </a:spcAft>
              <a:buSzPct val="79999"/>
              <a:buNone/>
            </a:pPr>
            <a:r>
              <a:rPr lang="en-US">
                <a:solidFill>
                  <a:schemeClr val="lt1"/>
                </a:solidFill>
              </a:rPr>
              <a:t>Wonder</a:t>
            </a:r>
            <a:r>
              <a:rPr i="1" lang="en-US">
                <a:solidFill>
                  <a:schemeClr val="lt1"/>
                </a:solidFill>
              </a:rPr>
              <a:t> </a:t>
            </a:r>
            <a:r>
              <a:rPr lang="en-US">
                <a:solidFill>
                  <a:schemeClr val="lt1"/>
                </a:solidFill>
              </a:rPr>
              <a:t>World</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p:txBody>
      </p:sp>
      <p:pic>
        <p:nvPicPr>
          <p:cNvPr descr="A close up of a logo&#10;&#10;Description automatically generated" id="159" name="Google Shape;159;p1"/>
          <p:cNvPicPr preferRelativeResize="0"/>
          <p:nvPr/>
        </p:nvPicPr>
        <p:blipFill rotWithShape="1">
          <a:blip r:embed="rId3">
            <a:alphaModFix/>
          </a:blip>
          <a:srcRect b="0" l="0" r="0" t="0"/>
          <a:stretch/>
        </p:blipFill>
        <p:spPr>
          <a:xfrm>
            <a:off x="4650534" y="2398642"/>
            <a:ext cx="5838561" cy="41618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163" name="Shape 163"/>
        <p:cNvGrpSpPr/>
        <p:nvPr/>
      </p:nvGrpSpPr>
      <p:grpSpPr>
        <a:xfrm>
          <a:off x="0" y="0"/>
          <a:ext cx="0" cy="0"/>
          <a:chOff x="0" y="0"/>
          <a:chExt cx="0" cy="0"/>
        </a:xfrm>
      </p:grpSpPr>
      <p:grpSp>
        <p:nvGrpSpPr>
          <p:cNvPr id="164" name="Google Shape;164;p2"/>
          <p:cNvGrpSpPr/>
          <p:nvPr/>
        </p:nvGrpSpPr>
        <p:grpSpPr>
          <a:xfrm>
            <a:off x="1396411" y="926069"/>
            <a:ext cx="9396000" cy="3134199"/>
            <a:chOff x="712199" y="240269"/>
            <a:chExt cx="9396000" cy="3134199"/>
          </a:xfrm>
        </p:grpSpPr>
        <p:sp>
          <p:nvSpPr>
            <p:cNvPr id="165" name="Google Shape;165;p2"/>
            <p:cNvSpPr/>
            <p:nvPr/>
          </p:nvSpPr>
          <p:spPr>
            <a:xfrm>
              <a:off x="1900199" y="240269"/>
              <a:ext cx="1944000" cy="19440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
            <p:cNvSpPr/>
            <p:nvPr/>
          </p:nvSpPr>
          <p:spPr>
            <a:xfrm>
              <a:off x="712199" y="2654468"/>
              <a:ext cx="432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
            <p:cNvSpPr txBox="1"/>
            <p:nvPr/>
          </p:nvSpPr>
          <p:spPr>
            <a:xfrm>
              <a:off x="712199" y="2654468"/>
              <a:ext cx="432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lt1"/>
                </a:buClr>
                <a:buSzPts val="4600"/>
                <a:buFont typeface="Century Gothic"/>
                <a:buNone/>
              </a:pPr>
              <a:r>
                <a:rPr b="0" i="0" lang="en-US" sz="4600" u="none" cap="none" strike="noStrike">
                  <a:solidFill>
                    <a:schemeClr val="lt1"/>
                  </a:solidFill>
                  <a:latin typeface="Century Gothic"/>
                  <a:ea typeface="Century Gothic"/>
                  <a:cs typeface="Century Gothic"/>
                  <a:sym typeface="Century Gothic"/>
                </a:rPr>
                <a:t>Genre: Fantasy</a:t>
              </a:r>
              <a:endParaRPr b="0" i="0" sz="4600" u="none" cap="none" strike="noStrike">
                <a:solidFill>
                  <a:schemeClr val="lt1"/>
                </a:solidFill>
                <a:latin typeface="Century Gothic"/>
                <a:ea typeface="Century Gothic"/>
                <a:cs typeface="Century Gothic"/>
                <a:sym typeface="Century Gothic"/>
              </a:endParaRPr>
            </a:p>
          </p:txBody>
        </p:sp>
        <p:sp>
          <p:nvSpPr>
            <p:cNvPr id="168" name="Google Shape;168;p2"/>
            <p:cNvSpPr/>
            <p:nvPr/>
          </p:nvSpPr>
          <p:spPr>
            <a:xfrm>
              <a:off x="6976199" y="240269"/>
              <a:ext cx="1944000" cy="19440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
            <p:cNvSpPr/>
            <p:nvPr/>
          </p:nvSpPr>
          <p:spPr>
            <a:xfrm>
              <a:off x="5788199" y="2654468"/>
              <a:ext cx="432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
            <p:cNvSpPr txBox="1"/>
            <p:nvPr/>
          </p:nvSpPr>
          <p:spPr>
            <a:xfrm>
              <a:off x="5788199" y="2654468"/>
              <a:ext cx="432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lt1"/>
                </a:buClr>
                <a:buSzPts val="4600"/>
                <a:buFont typeface="Century Gothic"/>
                <a:buNone/>
              </a:pPr>
              <a:r>
                <a:rPr b="0" i="0" lang="en-US" sz="4600" u="none" cap="none" strike="noStrike">
                  <a:solidFill>
                    <a:schemeClr val="lt1"/>
                  </a:solidFill>
                  <a:latin typeface="Century Gothic"/>
                  <a:ea typeface="Century Gothic"/>
                  <a:cs typeface="Century Gothic"/>
                  <a:sym typeface="Century Gothic"/>
                </a:rPr>
                <a:t>Craft: Review</a:t>
              </a:r>
              <a:endParaRPr b="0" i="0" sz="4600" u="none" cap="none" strike="noStrike">
                <a:solidFill>
                  <a:schemeClr val="lt1"/>
                </a:solidFill>
                <a:latin typeface="Century Gothic"/>
                <a:ea typeface="Century Gothic"/>
                <a:cs typeface="Century Gothic"/>
                <a:sym typeface="Century Gothic"/>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4" name="Shape 174"/>
        <p:cNvGrpSpPr/>
        <p:nvPr/>
      </p:nvGrpSpPr>
      <p:grpSpPr>
        <a:xfrm>
          <a:off x="0" y="0"/>
          <a:ext cx="0" cy="0"/>
          <a:chOff x="0" y="0"/>
          <a:chExt cx="0" cy="0"/>
        </a:xfrm>
      </p:grpSpPr>
      <p:sp>
        <p:nvSpPr>
          <p:cNvPr id="175" name="Google Shape;175;p3"/>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76" name="Google Shape;176;p3"/>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177" name="Google Shape;177;p3"/>
          <p:cNvGrpSpPr/>
          <p:nvPr/>
        </p:nvGrpSpPr>
        <p:grpSpPr>
          <a:xfrm>
            <a:off x="1233965" y="643363"/>
            <a:ext cx="8619723" cy="1149574"/>
            <a:chOff x="268764" y="423"/>
            <a:chExt cx="8619723" cy="1149574"/>
          </a:xfrm>
        </p:grpSpPr>
        <p:sp>
          <p:nvSpPr>
            <p:cNvPr id="178" name="Google Shape;178;p3"/>
            <p:cNvSpPr/>
            <p:nvPr/>
          </p:nvSpPr>
          <p:spPr>
            <a:xfrm>
              <a:off x="268764" y="423"/>
              <a:ext cx="1915958" cy="1149574"/>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
            <p:cNvSpPr txBox="1"/>
            <p:nvPr/>
          </p:nvSpPr>
          <p:spPr>
            <a:xfrm>
              <a:off x="268764" y="423"/>
              <a:ext cx="1915958" cy="1149574"/>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b="0" i="0" lang="en-US" sz="3200" u="none" cap="none" strike="noStrike">
                  <a:solidFill>
                    <a:schemeClr val="lt1"/>
                  </a:solidFill>
                  <a:latin typeface="Century Gothic"/>
                  <a:ea typeface="Century Gothic"/>
                  <a:cs typeface="Century Gothic"/>
                  <a:sym typeface="Century Gothic"/>
                </a:rPr>
                <a:t>Fantasy</a:t>
              </a:r>
              <a:endParaRPr/>
            </a:p>
          </p:txBody>
        </p:sp>
        <p:sp>
          <p:nvSpPr>
            <p:cNvPr id="180" name="Google Shape;180;p3"/>
            <p:cNvSpPr/>
            <p:nvPr/>
          </p:nvSpPr>
          <p:spPr>
            <a:xfrm>
              <a:off x="2376318" y="423"/>
              <a:ext cx="6512169" cy="1149574"/>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
            <p:cNvSpPr txBox="1"/>
            <p:nvPr/>
          </p:nvSpPr>
          <p:spPr>
            <a:xfrm>
              <a:off x="2376318" y="423"/>
              <a:ext cx="6512169" cy="1149574"/>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b="0" i="0" lang="en-US" sz="3200" u="none" cap="none" strike="noStrike">
                  <a:solidFill>
                    <a:schemeClr val="lt1"/>
                  </a:solidFill>
                  <a:latin typeface="Century Gothic"/>
                  <a:ea typeface="Century Gothic"/>
                  <a:cs typeface="Century Gothic"/>
                  <a:sym typeface="Century Gothic"/>
                </a:rPr>
                <a:t>What is Fantasy? What is Fantastic Literature?</a:t>
              </a:r>
              <a:endParaRPr/>
            </a:p>
          </p:txBody>
        </p:sp>
      </p:grpSp>
      <p:sp>
        <p:nvSpPr>
          <p:cNvPr id="182" name="Google Shape;182;p3"/>
          <p:cNvSpPr txBox="1"/>
          <p:nvPr/>
        </p:nvSpPr>
        <p:spPr>
          <a:xfrm>
            <a:off x="1378226" y="2663687"/>
            <a:ext cx="915725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 </a:t>
            </a:r>
            <a:endParaRPr/>
          </a:p>
        </p:txBody>
      </p:sp>
      <p:sp>
        <p:nvSpPr>
          <p:cNvPr id="183" name="Google Shape;183;p3"/>
          <p:cNvSpPr/>
          <p:nvPr/>
        </p:nvSpPr>
        <p:spPr>
          <a:xfrm>
            <a:off x="397565" y="3033019"/>
            <a:ext cx="9859618"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84" name="Google Shape;184;p3"/>
          <p:cNvSpPr/>
          <p:nvPr/>
        </p:nvSpPr>
        <p:spPr>
          <a:xfrm>
            <a:off x="265043" y="1961322"/>
            <a:ext cx="10800522" cy="48013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 generous approach to the genre includes any work that contains</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magic or other elements that cannot be understood by the rules of reality. It also includes largely realistic works set in imagined variations on certain historical periods, the medieval era in particular’ (Burcher et al. 227)</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‘The best fantasy fiction features a wonderful blend of action, strong characters, and detailed, atmospheric settings. Classical themes such as honor, love, war, revenge, responsibility, otherness, obsession, and loyalty are explored in fantasy tales. Subjects such as bigotry,</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greed, religious extremism, politics, abuse, and addiction can be examined in fantasy contexts without offending cultural sensitivities. Fantasy is a chameleon, taking in elements of</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historical, romance, crime, and adventure fiction, often inthe pages of the same book’ Burcher et al. 227)</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Core Collections in Genre Studies: Fantasy Fiction 101</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Author(s): Charlotte Burcher, Neil Hollands, Andrew Smith, Barry Trott and Jessica</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Zellers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8" name="Shape 188"/>
        <p:cNvGrpSpPr/>
        <p:nvPr/>
      </p:nvGrpSpPr>
      <p:grpSpPr>
        <a:xfrm>
          <a:off x="0" y="0"/>
          <a:ext cx="0" cy="0"/>
          <a:chOff x="0" y="0"/>
          <a:chExt cx="0" cy="0"/>
        </a:xfrm>
      </p:grpSpPr>
      <p:sp>
        <p:nvSpPr>
          <p:cNvPr id="189" name="Google Shape;189;p4"/>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90" name="Google Shape;190;p4"/>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191" name="Google Shape;191;p4"/>
          <p:cNvGrpSpPr/>
          <p:nvPr/>
        </p:nvGrpSpPr>
        <p:grpSpPr>
          <a:xfrm>
            <a:off x="3296274" y="643565"/>
            <a:ext cx="5027398" cy="1436399"/>
            <a:chOff x="2331074" y="626"/>
            <a:chExt cx="5027398" cy="1436399"/>
          </a:xfrm>
        </p:grpSpPr>
        <p:sp>
          <p:nvSpPr>
            <p:cNvPr id="192" name="Google Shape;192;p4"/>
            <p:cNvSpPr/>
            <p:nvPr/>
          </p:nvSpPr>
          <p:spPr>
            <a:xfrm>
              <a:off x="2331074" y="626"/>
              <a:ext cx="2393999" cy="1436399"/>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4"/>
            <p:cNvSpPr txBox="1"/>
            <p:nvPr/>
          </p:nvSpPr>
          <p:spPr>
            <a:xfrm>
              <a:off x="2331074" y="626"/>
              <a:ext cx="2393999" cy="1436399"/>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Fantasy</a:t>
              </a:r>
              <a:endParaRPr/>
            </a:p>
          </p:txBody>
        </p:sp>
        <p:sp>
          <p:nvSpPr>
            <p:cNvPr id="194" name="Google Shape;194;p4"/>
            <p:cNvSpPr/>
            <p:nvPr/>
          </p:nvSpPr>
          <p:spPr>
            <a:xfrm>
              <a:off x="4964473" y="626"/>
              <a:ext cx="2393999" cy="1436399"/>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4"/>
            <p:cNvSpPr txBox="1"/>
            <p:nvPr/>
          </p:nvSpPr>
          <p:spPr>
            <a:xfrm>
              <a:off x="4964473" y="626"/>
              <a:ext cx="2393999" cy="1436399"/>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Examples of Fantasy Fiction</a:t>
              </a:r>
              <a:endParaRPr/>
            </a:p>
          </p:txBody>
        </p:sp>
      </p:grpSp>
      <p:sp>
        <p:nvSpPr>
          <p:cNvPr id="196" name="Google Shape;196;p4"/>
          <p:cNvSpPr txBox="1"/>
          <p:nvPr/>
        </p:nvSpPr>
        <p:spPr>
          <a:xfrm>
            <a:off x="1073290" y="2286000"/>
            <a:ext cx="10469353"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Attebery surveyed a large group of university professors as to which works were "quintessential fantasy" and came up with the titles </a:t>
            </a:r>
            <a:r>
              <a:rPr i="1" lang="en-US" sz="1800">
                <a:solidFill>
                  <a:schemeClr val="dk1"/>
                </a:solidFill>
                <a:latin typeface="Century Gothic"/>
                <a:ea typeface="Century Gothic"/>
                <a:cs typeface="Century Gothic"/>
                <a:sym typeface="Century Gothic"/>
              </a:rPr>
              <a:t>Dracula</a:t>
            </a:r>
            <a:r>
              <a:rPr lang="en-US" sz="1800">
                <a:solidFill>
                  <a:schemeClr val="dk1"/>
                </a:solidFill>
                <a:latin typeface="Century Gothic"/>
                <a:ea typeface="Century Gothic"/>
                <a:cs typeface="Century Gothic"/>
                <a:sym typeface="Century Gothic"/>
              </a:rPr>
              <a:t>, </a:t>
            </a:r>
            <a:r>
              <a:rPr i="1" lang="en-US" sz="1800">
                <a:solidFill>
                  <a:schemeClr val="dk1"/>
                </a:solidFill>
                <a:latin typeface="Century Gothic"/>
                <a:ea typeface="Century Gothic"/>
                <a:cs typeface="Century Gothic"/>
                <a:sym typeface="Century Gothic"/>
              </a:rPr>
              <a:t>The Worm Ouroboros</a:t>
            </a:r>
            <a:r>
              <a:rPr lang="en-US" sz="1800">
                <a:solidFill>
                  <a:schemeClr val="dk1"/>
                </a:solidFill>
                <a:latin typeface="Century Gothic"/>
                <a:ea typeface="Century Gothic"/>
                <a:cs typeface="Century Gothic"/>
                <a:sym typeface="Century Gothic"/>
              </a:rPr>
              <a:t>, </a:t>
            </a:r>
            <a:r>
              <a:rPr i="1" lang="en-US" sz="1800">
                <a:solidFill>
                  <a:schemeClr val="dk1"/>
                </a:solidFill>
                <a:latin typeface="Century Gothic"/>
                <a:ea typeface="Century Gothic"/>
                <a:cs typeface="Century Gothic"/>
                <a:sym typeface="Century Gothic"/>
              </a:rPr>
              <a:t>Alice in Wonderland</a:t>
            </a:r>
            <a:r>
              <a:rPr lang="en-US" sz="1800">
                <a:solidFill>
                  <a:schemeClr val="dk1"/>
                </a:solidFill>
                <a:latin typeface="Century Gothic"/>
                <a:ea typeface="Century Gothic"/>
                <a:cs typeface="Century Gothic"/>
                <a:sym typeface="Century Gothic"/>
              </a:rPr>
              <a:t>, Ursula le Guin's </a:t>
            </a:r>
            <a:r>
              <a:rPr i="1" lang="en-US" sz="1800">
                <a:solidFill>
                  <a:schemeClr val="dk1"/>
                </a:solidFill>
                <a:latin typeface="Century Gothic"/>
                <a:ea typeface="Century Gothic"/>
                <a:cs typeface="Century Gothic"/>
                <a:sym typeface="Century Gothic"/>
              </a:rPr>
              <a:t>Earthsea </a:t>
            </a:r>
            <a:r>
              <a:rPr lang="en-US" sz="1800">
                <a:solidFill>
                  <a:schemeClr val="dk1"/>
                </a:solidFill>
                <a:latin typeface="Century Gothic"/>
                <a:ea typeface="Century Gothic"/>
                <a:cs typeface="Century Gothic"/>
                <a:sym typeface="Century Gothic"/>
              </a:rPr>
              <a:t>series, and,at the top of the list, </a:t>
            </a:r>
            <a:r>
              <a:rPr i="1" lang="en-US" sz="1800">
                <a:solidFill>
                  <a:schemeClr val="dk1"/>
                </a:solidFill>
                <a:latin typeface="Century Gothic"/>
                <a:ea typeface="Century Gothic"/>
                <a:cs typeface="Century Gothic"/>
                <a:sym typeface="Century Gothic"/>
              </a:rPr>
              <a:t>The Lord of the Rings </a:t>
            </a:r>
            <a:r>
              <a:rPr lang="en-US" sz="1800">
                <a:solidFill>
                  <a:schemeClr val="dk1"/>
                </a:solidFill>
                <a:latin typeface="Century Gothic"/>
                <a:ea typeface="Century Gothic"/>
                <a:cs typeface="Century Gothic"/>
                <a:sym typeface="Century Gothic"/>
              </a:rPr>
              <a:t>(14). (Kramer  156)</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197" name="Google Shape;197;p4"/>
          <p:cNvPicPr preferRelativeResize="0"/>
          <p:nvPr/>
        </p:nvPicPr>
        <p:blipFill rotWithShape="1">
          <a:blip r:embed="rId3">
            <a:alphaModFix/>
          </a:blip>
          <a:srcRect b="0" l="-3610" r="3610" t="0"/>
          <a:stretch/>
        </p:blipFill>
        <p:spPr>
          <a:xfrm>
            <a:off x="881489" y="4571996"/>
            <a:ext cx="8315664" cy="104860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1" name="Shape 201"/>
        <p:cNvGrpSpPr/>
        <p:nvPr/>
      </p:nvGrpSpPr>
      <p:grpSpPr>
        <a:xfrm>
          <a:off x="0" y="0"/>
          <a:ext cx="0" cy="0"/>
          <a:chOff x="0" y="0"/>
          <a:chExt cx="0" cy="0"/>
        </a:xfrm>
      </p:grpSpPr>
      <p:sp>
        <p:nvSpPr>
          <p:cNvPr id="202" name="Google Shape;202;p5"/>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03" name="Google Shape;203;p5"/>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04" name="Google Shape;204;p5"/>
          <p:cNvGrpSpPr/>
          <p:nvPr/>
        </p:nvGrpSpPr>
        <p:grpSpPr>
          <a:xfrm>
            <a:off x="3496671" y="642939"/>
            <a:ext cx="3691272" cy="1052896"/>
            <a:chOff x="2531470" y="0"/>
            <a:chExt cx="3691272" cy="1052896"/>
          </a:xfrm>
        </p:grpSpPr>
        <p:sp>
          <p:nvSpPr>
            <p:cNvPr id="205" name="Google Shape;205;p5"/>
            <p:cNvSpPr/>
            <p:nvPr/>
          </p:nvSpPr>
          <p:spPr>
            <a:xfrm>
              <a:off x="2531470" y="0"/>
              <a:ext cx="1754090" cy="1052454"/>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5"/>
            <p:cNvSpPr txBox="1"/>
            <p:nvPr/>
          </p:nvSpPr>
          <p:spPr>
            <a:xfrm>
              <a:off x="2531470" y="0"/>
              <a:ext cx="1754090" cy="1052454"/>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Clr>
                  <a:schemeClr val="lt1"/>
                </a:buClr>
                <a:buSzPts val="2900"/>
                <a:buFont typeface="Century Gothic"/>
                <a:buNone/>
              </a:pPr>
              <a:r>
                <a:rPr lang="en-US" sz="2900">
                  <a:solidFill>
                    <a:schemeClr val="lt1"/>
                  </a:solidFill>
                  <a:latin typeface="Century Gothic"/>
                  <a:ea typeface="Century Gothic"/>
                  <a:cs typeface="Century Gothic"/>
                  <a:sym typeface="Century Gothic"/>
                </a:rPr>
                <a:t>Fantasy</a:t>
              </a:r>
              <a:endParaRPr/>
            </a:p>
          </p:txBody>
        </p:sp>
        <p:sp>
          <p:nvSpPr>
            <p:cNvPr id="207" name="Google Shape;207;p5"/>
            <p:cNvSpPr/>
            <p:nvPr/>
          </p:nvSpPr>
          <p:spPr>
            <a:xfrm>
              <a:off x="4468652" y="442"/>
              <a:ext cx="1754090" cy="1052454"/>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5"/>
            <p:cNvSpPr txBox="1"/>
            <p:nvPr/>
          </p:nvSpPr>
          <p:spPr>
            <a:xfrm>
              <a:off x="4468652" y="442"/>
              <a:ext cx="1754090" cy="1052454"/>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Clr>
                  <a:schemeClr val="lt1"/>
                </a:buClr>
                <a:buSzPts val="2900"/>
                <a:buFont typeface="Century Gothic"/>
                <a:buNone/>
              </a:pPr>
              <a:r>
                <a:rPr lang="en-US" sz="2900">
                  <a:solidFill>
                    <a:schemeClr val="lt1"/>
                  </a:solidFill>
                  <a:latin typeface="Century Gothic"/>
                  <a:ea typeface="Century Gothic"/>
                  <a:cs typeface="Century Gothic"/>
                  <a:sym typeface="Century Gothic"/>
                </a:rPr>
                <a:t>Urban Fantasy</a:t>
              </a:r>
              <a:endParaRPr/>
            </a:p>
          </p:txBody>
        </p:sp>
      </p:grpSp>
      <p:sp>
        <p:nvSpPr>
          <p:cNvPr id="209" name="Google Shape;209;p5"/>
          <p:cNvSpPr/>
          <p:nvPr/>
        </p:nvSpPr>
        <p:spPr>
          <a:xfrm>
            <a:off x="1137479" y="5226538"/>
            <a:ext cx="10548731"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Ekman, Stefan ‘Urban Fantasy: A Literature of the Unseen’</a:t>
            </a:r>
            <a:endParaRPr/>
          </a:p>
          <a:p>
            <a:pPr indent="0" lvl="0" marL="0" marR="0" rtl="0" algn="l">
              <a:spcBef>
                <a:spcPts val="0"/>
              </a:spcBef>
              <a:spcAft>
                <a:spcPts val="0"/>
              </a:spcAft>
              <a:buNone/>
            </a:pPr>
            <a:r>
              <a:rPr i="1" lang="en-US" sz="1800">
                <a:solidFill>
                  <a:schemeClr val="dk1"/>
                </a:solidFill>
                <a:latin typeface="Century Gothic"/>
                <a:ea typeface="Century Gothic"/>
                <a:cs typeface="Century Gothic"/>
                <a:sym typeface="Century Gothic"/>
              </a:rPr>
              <a:t>Journal of the Fantastic in the Arts </a:t>
            </a:r>
            <a:r>
              <a:rPr lang="en-US" sz="1800">
                <a:solidFill>
                  <a:schemeClr val="dk1"/>
                </a:solidFill>
                <a:latin typeface="Century Gothic"/>
                <a:ea typeface="Century Gothic"/>
                <a:cs typeface="Century Gothic"/>
                <a:sym typeface="Century Gothic"/>
              </a:rPr>
              <a:t>27. 3  (2016), pp. 452-</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469.</a:t>
            </a:r>
            <a:endParaRPr/>
          </a:p>
        </p:txBody>
      </p:sp>
      <p:sp>
        <p:nvSpPr>
          <p:cNvPr id="210" name="Google Shape;210;p5"/>
          <p:cNvSpPr txBox="1"/>
          <p:nvPr/>
        </p:nvSpPr>
        <p:spPr>
          <a:xfrm>
            <a:off x="848138" y="1696278"/>
            <a:ext cx="10548731"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The beginnings of urban fantasy have been assigned to various points in time and connected to different originators. In his entry in The Encyclopedia of Fantasy (1997), John Clute traces the history of urban fantasy from the edifices of Horace Walpole's The Castle of Otranto (1764) to contemporary urban fantasists. To him, the mid-19th century writers Charles</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Dickens and Eugène Sue are literary progenitors, but he refrains from giving a specific date for when the genre began. Alexander C. Irvine proposes an even longer heritage for the fantastic city, tracing its roots "in Utopian and quest literature all the way back to the Ur of Gilgamesh" (202). Helen Young similarly acknowledges a long history for one sort of urban fantasy, back to Plato’s Republic and Thomas More's Utopia (1516) (141) (Ekman 153).</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4" name="Shape 214"/>
        <p:cNvGrpSpPr/>
        <p:nvPr/>
      </p:nvGrpSpPr>
      <p:grpSpPr>
        <a:xfrm>
          <a:off x="0" y="0"/>
          <a:ext cx="0" cy="0"/>
          <a:chOff x="0" y="0"/>
          <a:chExt cx="0" cy="0"/>
        </a:xfrm>
      </p:grpSpPr>
      <p:sp>
        <p:nvSpPr>
          <p:cNvPr id="215" name="Google Shape;215;p6"/>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16" name="Google Shape;216;p6"/>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17" name="Google Shape;217;p6"/>
          <p:cNvGrpSpPr/>
          <p:nvPr/>
        </p:nvGrpSpPr>
        <p:grpSpPr>
          <a:xfrm>
            <a:off x="3420535" y="643098"/>
            <a:ext cx="3971661" cy="1092936"/>
            <a:chOff x="2455335" y="159"/>
            <a:chExt cx="3971661" cy="1092936"/>
          </a:xfrm>
        </p:grpSpPr>
        <p:sp>
          <p:nvSpPr>
            <p:cNvPr id="218" name="Google Shape;218;p6"/>
            <p:cNvSpPr/>
            <p:nvPr/>
          </p:nvSpPr>
          <p:spPr>
            <a:xfrm>
              <a:off x="2455335" y="159"/>
              <a:ext cx="1821294" cy="1092776"/>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6"/>
            <p:cNvSpPr txBox="1"/>
            <p:nvPr/>
          </p:nvSpPr>
          <p:spPr>
            <a:xfrm>
              <a:off x="2455335" y="159"/>
              <a:ext cx="1821294" cy="1092776"/>
            </a:xfrm>
            <a:prstGeom prst="rect">
              <a:avLst/>
            </a:prstGeom>
            <a:noFill/>
            <a:ln>
              <a:noFill/>
            </a:ln>
          </p:spPr>
          <p:txBody>
            <a:bodyPr anchorCtr="0" anchor="ctr" bIns="99050" lIns="99050" spcFirstLastPara="1" rIns="99050" wrap="square" tIns="99050">
              <a:noAutofit/>
            </a:bodyPr>
            <a:lstStyle/>
            <a:p>
              <a:pPr indent="0" lvl="0" marL="0" marR="0" rtl="0" algn="ctr">
                <a:lnSpc>
                  <a:spcPct val="90000"/>
                </a:lnSpc>
                <a:spcBef>
                  <a:spcPts val="0"/>
                </a:spcBef>
                <a:spcAft>
                  <a:spcPts val="0"/>
                </a:spcAft>
                <a:buClr>
                  <a:schemeClr val="lt1"/>
                </a:buClr>
                <a:buSzPts val="2600"/>
                <a:buFont typeface="Century Gothic"/>
                <a:buNone/>
              </a:pPr>
              <a:r>
                <a:rPr lang="en-US" sz="2600" u="sng">
                  <a:solidFill>
                    <a:schemeClr val="lt1"/>
                  </a:solidFill>
                  <a:latin typeface="Century Gothic"/>
                  <a:ea typeface="Century Gothic"/>
                  <a:cs typeface="Century Gothic"/>
                  <a:sym typeface="Century Gothic"/>
                </a:rPr>
                <a:t>Fantasy</a:t>
              </a:r>
              <a:endParaRPr sz="2600">
                <a:solidFill>
                  <a:schemeClr val="lt1"/>
                </a:solidFill>
                <a:latin typeface="Century Gothic"/>
                <a:ea typeface="Century Gothic"/>
                <a:cs typeface="Century Gothic"/>
                <a:sym typeface="Century Gothic"/>
              </a:endParaRPr>
            </a:p>
          </p:txBody>
        </p:sp>
        <p:sp>
          <p:nvSpPr>
            <p:cNvPr id="220" name="Google Shape;220;p6"/>
            <p:cNvSpPr/>
            <p:nvPr/>
          </p:nvSpPr>
          <p:spPr>
            <a:xfrm>
              <a:off x="4605702" y="319"/>
              <a:ext cx="1821294" cy="1092776"/>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6"/>
            <p:cNvSpPr txBox="1"/>
            <p:nvPr/>
          </p:nvSpPr>
          <p:spPr>
            <a:xfrm>
              <a:off x="4605702" y="319"/>
              <a:ext cx="1821294" cy="1092776"/>
            </a:xfrm>
            <a:prstGeom prst="rect">
              <a:avLst/>
            </a:prstGeom>
            <a:noFill/>
            <a:ln>
              <a:noFill/>
            </a:ln>
          </p:spPr>
          <p:txBody>
            <a:bodyPr anchorCtr="0" anchor="ctr" bIns="99050" lIns="99050" spcFirstLastPara="1" rIns="99050" wrap="square" tIns="99050">
              <a:noAutofit/>
            </a:bodyPr>
            <a:lstStyle/>
            <a:p>
              <a:pPr indent="0" lvl="0" marL="0" marR="0" rtl="0" algn="ctr">
                <a:lnSpc>
                  <a:spcPct val="90000"/>
                </a:lnSpc>
                <a:spcBef>
                  <a:spcPts val="0"/>
                </a:spcBef>
                <a:spcAft>
                  <a:spcPts val="0"/>
                </a:spcAft>
                <a:buClr>
                  <a:schemeClr val="lt1"/>
                </a:buClr>
                <a:buSzPts val="2600"/>
                <a:buFont typeface="Century Gothic"/>
                <a:buNone/>
              </a:pPr>
              <a:r>
                <a:rPr lang="en-US" sz="2600">
                  <a:solidFill>
                    <a:schemeClr val="lt1"/>
                  </a:solidFill>
                  <a:latin typeface="Century Gothic"/>
                  <a:ea typeface="Century Gothic"/>
                  <a:cs typeface="Century Gothic"/>
                  <a:sym typeface="Century Gothic"/>
                </a:rPr>
                <a:t>Further Discussion</a:t>
              </a:r>
              <a:endParaRPr/>
            </a:p>
          </p:txBody>
        </p:sp>
      </p:grpSp>
      <p:sp>
        <p:nvSpPr>
          <p:cNvPr id="222" name="Google Shape;222;p6"/>
          <p:cNvSpPr txBox="1"/>
          <p:nvPr/>
        </p:nvSpPr>
        <p:spPr>
          <a:xfrm>
            <a:off x="554383" y="1981344"/>
            <a:ext cx="1077622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23" name="Google Shape;223;p6"/>
          <p:cNvSpPr txBox="1"/>
          <p:nvPr/>
        </p:nvSpPr>
        <p:spPr>
          <a:xfrm>
            <a:off x="1179443" y="1981344"/>
            <a:ext cx="9263270"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Traditionally, the genre of fantasy has been understood as stemming from Medieval Romance and fairy tales, and, even further back, from myths and legends of the ancients. ‘ (Kramer 153)</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First, in terms of the content, it is "the impossible," something that could never happen in the real world (14). Next, fantasy also requires comic structure, in the classical sense of comedy: Attebery writes, "Death, despair, horror, and betrayal may enter into a fantasy, but they must not be the final word" (15). Finally, fantasy must aim to evoke the response of wonder within readers (16). (Attebery qtd in Kramer  156)</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7" name="Shape 227"/>
        <p:cNvGrpSpPr/>
        <p:nvPr/>
      </p:nvGrpSpPr>
      <p:grpSpPr>
        <a:xfrm>
          <a:off x="0" y="0"/>
          <a:ext cx="0" cy="0"/>
          <a:chOff x="0" y="0"/>
          <a:chExt cx="0" cy="0"/>
        </a:xfrm>
      </p:grpSpPr>
      <p:sp>
        <p:nvSpPr>
          <p:cNvPr id="228" name="Google Shape;228;p7"/>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9" name="Google Shape;229;p7"/>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30" name="Google Shape;230;p7"/>
          <p:cNvGrpSpPr/>
          <p:nvPr/>
        </p:nvGrpSpPr>
        <p:grpSpPr>
          <a:xfrm>
            <a:off x="1870848" y="645796"/>
            <a:ext cx="8404195" cy="3398053"/>
            <a:chOff x="905648" y="2857"/>
            <a:chExt cx="8404195" cy="3398053"/>
          </a:xfrm>
        </p:grpSpPr>
        <p:sp>
          <p:nvSpPr>
            <p:cNvPr id="231" name="Google Shape;231;p7"/>
            <p:cNvSpPr/>
            <p:nvPr/>
          </p:nvSpPr>
          <p:spPr>
            <a:xfrm>
              <a:off x="905648" y="74734"/>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7"/>
            <p:cNvSpPr txBox="1"/>
            <p:nvPr/>
          </p:nvSpPr>
          <p:spPr>
            <a:xfrm>
              <a:off x="905648" y="74734"/>
              <a:ext cx="2613886" cy="1568332"/>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Fantasy</a:t>
              </a:r>
              <a:endParaRPr/>
            </a:p>
          </p:txBody>
        </p:sp>
        <p:sp>
          <p:nvSpPr>
            <p:cNvPr id="233" name="Google Shape;233;p7"/>
            <p:cNvSpPr/>
            <p:nvPr/>
          </p:nvSpPr>
          <p:spPr>
            <a:xfrm>
              <a:off x="3820681" y="2857"/>
              <a:ext cx="2613886" cy="1568332"/>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7"/>
            <p:cNvSpPr txBox="1"/>
            <p:nvPr/>
          </p:nvSpPr>
          <p:spPr>
            <a:xfrm>
              <a:off x="3820681" y="2857"/>
              <a:ext cx="2613886" cy="1568332"/>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Building the world</a:t>
              </a:r>
              <a:endParaRPr/>
            </a:p>
          </p:txBody>
        </p:sp>
        <p:sp>
          <p:nvSpPr>
            <p:cNvPr id="235" name="Google Shape;235;p7"/>
            <p:cNvSpPr/>
            <p:nvPr/>
          </p:nvSpPr>
          <p:spPr>
            <a:xfrm>
              <a:off x="6695957" y="2857"/>
              <a:ext cx="2613886" cy="1568332"/>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7"/>
            <p:cNvSpPr txBox="1"/>
            <p:nvPr/>
          </p:nvSpPr>
          <p:spPr>
            <a:xfrm>
              <a:off x="6695957" y="2857"/>
              <a:ext cx="2613886" cy="1568332"/>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 Projecting a plot</a:t>
              </a:r>
              <a:endParaRPr/>
            </a:p>
          </p:txBody>
        </p:sp>
        <p:sp>
          <p:nvSpPr>
            <p:cNvPr id="237" name="Google Shape;237;p7"/>
            <p:cNvSpPr/>
            <p:nvPr/>
          </p:nvSpPr>
          <p:spPr>
            <a:xfrm>
              <a:off x="945405" y="1832578"/>
              <a:ext cx="2613886" cy="1568332"/>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7"/>
            <p:cNvSpPr txBox="1"/>
            <p:nvPr/>
          </p:nvSpPr>
          <p:spPr>
            <a:xfrm>
              <a:off x="945405" y="1832578"/>
              <a:ext cx="2613886" cy="1568332"/>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Unusual Approach</a:t>
              </a:r>
              <a:endParaRPr/>
            </a:p>
          </p:txBody>
        </p:sp>
        <p:sp>
          <p:nvSpPr>
            <p:cNvPr id="239" name="Google Shape;239;p7"/>
            <p:cNvSpPr/>
            <p:nvPr/>
          </p:nvSpPr>
          <p:spPr>
            <a:xfrm>
              <a:off x="3820681" y="1832578"/>
              <a:ext cx="2613886" cy="1568332"/>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7"/>
            <p:cNvSpPr txBox="1"/>
            <p:nvPr/>
          </p:nvSpPr>
          <p:spPr>
            <a:xfrm>
              <a:off x="3820681" y="1832578"/>
              <a:ext cx="2613886" cy="1568332"/>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Happy Endings(?)</a:t>
              </a:r>
              <a:endParaRPr/>
            </a:p>
          </p:txBody>
        </p:sp>
        <p:sp>
          <p:nvSpPr>
            <p:cNvPr id="241" name="Google Shape;241;p7"/>
            <p:cNvSpPr/>
            <p:nvPr/>
          </p:nvSpPr>
          <p:spPr>
            <a:xfrm>
              <a:off x="6695957" y="1832578"/>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7"/>
            <p:cNvSpPr txBox="1"/>
            <p:nvPr/>
          </p:nvSpPr>
          <p:spPr>
            <a:xfrm>
              <a:off x="6695957" y="1832578"/>
              <a:ext cx="2613886" cy="1568332"/>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Others</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6" name="Shape 246"/>
        <p:cNvGrpSpPr/>
        <p:nvPr/>
      </p:nvGrpSpPr>
      <p:grpSpPr>
        <a:xfrm>
          <a:off x="0" y="0"/>
          <a:ext cx="0" cy="0"/>
          <a:chOff x="0" y="0"/>
          <a:chExt cx="0" cy="0"/>
        </a:xfrm>
      </p:grpSpPr>
      <p:sp>
        <p:nvSpPr>
          <p:cNvPr id="247" name="Google Shape;247;p8"/>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8" name="Google Shape;248;p8"/>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49" name="Google Shape;249;p8"/>
          <p:cNvGrpSpPr/>
          <p:nvPr/>
        </p:nvGrpSpPr>
        <p:grpSpPr>
          <a:xfrm>
            <a:off x="1910605" y="645796"/>
            <a:ext cx="8364438" cy="3398053"/>
            <a:chOff x="945405" y="2857"/>
            <a:chExt cx="8364438" cy="3398053"/>
          </a:xfrm>
        </p:grpSpPr>
        <p:sp>
          <p:nvSpPr>
            <p:cNvPr id="250" name="Google Shape;250;p8"/>
            <p:cNvSpPr/>
            <p:nvPr/>
          </p:nvSpPr>
          <p:spPr>
            <a:xfrm>
              <a:off x="945405" y="2857"/>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8"/>
            <p:cNvSpPr txBox="1"/>
            <p:nvPr/>
          </p:nvSpPr>
          <p:spPr>
            <a:xfrm>
              <a:off x="945405" y="2857"/>
              <a:ext cx="2613886" cy="1568332"/>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This week’s reading</a:t>
              </a:r>
              <a:endParaRPr/>
            </a:p>
          </p:txBody>
        </p:sp>
        <p:sp>
          <p:nvSpPr>
            <p:cNvPr id="252" name="Google Shape;252;p8"/>
            <p:cNvSpPr/>
            <p:nvPr/>
          </p:nvSpPr>
          <p:spPr>
            <a:xfrm>
              <a:off x="3820681" y="2857"/>
              <a:ext cx="2613886" cy="1568332"/>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8"/>
            <p:cNvSpPr txBox="1"/>
            <p:nvPr/>
          </p:nvSpPr>
          <p:spPr>
            <a:xfrm>
              <a:off x="3820681" y="2857"/>
              <a:ext cx="2613886" cy="1568332"/>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i="1" lang="en-US" sz="3500" u="none">
                  <a:solidFill>
                    <a:schemeClr val="lt1"/>
                  </a:solidFill>
                  <a:latin typeface="Century Gothic"/>
                  <a:ea typeface="Century Gothic"/>
                  <a:cs typeface="Century Gothic"/>
                  <a:sym typeface="Century Gothic"/>
                </a:rPr>
                <a:t>Northern Lights </a:t>
              </a:r>
              <a:endParaRPr/>
            </a:p>
          </p:txBody>
        </p:sp>
        <p:sp>
          <p:nvSpPr>
            <p:cNvPr id="254" name="Google Shape;254;p8"/>
            <p:cNvSpPr/>
            <p:nvPr/>
          </p:nvSpPr>
          <p:spPr>
            <a:xfrm>
              <a:off x="6695957" y="2857"/>
              <a:ext cx="2613886" cy="1568332"/>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8"/>
            <p:cNvSpPr txBox="1"/>
            <p:nvPr/>
          </p:nvSpPr>
          <p:spPr>
            <a:xfrm>
              <a:off x="6695957" y="2857"/>
              <a:ext cx="2613886" cy="1568332"/>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Wonder World</a:t>
              </a:r>
              <a:endParaRPr/>
            </a:p>
          </p:txBody>
        </p:sp>
        <p:sp>
          <p:nvSpPr>
            <p:cNvPr id="256" name="Google Shape;256;p8"/>
            <p:cNvSpPr/>
            <p:nvPr/>
          </p:nvSpPr>
          <p:spPr>
            <a:xfrm>
              <a:off x="2383043" y="1832578"/>
              <a:ext cx="2613886" cy="1568332"/>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8"/>
            <p:cNvSpPr txBox="1"/>
            <p:nvPr/>
          </p:nvSpPr>
          <p:spPr>
            <a:xfrm>
              <a:off x="2383043" y="1832578"/>
              <a:ext cx="2613886" cy="1568332"/>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Character</a:t>
              </a:r>
              <a:endParaRPr/>
            </a:p>
          </p:txBody>
        </p:sp>
        <p:sp>
          <p:nvSpPr>
            <p:cNvPr id="258" name="Google Shape;258;p8"/>
            <p:cNvSpPr/>
            <p:nvPr/>
          </p:nvSpPr>
          <p:spPr>
            <a:xfrm>
              <a:off x="5258319" y="1832578"/>
              <a:ext cx="2613886" cy="1568332"/>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8"/>
            <p:cNvSpPr txBox="1"/>
            <p:nvPr/>
          </p:nvSpPr>
          <p:spPr>
            <a:xfrm>
              <a:off x="5258319" y="1832578"/>
              <a:ext cx="2613886" cy="1568332"/>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Plot</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3" name="Shape 263"/>
        <p:cNvGrpSpPr/>
        <p:nvPr/>
      </p:nvGrpSpPr>
      <p:grpSpPr>
        <a:xfrm>
          <a:off x="0" y="0"/>
          <a:ext cx="0" cy="0"/>
          <a:chOff x="0" y="0"/>
          <a:chExt cx="0" cy="0"/>
        </a:xfrm>
      </p:grpSpPr>
      <p:sp>
        <p:nvSpPr>
          <p:cNvPr id="264" name="Google Shape;264;p9"/>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5" name="Google Shape;265;p9"/>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66" name="Google Shape;266;p9"/>
          <p:cNvGrpSpPr/>
          <p:nvPr/>
        </p:nvGrpSpPr>
        <p:grpSpPr>
          <a:xfrm>
            <a:off x="3258610" y="644294"/>
            <a:ext cx="5668429" cy="3401057"/>
            <a:chOff x="2293410" y="1355"/>
            <a:chExt cx="5668429" cy="3401057"/>
          </a:xfrm>
        </p:grpSpPr>
        <p:sp>
          <p:nvSpPr>
            <p:cNvPr id="267" name="Google Shape;267;p9"/>
            <p:cNvSpPr/>
            <p:nvPr/>
          </p:nvSpPr>
          <p:spPr>
            <a:xfrm>
              <a:off x="2293410" y="1355"/>
              <a:ext cx="5668429" cy="3401057"/>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9"/>
            <p:cNvSpPr txBox="1"/>
            <p:nvPr/>
          </p:nvSpPr>
          <p:spPr>
            <a:xfrm>
              <a:off x="2293410" y="1355"/>
              <a:ext cx="5668429" cy="3401057"/>
            </a:xfrm>
            <a:prstGeom prst="rect">
              <a:avLst/>
            </a:prstGeom>
            <a:noFill/>
            <a:ln>
              <a:noFill/>
            </a:ln>
          </p:spPr>
          <p:txBody>
            <a:bodyPr anchorCtr="0" anchor="ctr" bIns="247650" lIns="247650" spcFirstLastPara="1" rIns="247650" wrap="square" tIns="247650">
              <a:noAutofit/>
            </a:bodyPr>
            <a:lstStyle/>
            <a:p>
              <a:pPr indent="0" lvl="0" marL="0" marR="0" rtl="0" algn="ctr">
                <a:lnSpc>
                  <a:spcPct val="90000"/>
                </a:lnSpc>
                <a:spcBef>
                  <a:spcPts val="0"/>
                </a:spcBef>
                <a:spcAft>
                  <a:spcPts val="0"/>
                </a:spcAft>
                <a:buClr>
                  <a:schemeClr val="lt1"/>
                </a:buClr>
                <a:buSzPts val="6500"/>
                <a:buFont typeface="Century Gothic"/>
                <a:buNone/>
              </a:pPr>
              <a:r>
                <a:rPr lang="en-US" sz="6500">
                  <a:solidFill>
                    <a:schemeClr val="lt1"/>
                  </a:solidFill>
                  <a:latin typeface="Century Gothic"/>
                  <a:ea typeface="Century Gothic"/>
                  <a:cs typeface="Century Gothic"/>
                  <a:sym typeface="Century Gothic"/>
                </a:rPr>
                <a:t>To</a:t>
              </a:r>
              <a:r>
                <a:rPr lang="en-US" sz="6500">
                  <a:solidFill>
                    <a:schemeClr val="lt1"/>
                  </a:solidFill>
                  <a:latin typeface="Century Gothic"/>
                  <a:ea typeface="Century Gothic"/>
                  <a:cs typeface="Century Gothic"/>
                  <a:sym typeface="Century Gothic"/>
                </a:rPr>
                <a:t> be revealed!</a:t>
              </a:r>
              <a:endParaRPr sz="6500">
                <a:solidFill>
                  <a:schemeClr val="lt1"/>
                </a:solidFill>
                <a:latin typeface="Century Gothic"/>
                <a:ea typeface="Century Gothic"/>
                <a:cs typeface="Century Gothic"/>
                <a:sym typeface="Century Gothic"/>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2" name="Shape 272"/>
        <p:cNvGrpSpPr/>
        <p:nvPr/>
      </p:nvGrpSpPr>
      <p:grpSpPr>
        <a:xfrm>
          <a:off x="0" y="0"/>
          <a:ext cx="0" cy="0"/>
          <a:chOff x="0" y="0"/>
          <a:chExt cx="0" cy="0"/>
        </a:xfrm>
      </p:grpSpPr>
      <p:sp>
        <p:nvSpPr>
          <p:cNvPr id="273" name="Google Shape;273;p10"/>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74" name="Google Shape;274;p10"/>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75" name="Google Shape;275;p10"/>
          <p:cNvGrpSpPr/>
          <p:nvPr/>
        </p:nvGrpSpPr>
        <p:grpSpPr>
          <a:xfrm>
            <a:off x="1910605" y="645796"/>
            <a:ext cx="8364438" cy="3398053"/>
            <a:chOff x="945405" y="2857"/>
            <a:chExt cx="8364438" cy="3398053"/>
          </a:xfrm>
        </p:grpSpPr>
        <p:sp>
          <p:nvSpPr>
            <p:cNvPr id="276" name="Google Shape;276;p10"/>
            <p:cNvSpPr/>
            <p:nvPr/>
          </p:nvSpPr>
          <p:spPr>
            <a:xfrm>
              <a:off x="958658" y="19419"/>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0"/>
            <p:cNvSpPr txBox="1"/>
            <p:nvPr/>
          </p:nvSpPr>
          <p:spPr>
            <a:xfrm>
              <a:off x="958658" y="19419"/>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Review</a:t>
              </a:r>
              <a:endParaRPr/>
            </a:p>
          </p:txBody>
        </p:sp>
        <p:sp>
          <p:nvSpPr>
            <p:cNvPr id="278" name="Google Shape;278;p10"/>
            <p:cNvSpPr/>
            <p:nvPr/>
          </p:nvSpPr>
          <p:spPr>
            <a:xfrm>
              <a:off x="3820681" y="2857"/>
              <a:ext cx="2613886" cy="1568332"/>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0"/>
            <p:cNvSpPr txBox="1"/>
            <p:nvPr/>
          </p:nvSpPr>
          <p:spPr>
            <a:xfrm>
              <a:off x="3820681" y="2857"/>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Practice</a:t>
              </a:r>
              <a:endParaRPr/>
            </a:p>
          </p:txBody>
        </p:sp>
        <p:sp>
          <p:nvSpPr>
            <p:cNvPr id="280" name="Google Shape;280;p10"/>
            <p:cNvSpPr/>
            <p:nvPr/>
          </p:nvSpPr>
          <p:spPr>
            <a:xfrm>
              <a:off x="6695957" y="2857"/>
              <a:ext cx="2613886" cy="1568332"/>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0"/>
            <p:cNvSpPr txBox="1"/>
            <p:nvPr/>
          </p:nvSpPr>
          <p:spPr>
            <a:xfrm>
              <a:off x="6695957" y="2857"/>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Writing</a:t>
              </a:r>
              <a:endParaRPr/>
            </a:p>
          </p:txBody>
        </p:sp>
        <p:sp>
          <p:nvSpPr>
            <p:cNvPr id="282" name="Google Shape;282;p10"/>
            <p:cNvSpPr/>
            <p:nvPr/>
          </p:nvSpPr>
          <p:spPr>
            <a:xfrm>
              <a:off x="945405" y="1832578"/>
              <a:ext cx="2613886" cy="1568332"/>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0"/>
            <p:cNvSpPr txBox="1"/>
            <p:nvPr/>
          </p:nvSpPr>
          <p:spPr>
            <a:xfrm>
              <a:off x="945405" y="1832578"/>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Revising</a:t>
              </a:r>
              <a:endParaRPr/>
            </a:p>
          </p:txBody>
        </p:sp>
        <p:sp>
          <p:nvSpPr>
            <p:cNvPr id="284" name="Google Shape;284;p10"/>
            <p:cNvSpPr/>
            <p:nvPr/>
          </p:nvSpPr>
          <p:spPr>
            <a:xfrm>
              <a:off x="3820681" y="1832578"/>
              <a:ext cx="2613886" cy="1568332"/>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0"/>
            <p:cNvSpPr txBox="1"/>
            <p:nvPr/>
          </p:nvSpPr>
          <p:spPr>
            <a:xfrm>
              <a:off x="3820681" y="1832578"/>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Sharing</a:t>
              </a:r>
              <a:endParaRPr/>
            </a:p>
          </p:txBody>
        </p:sp>
        <p:sp>
          <p:nvSpPr>
            <p:cNvPr id="286" name="Google Shape;286;p10"/>
            <p:cNvSpPr/>
            <p:nvPr/>
          </p:nvSpPr>
          <p:spPr>
            <a:xfrm>
              <a:off x="6695957" y="1832578"/>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0"/>
            <p:cNvSpPr txBox="1"/>
            <p:nvPr/>
          </p:nvSpPr>
          <p:spPr>
            <a:xfrm>
              <a:off x="6695957" y="1832578"/>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Publishing</a:t>
              </a:r>
              <a:endParaRPr/>
            </a:p>
          </p:txBody>
        </p:sp>
      </p:grpSp>
      <p:sp>
        <p:nvSpPr>
          <p:cNvPr id="288" name="Google Shape;288;p10"/>
          <p:cNvSpPr/>
          <p:nvPr/>
        </p:nvSpPr>
        <p:spPr>
          <a:xfrm>
            <a:off x="1219199" y="4572000"/>
            <a:ext cx="919700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292" name="Shape 292"/>
        <p:cNvGrpSpPr/>
        <p:nvPr/>
      </p:nvGrpSpPr>
      <p:grpSpPr>
        <a:xfrm>
          <a:off x="0" y="0"/>
          <a:ext cx="0" cy="0"/>
          <a:chOff x="0" y="0"/>
          <a:chExt cx="0" cy="0"/>
        </a:xfrm>
      </p:grpSpPr>
      <p:sp>
        <p:nvSpPr>
          <p:cNvPr id="293" name="Google Shape;293;p11"/>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94" name="Google Shape;294;p11"/>
          <p:cNvSpPr txBox="1"/>
          <p:nvPr>
            <p:ph type="title"/>
          </p:nvPr>
        </p:nvSpPr>
        <p:spPr>
          <a:xfrm>
            <a:off x="7532710" y="620722"/>
            <a:ext cx="3518748" cy="114246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Century Gothic"/>
              <a:buNone/>
            </a:pPr>
            <a:r>
              <a:rPr lang="en-US" sz="2800"/>
              <a:t>WORKSHOP</a:t>
            </a:r>
            <a:endParaRPr/>
          </a:p>
        </p:txBody>
      </p:sp>
      <p:sp>
        <p:nvSpPr>
          <p:cNvPr id="295" name="Google Shape;295;p11"/>
          <p:cNvSpPr/>
          <p:nvPr/>
        </p:nvSpPr>
        <p:spPr>
          <a:xfrm>
            <a:off x="612990" y="620722"/>
            <a:ext cx="6575496" cy="5286838"/>
          </a:xfrm>
          <a:prstGeom prst="snip2DiagRect">
            <a:avLst>
              <a:gd fmla="val 10787" name="adj1"/>
              <a:gd fmla="val 0" name="adj2"/>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descr="A room filled with lots of furniture&#10;&#10;Description automatically generated" id="296" name="Google Shape;296;p11"/>
          <p:cNvPicPr preferRelativeResize="0"/>
          <p:nvPr>
            <p:ph idx="1" type="body"/>
          </p:nvPr>
        </p:nvPicPr>
        <p:blipFill rotWithShape="1">
          <a:blip r:embed="rId3">
            <a:alphaModFix/>
          </a:blip>
          <a:srcRect b="-1" l="6106" r="10035" t="0"/>
          <a:stretch/>
        </p:blipFill>
        <p:spPr>
          <a:xfrm>
            <a:off x="778062" y="786117"/>
            <a:ext cx="6245352" cy="4956048"/>
          </a:xfrm>
          <a:prstGeom prst="rect">
            <a:avLst/>
          </a:prstGeom>
          <a:noFill/>
          <a:ln>
            <a:noFill/>
          </a:ln>
        </p:spPr>
      </p:pic>
      <p:grpSp>
        <p:nvGrpSpPr>
          <p:cNvPr id="297" name="Google Shape;297;p11"/>
          <p:cNvGrpSpPr/>
          <p:nvPr/>
        </p:nvGrpSpPr>
        <p:grpSpPr>
          <a:xfrm>
            <a:off x="9206969" y="2963333"/>
            <a:ext cx="2981859" cy="3208867"/>
            <a:chOff x="9206969" y="2963333"/>
            <a:chExt cx="2981859" cy="3208867"/>
          </a:xfrm>
        </p:grpSpPr>
        <p:cxnSp>
          <p:nvCxnSpPr>
            <p:cNvPr id="298" name="Google Shape;298;p11"/>
            <p:cNvCxnSpPr/>
            <p:nvPr/>
          </p:nvCxnSpPr>
          <p:spPr>
            <a:xfrm flipH="1">
              <a:off x="11276012" y="2963333"/>
              <a:ext cx="912814" cy="912812"/>
            </a:xfrm>
            <a:prstGeom prst="straightConnector1">
              <a:avLst/>
            </a:prstGeom>
            <a:noFill/>
            <a:ln cap="flat" cmpd="sng" w="9525">
              <a:solidFill>
                <a:schemeClr val="lt1"/>
              </a:solidFill>
              <a:prstDash val="solid"/>
              <a:round/>
              <a:headEnd len="sm" w="sm" type="none"/>
              <a:tailEnd len="sm" w="sm" type="none"/>
            </a:ln>
          </p:spPr>
        </p:cxnSp>
        <p:cxnSp>
          <p:nvCxnSpPr>
            <p:cNvPr id="299" name="Google Shape;299;p11"/>
            <p:cNvCxnSpPr/>
            <p:nvPr/>
          </p:nvCxnSpPr>
          <p:spPr>
            <a:xfrm flipH="1">
              <a:off x="9206969" y="3190344"/>
              <a:ext cx="2981857" cy="2981856"/>
            </a:xfrm>
            <a:prstGeom prst="straightConnector1">
              <a:avLst/>
            </a:prstGeom>
            <a:noFill/>
            <a:ln cap="flat" cmpd="sng" w="9525">
              <a:solidFill>
                <a:schemeClr val="lt1"/>
              </a:solidFill>
              <a:prstDash val="solid"/>
              <a:round/>
              <a:headEnd len="sm" w="sm" type="none"/>
              <a:tailEnd len="sm" w="sm" type="none"/>
            </a:ln>
          </p:spPr>
        </p:cxnSp>
        <p:cxnSp>
          <p:nvCxnSpPr>
            <p:cNvPr id="300" name="Google Shape;300;p11"/>
            <p:cNvCxnSpPr/>
            <p:nvPr/>
          </p:nvCxnSpPr>
          <p:spPr>
            <a:xfrm flipH="1">
              <a:off x="10292292" y="3285067"/>
              <a:ext cx="1896534" cy="1896533"/>
            </a:xfrm>
            <a:prstGeom prst="straightConnector1">
              <a:avLst/>
            </a:prstGeom>
            <a:noFill/>
            <a:ln cap="flat" cmpd="sng" w="9525">
              <a:solidFill>
                <a:schemeClr val="lt1"/>
              </a:solidFill>
              <a:prstDash val="solid"/>
              <a:round/>
              <a:headEnd len="sm" w="sm" type="none"/>
              <a:tailEnd len="sm" w="sm" type="none"/>
            </a:ln>
          </p:spPr>
        </p:cxnSp>
        <p:cxnSp>
          <p:nvCxnSpPr>
            <p:cNvPr id="301" name="Google Shape;301;p11"/>
            <p:cNvCxnSpPr/>
            <p:nvPr/>
          </p:nvCxnSpPr>
          <p:spPr>
            <a:xfrm flipH="1">
              <a:off x="10443103" y="3131080"/>
              <a:ext cx="1745722" cy="1745720"/>
            </a:xfrm>
            <a:prstGeom prst="straightConnector1">
              <a:avLst/>
            </a:prstGeom>
            <a:noFill/>
            <a:ln cap="flat" cmpd="sng" w="28575">
              <a:solidFill>
                <a:schemeClr val="lt1"/>
              </a:solidFill>
              <a:prstDash val="solid"/>
              <a:round/>
              <a:headEnd len="sm" w="sm" type="none"/>
              <a:tailEnd len="sm" w="sm" type="none"/>
            </a:ln>
          </p:spPr>
        </p:cxnSp>
        <p:cxnSp>
          <p:nvCxnSpPr>
            <p:cNvPr id="302" name="Google Shape;302;p11"/>
            <p:cNvCxnSpPr/>
            <p:nvPr/>
          </p:nvCxnSpPr>
          <p:spPr>
            <a:xfrm flipH="1">
              <a:off x="10918826" y="3683001"/>
              <a:ext cx="1270001" cy="1269999"/>
            </a:xfrm>
            <a:prstGeom prst="straightConnector1">
              <a:avLst/>
            </a:prstGeom>
            <a:noFill/>
            <a:ln cap="flat" cmpd="sng" w="28575">
              <a:solidFill>
                <a:schemeClr val="lt1"/>
              </a:solidFill>
              <a:prstDash val="solid"/>
              <a:round/>
              <a:headEnd len="sm" w="sm" type="none"/>
              <a:tailEnd len="sm" w="sm" type="none"/>
            </a:ln>
          </p:spPr>
        </p:cxn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2"/>
          <p:cNvSpPr txBox="1"/>
          <p:nvPr>
            <p:ph type="title"/>
          </p:nvPr>
        </p:nvSpPr>
        <p:spPr>
          <a:xfrm>
            <a:off x="790833" y="660792"/>
            <a:ext cx="3251886" cy="99177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lang="en-US"/>
              <a:t>WORKSHOP</a:t>
            </a:r>
            <a:endParaRPr/>
          </a:p>
        </p:txBody>
      </p:sp>
      <p:sp>
        <p:nvSpPr>
          <p:cNvPr id="308" name="Google Shape;308;p12"/>
          <p:cNvSpPr txBox="1"/>
          <p:nvPr>
            <p:ph idx="1" type="body"/>
          </p:nvPr>
        </p:nvSpPr>
        <p:spPr>
          <a:xfrm>
            <a:off x="685800" y="1652569"/>
            <a:ext cx="10820400" cy="4024125"/>
          </a:xfrm>
          <a:prstGeom prst="rect">
            <a:avLst/>
          </a:prstGeom>
          <a:noFill/>
          <a:ln>
            <a:noFill/>
          </a:ln>
        </p:spPr>
        <p:txBody>
          <a:bodyPr anchorCtr="0" anchor="ctr" bIns="45700" lIns="91425" spcFirstLastPara="1" rIns="91425" wrap="square" tIns="45700">
            <a:normAutofit/>
          </a:bodyPr>
          <a:lstStyle/>
          <a:p>
            <a:pPr indent="-285750" lvl="0" marL="285750" rtl="0" algn="l">
              <a:spcBef>
                <a:spcPts val="0"/>
              </a:spcBef>
              <a:spcAft>
                <a:spcPts val="0"/>
              </a:spcAft>
              <a:buSzPts val="1600"/>
              <a:buChar char="▶"/>
            </a:pPr>
            <a:r>
              <a:rPr lang="en-US">
                <a:solidFill>
                  <a:schemeClr val="lt1"/>
                </a:solidFill>
              </a:rPr>
              <a:t>This week:</a:t>
            </a:r>
            <a:endParaRPr/>
          </a:p>
          <a:p>
            <a:pPr indent="-285750" lvl="0" marL="285750" rtl="0" algn="l">
              <a:spcBef>
                <a:spcPts val="1000"/>
              </a:spcBef>
              <a:spcAft>
                <a:spcPts val="0"/>
              </a:spcAft>
              <a:buSzPts val="1600"/>
              <a:buChar char="▶"/>
            </a:pPr>
            <a:r>
              <a:rPr lang="en-US">
                <a:solidFill>
                  <a:schemeClr val="lt1"/>
                </a:solidFill>
              </a:rPr>
              <a:t>Write a piece of  fantasy in prose. Use the class exercise, if you wish. Aim for up to 2,000 words. Share with Peer Group. You may also choose to work on Final Project.</a:t>
            </a:r>
            <a:endParaRPr/>
          </a:p>
          <a:p>
            <a:pPr indent="-285750" lvl="0" marL="285750" rtl="0" algn="l">
              <a:spcBef>
                <a:spcPts val="1000"/>
              </a:spcBef>
              <a:spcAft>
                <a:spcPts val="0"/>
              </a:spcAft>
              <a:buSzPts val="1600"/>
              <a:buChar char="▶"/>
            </a:pPr>
            <a:r>
              <a:rPr lang="en-US">
                <a:solidFill>
                  <a:schemeClr val="lt1"/>
                </a:solidFill>
              </a:rPr>
              <a:t>Prepare some brief verbal comments for your peers’ work and also on this weeks’ reading.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13"/>
          <p:cNvSpPr txBox="1"/>
          <p:nvPr>
            <p:ph type="title"/>
          </p:nvPr>
        </p:nvSpPr>
        <p:spPr>
          <a:xfrm>
            <a:off x="685800" y="505066"/>
            <a:ext cx="8610600" cy="129302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lang="en-US"/>
              <a:t>NEXT WEEK</a:t>
            </a:r>
            <a:endParaRPr/>
          </a:p>
        </p:txBody>
      </p:sp>
      <p:sp>
        <p:nvSpPr>
          <p:cNvPr id="314" name="Google Shape;314;p13"/>
          <p:cNvSpPr txBox="1"/>
          <p:nvPr>
            <p:ph idx="1" type="body"/>
          </p:nvPr>
        </p:nvSpPr>
        <p:spPr>
          <a:xfrm>
            <a:off x="538438" y="1798094"/>
            <a:ext cx="8534400" cy="3615267"/>
          </a:xfrm>
          <a:prstGeom prst="rect">
            <a:avLst/>
          </a:prstGeom>
          <a:noFill/>
          <a:ln>
            <a:noFill/>
          </a:ln>
        </p:spPr>
        <p:txBody>
          <a:bodyPr anchorCtr="0" anchor="ctr" bIns="45700" lIns="91425" spcFirstLastPara="1" rIns="91425" wrap="square" tIns="45700">
            <a:normAutofit fontScale="92500" lnSpcReduction="10000"/>
          </a:bodyPr>
          <a:lstStyle/>
          <a:p>
            <a:pPr indent="-285750" lvl="0" marL="285750" rtl="0" algn="l">
              <a:spcBef>
                <a:spcPts val="0"/>
              </a:spcBef>
              <a:spcAft>
                <a:spcPts val="0"/>
              </a:spcAft>
              <a:buSzPct val="80000"/>
              <a:buChar char="▶"/>
            </a:pPr>
            <a:r>
              <a:rPr lang="en-US">
                <a:solidFill>
                  <a:schemeClr val="lt1"/>
                </a:solidFill>
              </a:rPr>
              <a:t>This week’s slides will be emailed</a:t>
            </a:r>
            <a:endParaRPr/>
          </a:p>
          <a:p>
            <a:pPr indent="0" lvl="0" marL="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Reading for next week will be emailed</a:t>
            </a:r>
            <a:endParaRPr/>
          </a:p>
          <a:p>
            <a:pPr indent="-191770" lvl="0" marL="28575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Read the other work in your peer group and read the extract.</a:t>
            </a:r>
            <a:endParaRPr/>
          </a:p>
          <a:p>
            <a:pPr indent="-191770" lvl="0" marL="28575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Write your piece(s)!</a:t>
            </a:r>
            <a:endParaRPr/>
          </a:p>
          <a:p>
            <a:pPr indent="-191770" lvl="0" marL="28575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Any questions – email info@martinkeaveney.com</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gea79c3147b_0_0"/>
          <p:cNvSpPr txBox="1"/>
          <p:nvPr>
            <p:ph type="title"/>
          </p:nvPr>
        </p:nvSpPr>
        <p:spPr>
          <a:xfrm>
            <a:off x="854962" y="872032"/>
            <a:ext cx="8534400" cy="15072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LIVE CLASS &amp; PODCAST</a:t>
            </a:r>
            <a:endParaRPr/>
          </a:p>
        </p:txBody>
      </p:sp>
      <p:sp>
        <p:nvSpPr>
          <p:cNvPr id="320" name="Google Shape;320;gea79c3147b_0_0"/>
          <p:cNvSpPr txBox="1"/>
          <p:nvPr>
            <p:ph idx="1" type="body"/>
          </p:nvPr>
        </p:nvSpPr>
        <p:spPr>
          <a:xfrm>
            <a:off x="854962" y="2720750"/>
            <a:ext cx="8534400" cy="3615300"/>
          </a:xfrm>
          <a:prstGeom prst="rect">
            <a:avLst/>
          </a:prstGeom>
        </p:spPr>
        <p:txBody>
          <a:bodyPr anchorCtr="0" anchor="ctr" bIns="45700" lIns="91425" spcFirstLastPara="1" rIns="91425" wrap="square" tIns="45700">
            <a:normAutofit lnSpcReduction="10000"/>
          </a:bodyPr>
          <a:lstStyle/>
          <a:p>
            <a:pPr indent="0" lvl="0" marL="0" rtl="0" algn="l">
              <a:spcBef>
                <a:spcPts val="360"/>
              </a:spcBef>
              <a:spcAft>
                <a:spcPts val="0"/>
              </a:spcAft>
              <a:buNone/>
            </a:pPr>
            <a:r>
              <a:rPr lang="en-US">
                <a:solidFill>
                  <a:schemeClr val="lt1"/>
                </a:solidFill>
              </a:rPr>
              <a:t>Join Zoom Meeting</a:t>
            </a:r>
            <a:endParaRPr>
              <a:solidFill>
                <a:schemeClr val="lt1"/>
              </a:solidFill>
            </a:endParaRPr>
          </a:p>
          <a:p>
            <a:pPr indent="0" lvl="0" marL="0" rtl="0" algn="l">
              <a:spcBef>
                <a:spcPts val="600"/>
              </a:spcBef>
              <a:spcAft>
                <a:spcPts val="0"/>
              </a:spcAft>
              <a:buNone/>
            </a:pPr>
            <a:r>
              <a:rPr lang="en-US" u="sng">
                <a:solidFill>
                  <a:schemeClr val="lt1"/>
                </a:solidFill>
                <a:hlinkClick r:id="rId3">
                  <a:extLst>
                    <a:ext uri="{A12FA001-AC4F-418D-AE19-62706E023703}">
                      <ahyp:hlinkClr val="tx"/>
                    </a:ext>
                  </a:extLst>
                </a:hlinkClick>
              </a:rPr>
              <a:t>https://us02web.zoom.us/j/87905445113</a:t>
            </a:r>
            <a:endParaRPr>
              <a:solidFill>
                <a:schemeClr val="lt1"/>
              </a:solidFill>
            </a:endParaRPr>
          </a:p>
          <a:p>
            <a:pPr indent="0" lvl="0" marL="0" rtl="0" algn="l">
              <a:spcBef>
                <a:spcPts val="600"/>
              </a:spcBef>
              <a:spcAft>
                <a:spcPts val="0"/>
              </a:spcAft>
              <a:buNone/>
            </a:pPr>
            <a:r>
              <a:t/>
            </a:r>
            <a:endParaRPr>
              <a:solidFill>
                <a:schemeClr val="lt1"/>
              </a:solidFill>
            </a:endParaRPr>
          </a:p>
          <a:p>
            <a:pPr indent="0" lvl="0" marL="0" rtl="0" algn="l">
              <a:spcBef>
                <a:spcPts val="600"/>
              </a:spcBef>
              <a:spcAft>
                <a:spcPts val="0"/>
              </a:spcAft>
              <a:buNone/>
            </a:pPr>
            <a:r>
              <a:rPr lang="en-US">
                <a:solidFill>
                  <a:schemeClr val="lt1"/>
                </a:solidFill>
              </a:rPr>
              <a:t>Meeting ID: 879 0544 5113</a:t>
            </a:r>
            <a:endParaRPr>
              <a:solidFill>
                <a:schemeClr val="lt1"/>
              </a:solidFill>
            </a:endParaRPr>
          </a:p>
          <a:p>
            <a:pPr indent="0" lvl="0" marL="0" rtl="0" algn="l">
              <a:spcBef>
                <a:spcPts val="600"/>
              </a:spcBef>
              <a:spcAft>
                <a:spcPts val="0"/>
              </a:spcAft>
              <a:buNone/>
            </a:pPr>
            <a:r>
              <a:t/>
            </a:r>
            <a:endParaRPr>
              <a:solidFill>
                <a:schemeClr val="lt1"/>
              </a:solidFill>
            </a:endParaRPr>
          </a:p>
          <a:p>
            <a:pPr indent="0" lvl="0" marL="0" rtl="0" algn="l">
              <a:spcBef>
                <a:spcPts val="600"/>
              </a:spcBef>
              <a:spcAft>
                <a:spcPts val="0"/>
              </a:spcAft>
              <a:buNone/>
            </a:pPr>
            <a:r>
              <a:t/>
            </a:r>
            <a:endParaRPr>
              <a:solidFill>
                <a:schemeClr val="lt1"/>
              </a:solidFill>
            </a:endParaRPr>
          </a:p>
          <a:p>
            <a:pPr indent="0" lvl="0" marL="0" rtl="0" algn="l">
              <a:spcBef>
                <a:spcPts val="600"/>
              </a:spcBef>
              <a:spcAft>
                <a:spcPts val="0"/>
              </a:spcAft>
              <a:buNone/>
            </a:pPr>
            <a:r>
              <a:rPr lang="en-US">
                <a:solidFill>
                  <a:schemeClr val="lt1"/>
                </a:solidFill>
              </a:rPr>
              <a:t>Podcast:</a:t>
            </a:r>
            <a:endParaRPr>
              <a:solidFill>
                <a:schemeClr val="lt1"/>
              </a:solidFill>
            </a:endParaRPr>
          </a:p>
          <a:p>
            <a:pPr indent="0" lvl="0" marL="0" rtl="0" algn="l">
              <a:spcBef>
                <a:spcPts val="600"/>
              </a:spcBef>
              <a:spcAft>
                <a:spcPts val="0"/>
              </a:spcAft>
              <a:buNone/>
            </a:pPr>
            <a:r>
              <a:rPr lang="en-US" u="sng">
                <a:solidFill>
                  <a:schemeClr val="lt1"/>
                </a:solidFill>
                <a:hlinkClick r:id="rId4">
                  <a:extLst>
                    <a:ext uri="{A12FA001-AC4F-418D-AE19-62706E023703}">
                      <ahyp:hlinkClr val="tx"/>
                    </a:ext>
                  </a:extLst>
                </a:hlinkClick>
              </a:rPr>
              <a:t>https://www.dropbox.com/s/47rpdqvujpommjy/Inter%20Week%206.mp3?dl=0</a:t>
            </a:r>
            <a:endParaRPr>
              <a:solidFill>
                <a:schemeClr val="lt1"/>
              </a:solidFill>
            </a:endParaRPr>
          </a:p>
          <a:p>
            <a:pPr indent="0" lvl="0" marL="0" rtl="0" algn="l">
              <a:spcBef>
                <a:spcPts val="600"/>
              </a:spcBef>
              <a:spcAft>
                <a:spcPts val="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2020-09-15T15:53:49Z</dcterms:created>
  <dc:creator>Martin Keaveney</dc:creator>
</cp:coreProperties>
</file>