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6858000" cx="12192000"/>
  <p:notesSz cx="6858000" cy="9144000"/>
  <p:embeddedFontLst>
    <p:embeddedFont>
      <p:font typeface="Century Gothic"/>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8" roundtripDataSignature="AMtx7mgd/8SGMvsE1M87l6zh5hCRkzflu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CenturyGothic-regular.fntdata"/><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font" Target="fonts/CenturyGothic-italic.fntdata"/><Relationship Id="rId25" Type="http://schemas.openxmlformats.org/officeDocument/2006/relationships/font" Target="fonts/CenturyGothic-bold.fntdata"/><Relationship Id="rId28" Type="http://customschemas.google.com/relationships/presentationmetadata" Target="metadata"/><Relationship Id="rId27" Type="http://schemas.openxmlformats.org/officeDocument/2006/relationships/font" Target="fonts/CenturyGothic-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ee2b170368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ee2b17036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7" name="Shape 17"/>
        <p:cNvGrpSpPr/>
        <p:nvPr/>
      </p:nvGrpSpPr>
      <p:grpSpPr>
        <a:xfrm>
          <a:off x="0" y="0"/>
          <a:ext cx="0" cy="0"/>
          <a:chOff x="0" y="0"/>
          <a:chExt cx="0" cy="0"/>
        </a:xfrm>
      </p:grpSpPr>
      <p:sp>
        <p:nvSpPr>
          <p:cNvPr id="18" name="Google Shape;18;p19"/>
          <p:cNvSpPr txBox="1"/>
          <p:nvPr>
            <p:ph type="ctrTitle"/>
          </p:nvPr>
        </p:nvSpPr>
        <p:spPr>
          <a:xfrm>
            <a:off x="684212" y="685799"/>
            <a:ext cx="8001000" cy="2971801"/>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9"/>
          <p:cNvSpPr txBox="1"/>
          <p:nvPr>
            <p:ph idx="1" type="subTitle"/>
          </p:nvPr>
        </p:nvSpPr>
        <p:spPr>
          <a:xfrm>
            <a:off x="684212" y="3843867"/>
            <a:ext cx="6400800" cy="1947333"/>
          </a:xfrm>
          <a:prstGeom prst="rect">
            <a:avLst/>
          </a:prstGeom>
          <a:noFill/>
          <a:ln>
            <a:noFill/>
          </a:ln>
        </p:spPr>
        <p:txBody>
          <a:bodyPr anchorCtr="0" anchor="t" bIns="45700" lIns="91425" spcFirstLastPara="1" rIns="91425" wrap="square" tIns="45700">
            <a:normAutofit/>
          </a:bodyPr>
          <a:lstStyle>
            <a:lvl1pPr lvl="0" algn="l">
              <a:spcBef>
                <a:spcPts val="420"/>
              </a:spcBef>
              <a:spcAft>
                <a:spcPts val="0"/>
              </a:spcAft>
              <a:buSzPts val="1680"/>
              <a:buNone/>
              <a:defRPr sz="2100">
                <a:solidFill>
                  <a:srgbClr val="0F486F"/>
                </a:solidFill>
              </a:defRPr>
            </a:lvl1pPr>
            <a:lvl2pPr lvl="1" algn="ctr">
              <a:spcBef>
                <a:spcPts val="600"/>
              </a:spcBef>
              <a:spcAft>
                <a:spcPts val="0"/>
              </a:spcAft>
              <a:buSzPts val="1440"/>
              <a:buNone/>
              <a:defRPr>
                <a:solidFill>
                  <a:schemeClr val="lt1"/>
                </a:solidFill>
              </a:defRPr>
            </a:lvl2pPr>
            <a:lvl3pPr lvl="2" algn="ctr">
              <a:spcBef>
                <a:spcPts val="600"/>
              </a:spcBef>
              <a:spcAft>
                <a:spcPts val="0"/>
              </a:spcAft>
              <a:buSzPts val="1280"/>
              <a:buNone/>
              <a:defRPr>
                <a:solidFill>
                  <a:schemeClr val="lt1"/>
                </a:solidFill>
              </a:defRPr>
            </a:lvl3pPr>
            <a:lvl4pPr lvl="3" algn="ctr">
              <a:spcBef>
                <a:spcPts val="600"/>
              </a:spcBef>
              <a:spcAft>
                <a:spcPts val="0"/>
              </a:spcAft>
              <a:buSzPts val="1120"/>
              <a:buNone/>
              <a:defRPr>
                <a:solidFill>
                  <a:schemeClr val="lt1"/>
                </a:solidFill>
              </a:defRPr>
            </a:lvl4pPr>
            <a:lvl5pPr lvl="4" algn="ctr">
              <a:spcBef>
                <a:spcPts val="600"/>
              </a:spcBef>
              <a:spcAft>
                <a:spcPts val="0"/>
              </a:spcAft>
              <a:buSzPts val="1120"/>
              <a:buNone/>
              <a:defRPr>
                <a:solidFill>
                  <a:schemeClr val="lt1"/>
                </a:solidFill>
              </a:defRPr>
            </a:lvl5pPr>
            <a:lvl6pPr lvl="5" algn="ctr">
              <a:spcBef>
                <a:spcPts val="600"/>
              </a:spcBef>
              <a:spcAft>
                <a:spcPts val="0"/>
              </a:spcAft>
              <a:buSzPts val="1120"/>
              <a:buNone/>
              <a:defRPr>
                <a:solidFill>
                  <a:schemeClr val="lt1"/>
                </a:solidFill>
              </a:defRPr>
            </a:lvl6pPr>
            <a:lvl7pPr lvl="6" algn="ctr">
              <a:spcBef>
                <a:spcPts val="600"/>
              </a:spcBef>
              <a:spcAft>
                <a:spcPts val="0"/>
              </a:spcAft>
              <a:buSzPts val="1120"/>
              <a:buNone/>
              <a:defRPr>
                <a:solidFill>
                  <a:schemeClr val="lt1"/>
                </a:solidFill>
              </a:defRPr>
            </a:lvl7pPr>
            <a:lvl8pPr lvl="7" algn="ctr">
              <a:spcBef>
                <a:spcPts val="600"/>
              </a:spcBef>
              <a:spcAft>
                <a:spcPts val="0"/>
              </a:spcAft>
              <a:buSzPts val="1120"/>
              <a:buNone/>
              <a:defRPr>
                <a:solidFill>
                  <a:schemeClr val="lt1"/>
                </a:solidFill>
              </a:defRPr>
            </a:lvl8pPr>
            <a:lvl9pPr lvl="8" algn="ctr">
              <a:spcBef>
                <a:spcPts val="600"/>
              </a:spcBef>
              <a:spcAft>
                <a:spcPts val="600"/>
              </a:spcAft>
              <a:buSzPts val="1120"/>
              <a:buNone/>
              <a:defRPr>
                <a:solidFill>
                  <a:schemeClr val="lt1"/>
                </a:solidFill>
              </a:defRPr>
            </a:lvl9pPr>
          </a:lstStyle>
          <a:p/>
        </p:txBody>
      </p:sp>
      <p:sp>
        <p:nvSpPr>
          <p:cNvPr id="20" name="Google Shape;20;p19"/>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9"/>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9"/>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23" name="Google Shape;23;p19"/>
          <p:cNvCxnSpPr/>
          <p:nvPr/>
        </p:nvCxnSpPr>
        <p:spPr>
          <a:xfrm flipH="1">
            <a:off x="8228012" y="8467"/>
            <a:ext cx="3810000" cy="3810000"/>
          </a:xfrm>
          <a:prstGeom prst="straightConnector1">
            <a:avLst/>
          </a:prstGeom>
          <a:noFill/>
          <a:ln cap="flat" cmpd="sng" w="12700">
            <a:solidFill>
              <a:schemeClr val="lt1"/>
            </a:solidFill>
            <a:prstDash val="solid"/>
            <a:round/>
            <a:headEnd len="sm" w="sm" type="none"/>
            <a:tailEnd len="sm" w="sm" type="none"/>
          </a:ln>
        </p:spPr>
      </p:cxnSp>
      <p:cxnSp>
        <p:nvCxnSpPr>
          <p:cNvPr id="24" name="Google Shape;24;p19"/>
          <p:cNvCxnSpPr/>
          <p:nvPr/>
        </p:nvCxnSpPr>
        <p:spPr>
          <a:xfrm flipH="1">
            <a:off x="6108170" y="91545"/>
            <a:ext cx="6080655" cy="6080655"/>
          </a:xfrm>
          <a:prstGeom prst="straightConnector1">
            <a:avLst/>
          </a:prstGeom>
          <a:noFill/>
          <a:ln cap="flat" cmpd="sng" w="12700">
            <a:solidFill>
              <a:schemeClr val="lt1"/>
            </a:solidFill>
            <a:prstDash val="solid"/>
            <a:round/>
            <a:headEnd len="sm" w="sm" type="none"/>
            <a:tailEnd len="sm" w="sm" type="none"/>
          </a:ln>
        </p:spPr>
      </p:cxnSp>
      <p:cxnSp>
        <p:nvCxnSpPr>
          <p:cNvPr id="25" name="Google Shape;25;p19"/>
          <p:cNvCxnSpPr/>
          <p:nvPr/>
        </p:nvCxnSpPr>
        <p:spPr>
          <a:xfrm flipH="1">
            <a:off x="7235825" y="228600"/>
            <a:ext cx="4953000" cy="4953000"/>
          </a:xfrm>
          <a:prstGeom prst="straightConnector1">
            <a:avLst/>
          </a:prstGeom>
          <a:noFill/>
          <a:ln cap="flat" cmpd="sng" w="12700">
            <a:solidFill>
              <a:schemeClr val="lt1"/>
            </a:solidFill>
            <a:prstDash val="solid"/>
            <a:round/>
            <a:headEnd len="sm" w="sm" type="none"/>
            <a:tailEnd len="sm" w="sm" type="none"/>
          </a:ln>
        </p:spPr>
      </p:cxnSp>
      <p:cxnSp>
        <p:nvCxnSpPr>
          <p:cNvPr id="26" name="Google Shape;26;p19"/>
          <p:cNvCxnSpPr/>
          <p:nvPr/>
        </p:nvCxnSpPr>
        <p:spPr>
          <a:xfrm flipH="1">
            <a:off x="7335837" y="32278"/>
            <a:ext cx="4852989" cy="4852989"/>
          </a:xfrm>
          <a:prstGeom prst="straightConnector1">
            <a:avLst/>
          </a:prstGeom>
          <a:noFill/>
          <a:ln cap="flat" cmpd="sng" w="31750">
            <a:solidFill>
              <a:schemeClr val="lt1"/>
            </a:solidFill>
            <a:prstDash val="solid"/>
            <a:round/>
            <a:headEnd len="sm" w="sm" type="none"/>
            <a:tailEnd len="sm" w="sm" type="none"/>
          </a:ln>
        </p:spPr>
      </p:cxnSp>
      <p:cxnSp>
        <p:nvCxnSpPr>
          <p:cNvPr id="27" name="Google Shape;27;p19"/>
          <p:cNvCxnSpPr/>
          <p:nvPr/>
        </p:nvCxnSpPr>
        <p:spPr>
          <a:xfrm flipH="1">
            <a:off x="7845426" y="609601"/>
            <a:ext cx="4343399" cy="4343399"/>
          </a:xfrm>
          <a:prstGeom prst="straightConnector1">
            <a:avLst/>
          </a:prstGeom>
          <a:noFill/>
          <a:ln cap="flat" cmpd="sng" w="31750">
            <a:solidFill>
              <a:schemeClr val="lt1"/>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8" name="Shape 28"/>
        <p:cNvGrpSpPr/>
        <p:nvPr/>
      </p:nvGrpSpPr>
      <p:grpSpPr>
        <a:xfrm>
          <a:off x="0" y="0"/>
          <a:ext cx="0" cy="0"/>
          <a:chOff x="0" y="0"/>
          <a:chExt cx="0" cy="0"/>
        </a:xfrm>
      </p:grpSpPr>
      <p:sp>
        <p:nvSpPr>
          <p:cNvPr id="29" name="Google Shape;29;p20"/>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0"/>
          <p:cNvSpPr txBox="1"/>
          <p:nvPr>
            <p:ph idx="1" type="body"/>
          </p:nvPr>
        </p:nvSpPr>
        <p:spPr>
          <a:xfrm>
            <a:off x="684212" y="685800"/>
            <a:ext cx="8534400" cy="3615267"/>
          </a:xfrm>
          <a:prstGeom prst="rect">
            <a:avLst/>
          </a:prstGeom>
          <a:noFill/>
          <a:ln>
            <a:noFill/>
          </a:ln>
        </p:spPr>
        <p:txBody>
          <a:bodyPr anchorCtr="0" anchor="ctr"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31" name="Google Shape;31;p20"/>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0"/>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20"/>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sp>
        <p:nvSpPr>
          <p:cNvPr id="35" name="Google Shape;35;p23"/>
          <p:cNvSpPr txBox="1"/>
          <p:nvPr>
            <p:ph type="title"/>
          </p:nvPr>
        </p:nvSpPr>
        <p:spPr>
          <a:xfrm>
            <a:off x="684211" y="2006600"/>
            <a:ext cx="8534401" cy="22816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3600"/>
              <a:buFont typeface="Century Gothic"/>
              <a:buNone/>
              <a:defRPr b="0" sz="36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3"/>
          <p:cNvSpPr txBox="1"/>
          <p:nvPr>
            <p:ph idx="1" type="body"/>
          </p:nvPr>
        </p:nvSpPr>
        <p:spPr>
          <a:xfrm>
            <a:off x="684213" y="4495800"/>
            <a:ext cx="8534400" cy="1498600"/>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440"/>
              <a:buNone/>
              <a:defRPr sz="1800">
                <a:solidFill>
                  <a:srgbClr val="0F486F"/>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37" name="Google Shape;37;p23"/>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3"/>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3"/>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0" name="Shape 40"/>
        <p:cNvGrpSpPr/>
        <p:nvPr/>
      </p:nvGrpSpPr>
      <p:grpSpPr>
        <a:xfrm>
          <a:off x="0" y="0"/>
          <a:ext cx="0" cy="0"/>
          <a:chOff x="0" y="0"/>
          <a:chExt cx="0" cy="0"/>
        </a:xfrm>
      </p:grpSpPr>
      <p:sp>
        <p:nvSpPr>
          <p:cNvPr id="41" name="Google Shape;41;p24"/>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4"/>
          <p:cNvSpPr txBox="1"/>
          <p:nvPr>
            <p:ph idx="1" type="body"/>
          </p:nvPr>
        </p:nvSpPr>
        <p:spPr>
          <a:xfrm>
            <a:off x="684211" y="685800"/>
            <a:ext cx="4937655" cy="3615267"/>
          </a:xfrm>
          <a:prstGeom prst="rect">
            <a:avLst/>
          </a:prstGeom>
          <a:noFill/>
          <a:ln>
            <a:noFill/>
          </a:ln>
        </p:spPr>
        <p:txBody>
          <a:bodyPr anchorCtr="0" anchor="ctr"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43" name="Google Shape;43;p24"/>
          <p:cNvSpPr txBox="1"/>
          <p:nvPr>
            <p:ph idx="2" type="body"/>
          </p:nvPr>
        </p:nvSpPr>
        <p:spPr>
          <a:xfrm>
            <a:off x="5808133" y="685801"/>
            <a:ext cx="4934479" cy="3615266"/>
          </a:xfrm>
          <a:prstGeom prst="rect">
            <a:avLst/>
          </a:prstGeom>
          <a:noFill/>
          <a:ln>
            <a:noFill/>
          </a:ln>
        </p:spPr>
        <p:txBody>
          <a:bodyPr anchorCtr="0" anchor="ctr"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44" name="Google Shape;44;p24"/>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24"/>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24"/>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7" name="Shape 47"/>
        <p:cNvGrpSpPr/>
        <p:nvPr/>
      </p:nvGrpSpPr>
      <p:grpSpPr>
        <a:xfrm>
          <a:off x="0" y="0"/>
          <a:ext cx="0" cy="0"/>
          <a:chOff x="0" y="0"/>
          <a:chExt cx="0" cy="0"/>
        </a:xfrm>
      </p:grpSpPr>
      <p:sp>
        <p:nvSpPr>
          <p:cNvPr id="48" name="Google Shape;48;p25"/>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6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25"/>
          <p:cNvSpPr txBox="1"/>
          <p:nvPr>
            <p:ph idx="1" type="body"/>
          </p:nvPr>
        </p:nvSpPr>
        <p:spPr>
          <a:xfrm>
            <a:off x="972080" y="685800"/>
            <a:ext cx="4649787" cy="576262"/>
          </a:xfrm>
          <a:prstGeom prst="rect">
            <a:avLst/>
          </a:prstGeom>
          <a:noFill/>
          <a:ln>
            <a:noFill/>
          </a:ln>
        </p:spPr>
        <p:txBody>
          <a:bodyPr anchorCtr="0" anchor="b" bIns="45700" lIns="91425" spcFirstLastPara="1" rIns="91425" wrap="square" tIns="45700">
            <a:noAutofit/>
          </a:bodyPr>
          <a:lstStyle>
            <a:lvl1pPr indent="-228600" lvl="0" marL="457200" algn="l">
              <a:spcBef>
                <a:spcPts val="560"/>
              </a:spcBef>
              <a:spcAft>
                <a:spcPts val="0"/>
              </a:spcAft>
              <a:buSzPts val="2240"/>
              <a:buNone/>
              <a:defRPr b="0" sz="2800">
                <a:solidFill>
                  <a:schemeClr val="lt1"/>
                </a:solidFill>
              </a:defRPr>
            </a:lvl1pPr>
            <a:lvl2pPr indent="-228600" lvl="1" marL="914400" algn="l">
              <a:spcBef>
                <a:spcPts val="600"/>
              </a:spcBef>
              <a:spcAft>
                <a:spcPts val="0"/>
              </a:spcAft>
              <a:buSzPts val="1600"/>
              <a:buNone/>
              <a:defRPr b="1" sz="2000"/>
            </a:lvl2pPr>
            <a:lvl3pPr indent="-228600" lvl="2" marL="1371600" algn="l">
              <a:spcBef>
                <a:spcPts val="600"/>
              </a:spcBef>
              <a:spcAft>
                <a:spcPts val="0"/>
              </a:spcAft>
              <a:buSzPts val="1440"/>
              <a:buNone/>
              <a:defRPr b="1" sz="1800"/>
            </a:lvl3pPr>
            <a:lvl4pPr indent="-228600" lvl="3" marL="1828800" algn="l">
              <a:spcBef>
                <a:spcPts val="600"/>
              </a:spcBef>
              <a:spcAft>
                <a:spcPts val="0"/>
              </a:spcAft>
              <a:buSzPts val="1280"/>
              <a:buNone/>
              <a:defRPr b="1" sz="1600"/>
            </a:lvl4pPr>
            <a:lvl5pPr indent="-228600" lvl="4" marL="2286000" algn="l">
              <a:spcBef>
                <a:spcPts val="600"/>
              </a:spcBef>
              <a:spcAft>
                <a:spcPts val="0"/>
              </a:spcAft>
              <a:buSzPts val="1280"/>
              <a:buNone/>
              <a:defRPr b="1" sz="1600"/>
            </a:lvl5pPr>
            <a:lvl6pPr indent="-228600" lvl="5" marL="2743200" algn="l">
              <a:spcBef>
                <a:spcPts val="600"/>
              </a:spcBef>
              <a:spcAft>
                <a:spcPts val="0"/>
              </a:spcAft>
              <a:buSzPts val="1280"/>
              <a:buNone/>
              <a:defRPr b="1" sz="1600"/>
            </a:lvl6pPr>
            <a:lvl7pPr indent="-228600" lvl="6" marL="3200400" algn="l">
              <a:spcBef>
                <a:spcPts val="600"/>
              </a:spcBef>
              <a:spcAft>
                <a:spcPts val="0"/>
              </a:spcAft>
              <a:buSzPts val="1280"/>
              <a:buNone/>
              <a:defRPr b="1" sz="1600"/>
            </a:lvl7pPr>
            <a:lvl8pPr indent="-228600" lvl="7" marL="3657600" algn="l">
              <a:spcBef>
                <a:spcPts val="600"/>
              </a:spcBef>
              <a:spcAft>
                <a:spcPts val="0"/>
              </a:spcAft>
              <a:buSzPts val="1280"/>
              <a:buNone/>
              <a:defRPr b="1" sz="1600"/>
            </a:lvl8pPr>
            <a:lvl9pPr indent="-228600" lvl="8" marL="4114800" algn="l">
              <a:spcBef>
                <a:spcPts val="600"/>
              </a:spcBef>
              <a:spcAft>
                <a:spcPts val="600"/>
              </a:spcAft>
              <a:buSzPts val="1280"/>
              <a:buNone/>
              <a:defRPr b="1" sz="1600"/>
            </a:lvl9pPr>
          </a:lstStyle>
          <a:p/>
        </p:txBody>
      </p:sp>
      <p:sp>
        <p:nvSpPr>
          <p:cNvPr id="50" name="Google Shape;50;p25"/>
          <p:cNvSpPr txBox="1"/>
          <p:nvPr>
            <p:ph idx="2" type="body"/>
          </p:nvPr>
        </p:nvSpPr>
        <p:spPr>
          <a:xfrm>
            <a:off x="684211" y="1270529"/>
            <a:ext cx="4937655" cy="3030538"/>
          </a:xfrm>
          <a:prstGeom prst="rect">
            <a:avLst/>
          </a:prstGeom>
          <a:noFill/>
          <a:ln>
            <a:noFill/>
          </a:ln>
        </p:spPr>
        <p:txBody>
          <a:bodyPr anchorCtr="0" anchor="t"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51" name="Google Shape;51;p25"/>
          <p:cNvSpPr txBox="1"/>
          <p:nvPr>
            <p:ph idx="3" type="body"/>
          </p:nvPr>
        </p:nvSpPr>
        <p:spPr>
          <a:xfrm>
            <a:off x="6079066" y="685800"/>
            <a:ext cx="4665134" cy="576262"/>
          </a:xfrm>
          <a:prstGeom prst="rect">
            <a:avLst/>
          </a:prstGeom>
          <a:noFill/>
          <a:ln>
            <a:noFill/>
          </a:ln>
        </p:spPr>
        <p:txBody>
          <a:bodyPr anchorCtr="0" anchor="b" bIns="45700" lIns="91425" spcFirstLastPara="1" rIns="91425" wrap="square" tIns="45700">
            <a:noAutofit/>
          </a:bodyPr>
          <a:lstStyle>
            <a:lvl1pPr indent="-228600" lvl="0" marL="457200" algn="l">
              <a:spcBef>
                <a:spcPts val="560"/>
              </a:spcBef>
              <a:spcAft>
                <a:spcPts val="0"/>
              </a:spcAft>
              <a:buSzPts val="2240"/>
              <a:buNone/>
              <a:defRPr b="0" sz="2800">
                <a:solidFill>
                  <a:schemeClr val="lt1"/>
                </a:solidFill>
              </a:defRPr>
            </a:lvl1pPr>
            <a:lvl2pPr indent="-228600" lvl="1" marL="914400" algn="l">
              <a:spcBef>
                <a:spcPts val="600"/>
              </a:spcBef>
              <a:spcAft>
                <a:spcPts val="0"/>
              </a:spcAft>
              <a:buSzPts val="1600"/>
              <a:buNone/>
              <a:defRPr b="1" sz="2000"/>
            </a:lvl2pPr>
            <a:lvl3pPr indent="-228600" lvl="2" marL="1371600" algn="l">
              <a:spcBef>
                <a:spcPts val="600"/>
              </a:spcBef>
              <a:spcAft>
                <a:spcPts val="0"/>
              </a:spcAft>
              <a:buSzPts val="1440"/>
              <a:buNone/>
              <a:defRPr b="1" sz="1800"/>
            </a:lvl3pPr>
            <a:lvl4pPr indent="-228600" lvl="3" marL="1828800" algn="l">
              <a:spcBef>
                <a:spcPts val="600"/>
              </a:spcBef>
              <a:spcAft>
                <a:spcPts val="0"/>
              </a:spcAft>
              <a:buSzPts val="1280"/>
              <a:buNone/>
              <a:defRPr b="1" sz="1600"/>
            </a:lvl4pPr>
            <a:lvl5pPr indent="-228600" lvl="4" marL="2286000" algn="l">
              <a:spcBef>
                <a:spcPts val="600"/>
              </a:spcBef>
              <a:spcAft>
                <a:spcPts val="0"/>
              </a:spcAft>
              <a:buSzPts val="1280"/>
              <a:buNone/>
              <a:defRPr b="1" sz="1600"/>
            </a:lvl5pPr>
            <a:lvl6pPr indent="-228600" lvl="5" marL="2743200" algn="l">
              <a:spcBef>
                <a:spcPts val="600"/>
              </a:spcBef>
              <a:spcAft>
                <a:spcPts val="0"/>
              </a:spcAft>
              <a:buSzPts val="1280"/>
              <a:buNone/>
              <a:defRPr b="1" sz="1600"/>
            </a:lvl6pPr>
            <a:lvl7pPr indent="-228600" lvl="6" marL="3200400" algn="l">
              <a:spcBef>
                <a:spcPts val="600"/>
              </a:spcBef>
              <a:spcAft>
                <a:spcPts val="0"/>
              </a:spcAft>
              <a:buSzPts val="1280"/>
              <a:buNone/>
              <a:defRPr b="1" sz="1600"/>
            </a:lvl7pPr>
            <a:lvl8pPr indent="-228600" lvl="7" marL="3657600" algn="l">
              <a:spcBef>
                <a:spcPts val="600"/>
              </a:spcBef>
              <a:spcAft>
                <a:spcPts val="0"/>
              </a:spcAft>
              <a:buSzPts val="1280"/>
              <a:buNone/>
              <a:defRPr b="1" sz="1600"/>
            </a:lvl8pPr>
            <a:lvl9pPr indent="-228600" lvl="8" marL="4114800" algn="l">
              <a:spcBef>
                <a:spcPts val="600"/>
              </a:spcBef>
              <a:spcAft>
                <a:spcPts val="600"/>
              </a:spcAft>
              <a:buSzPts val="1280"/>
              <a:buNone/>
              <a:defRPr b="1" sz="1600"/>
            </a:lvl9pPr>
          </a:lstStyle>
          <a:p/>
        </p:txBody>
      </p:sp>
      <p:sp>
        <p:nvSpPr>
          <p:cNvPr id="52" name="Google Shape;52;p25"/>
          <p:cNvSpPr txBox="1"/>
          <p:nvPr>
            <p:ph idx="4" type="body"/>
          </p:nvPr>
        </p:nvSpPr>
        <p:spPr>
          <a:xfrm>
            <a:off x="5806545" y="1262062"/>
            <a:ext cx="4929188" cy="3030538"/>
          </a:xfrm>
          <a:prstGeom prst="rect">
            <a:avLst/>
          </a:prstGeom>
          <a:noFill/>
          <a:ln>
            <a:noFill/>
          </a:ln>
        </p:spPr>
        <p:txBody>
          <a:bodyPr anchorCtr="0" anchor="t"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53" name="Google Shape;53;p25"/>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25"/>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25"/>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sp>
        <p:nvSpPr>
          <p:cNvPr id="57" name="Google Shape;57;p26"/>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26"/>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6"/>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6"/>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1" name="Shape 61"/>
        <p:cNvGrpSpPr/>
        <p:nvPr/>
      </p:nvGrpSpPr>
      <p:grpSpPr>
        <a:xfrm>
          <a:off x="0" y="0"/>
          <a:ext cx="0" cy="0"/>
          <a:chOff x="0" y="0"/>
          <a:chExt cx="0" cy="0"/>
        </a:xfrm>
      </p:grpSpPr>
      <p:sp>
        <p:nvSpPr>
          <p:cNvPr id="62" name="Google Shape;62;p27"/>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7"/>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7"/>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5" name="Shape 65"/>
        <p:cNvGrpSpPr/>
        <p:nvPr/>
      </p:nvGrpSpPr>
      <p:grpSpPr>
        <a:xfrm>
          <a:off x="0" y="0"/>
          <a:ext cx="0" cy="0"/>
          <a:chOff x="0" y="0"/>
          <a:chExt cx="0" cy="0"/>
        </a:xfrm>
      </p:grpSpPr>
      <p:sp>
        <p:nvSpPr>
          <p:cNvPr id="66" name="Google Shape;66;p28"/>
          <p:cNvSpPr txBox="1"/>
          <p:nvPr>
            <p:ph type="title"/>
          </p:nvPr>
        </p:nvSpPr>
        <p:spPr>
          <a:xfrm>
            <a:off x="7085012" y="685800"/>
            <a:ext cx="3657600" cy="13716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8"/>
          <p:cNvSpPr txBox="1"/>
          <p:nvPr>
            <p:ph idx="1" type="body"/>
          </p:nvPr>
        </p:nvSpPr>
        <p:spPr>
          <a:xfrm>
            <a:off x="684212" y="685800"/>
            <a:ext cx="5943601" cy="5308600"/>
          </a:xfrm>
          <a:prstGeom prst="rect">
            <a:avLst/>
          </a:prstGeom>
          <a:noFill/>
          <a:ln>
            <a:noFill/>
          </a:ln>
        </p:spPr>
        <p:txBody>
          <a:bodyPr anchorCtr="0" anchor="ctr"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68" name="Google Shape;68;p28"/>
          <p:cNvSpPr txBox="1"/>
          <p:nvPr>
            <p:ph idx="2" type="body"/>
          </p:nvPr>
        </p:nvSpPr>
        <p:spPr>
          <a:xfrm>
            <a:off x="7085012" y="2209799"/>
            <a:ext cx="3657600" cy="2091267"/>
          </a:xfrm>
          <a:prstGeom prst="rect">
            <a:avLst/>
          </a:prstGeom>
          <a:noFill/>
          <a:ln>
            <a:noFill/>
          </a:ln>
        </p:spPr>
        <p:txBody>
          <a:bodyPr anchorCtr="0" anchor="t" bIns="45700" lIns="91425" spcFirstLastPara="1" rIns="91425" wrap="square" tIns="45700">
            <a:normAutofit/>
          </a:bodyPr>
          <a:lstStyle>
            <a:lvl1pPr indent="-228600" lvl="0" marL="457200" algn="l">
              <a:spcBef>
                <a:spcPts val="320"/>
              </a:spcBef>
              <a:spcAft>
                <a:spcPts val="0"/>
              </a:spcAft>
              <a:buSzPts val="1280"/>
              <a:buNone/>
              <a:defRPr sz="1600"/>
            </a:lvl1pPr>
            <a:lvl2pPr indent="-228600" lvl="1" marL="914400" algn="l">
              <a:spcBef>
                <a:spcPts val="600"/>
              </a:spcBef>
              <a:spcAft>
                <a:spcPts val="0"/>
              </a:spcAft>
              <a:buSzPts val="960"/>
              <a:buNone/>
              <a:defRPr sz="1200"/>
            </a:lvl2pPr>
            <a:lvl3pPr indent="-228600" lvl="2" marL="1371600" algn="l">
              <a:spcBef>
                <a:spcPts val="600"/>
              </a:spcBef>
              <a:spcAft>
                <a:spcPts val="0"/>
              </a:spcAft>
              <a:buSzPts val="800"/>
              <a:buNone/>
              <a:defRPr sz="1000"/>
            </a:lvl3pPr>
            <a:lvl4pPr indent="-228600" lvl="3" marL="1828800" algn="l">
              <a:spcBef>
                <a:spcPts val="600"/>
              </a:spcBef>
              <a:spcAft>
                <a:spcPts val="0"/>
              </a:spcAft>
              <a:buSzPts val="720"/>
              <a:buNone/>
              <a:defRPr sz="900"/>
            </a:lvl4pPr>
            <a:lvl5pPr indent="-228600" lvl="4" marL="2286000" algn="l">
              <a:spcBef>
                <a:spcPts val="600"/>
              </a:spcBef>
              <a:spcAft>
                <a:spcPts val="0"/>
              </a:spcAft>
              <a:buSzPts val="720"/>
              <a:buNone/>
              <a:defRPr sz="900"/>
            </a:lvl5pPr>
            <a:lvl6pPr indent="-228600" lvl="5" marL="2743200" algn="l">
              <a:spcBef>
                <a:spcPts val="600"/>
              </a:spcBef>
              <a:spcAft>
                <a:spcPts val="0"/>
              </a:spcAft>
              <a:buSzPts val="720"/>
              <a:buNone/>
              <a:defRPr sz="900"/>
            </a:lvl6pPr>
            <a:lvl7pPr indent="-228600" lvl="6" marL="3200400" algn="l">
              <a:spcBef>
                <a:spcPts val="600"/>
              </a:spcBef>
              <a:spcAft>
                <a:spcPts val="0"/>
              </a:spcAft>
              <a:buSzPts val="720"/>
              <a:buNone/>
              <a:defRPr sz="900"/>
            </a:lvl7pPr>
            <a:lvl8pPr indent="-228600" lvl="7" marL="3657600" algn="l">
              <a:spcBef>
                <a:spcPts val="600"/>
              </a:spcBef>
              <a:spcAft>
                <a:spcPts val="0"/>
              </a:spcAft>
              <a:buSzPts val="720"/>
              <a:buNone/>
              <a:defRPr sz="900"/>
            </a:lvl8pPr>
            <a:lvl9pPr indent="-228600" lvl="8" marL="4114800" algn="l">
              <a:spcBef>
                <a:spcPts val="600"/>
              </a:spcBef>
              <a:spcAft>
                <a:spcPts val="600"/>
              </a:spcAft>
              <a:buSzPts val="720"/>
              <a:buNone/>
              <a:defRPr sz="900"/>
            </a:lvl9pPr>
          </a:lstStyle>
          <a:p/>
        </p:txBody>
      </p:sp>
      <p:sp>
        <p:nvSpPr>
          <p:cNvPr id="69" name="Google Shape;69;p28"/>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8"/>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8"/>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2" name="Shape 72"/>
        <p:cNvGrpSpPr/>
        <p:nvPr/>
      </p:nvGrpSpPr>
      <p:grpSpPr>
        <a:xfrm>
          <a:off x="0" y="0"/>
          <a:ext cx="0" cy="0"/>
          <a:chOff x="0" y="0"/>
          <a:chExt cx="0" cy="0"/>
        </a:xfrm>
      </p:grpSpPr>
      <p:sp>
        <p:nvSpPr>
          <p:cNvPr id="73" name="Google Shape;73;p29"/>
          <p:cNvSpPr txBox="1"/>
          <p:nvPr>
            <p:ph type="title"/>
          </p:nvPr>
        </p:nvSpPr>
        <p:spPr>
          <a:xfrm>
            <a:off x="4722812" y="1447800"/>
            <a:ext cx="6019800" cy="11430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2800"/>
              <a:buFont typeface="Century Gothic"/>
              <a:buNone/>
              <a:defRPr b="0" sz="2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29"/>
          <p:cNvSpPr/>
          <p:nvPr>
            <p:ph idx="2" type="pic"/>
          </p:nvPr>
        </p:nvSpPr>
        <p:spPr>
          <a:xfrm>
            <a:off x="989012" y="914400"/>
            <a:ext cx="3280974" cy="4572000"/>
          </a:xfrm>
          <a:prstGeom prst="snip2DiagRect">
            <a:avLst>
              <a:gd fmla="val 10815" name="adj1"/>
              <a:gd fmla="val 0" name="adj2"/>
            </a:avLst>
          </a:prstGeom>
          <a:noFill/>
          <a:ln cap="flat" cmpd="sng" w="15875">
            <a:solidFill>
              <a:schemeClr val="lt1">
                <a:alpha val="40000"/>
              </a:schemeClr>
            </a:solidFill>
            <a:prstDash val="solid"/>
            <a:round/>
            <a:headEnd len="sm" w="sm" type="none"/>
            <a:tailEnd len="sm" w="sm" type="none"/>
          </a:ln>
        </p:spPr>
        <p:txBody>
          <a:bodyPr anchorCtr="0" anchor="t" bIns="45700" lIns="91425" spcFirstLastPara="1" rIns="91425" wrap="square" tIns="45700">
            <a:normAutofit/>
          </a:bodyPr>
          <a:lstStyle>
            <a:lvl1pPr lvl="0" marR="0" rtl="0" algn="ctr">
              <a:spcBef>
                <a:spcPts val="32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1pPr>
            <a:lvl2pPr lvl="1"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2pPr>
            <a:lvl3pPr lvl="2"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3pPr>
            <a:lvl4pPr lvl="3"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4pPr>
            <a:lvl5pPr lvl="4"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5pPr>
            <a:lvl6pPr lvl="5"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6pPr>
            <a:lvl7pPr lvl="6"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7pPr>
            <a:lvl8pPr lvl="7"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8pPr>
            <a:lvl9pPr lvl="8" marR="0" rtl="0" algn="l">
              <a:spcBef>
                <a:spcPts val="600"/>
              </a:spcBef>
              <a:spcAft>
                <a:spcPts val="60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9pPr>
          </a:lstStyle>
          <a:p/>
        </p:txBody>
      </p:sp>
      <p:sp>
        <p:nvSpPr>
          <p:cNvPr id="75" name="Google Shape;75;p29"/>
          <p:cNvSpPr txBox="1"/>
          <p:nvPr>
            <p:ph idx="1" type="body"/>
          </p:nvPr>
        </p:nvSpPr>
        <p:spPr>
          <a:xfrm>
            <a:off x="4722812" y="2777066"/>
            <a:ext cx="6021388" cy="2048933"/>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440"/>
              <a:buNone/>
              <a:defRPr sz="1800"/>
            </a:lvl1pPr>
            <a:lvl2pPr indent="-228600" lvl="1" marL="914400" algn="l">
              <a:spcBef>
                <a:spcPts val="600"/>
              </a:spcBef>
              <a:spcAft>
                <a:spcPts val="0"/>
              </a:spcAft>
              <a:buSzPts val="960"/>
              <a:buNone/>
              <a:defRPr sz="1200"/>
            </a:lvl2pPr>
            <a:lvl3pPr indent="-228600" lvl="2" marL="1371600" algn="l">
              <a:spcBef>
                <a:spcPts val="600"/>
              </a:spcBef>
              <a:spcAft>
                <a:spcPts val="0"/>
              </a:spcAft>
              <a:buSzPts val="800"/>
              <a:buNone/>
              <a:defRPr sz="1000"/>
            </a:lvl3pPr>
            <a:lvl4pPr indent="-228600" lvl="3" marL="1828800" algn="l">
              <a:spcBef>
                <a:spcPts val="600"/>
              </a:spcBef>
              <a:spcAft>
                <a:spcPts val="0"/>
              </a:spcAft>
              <a:buSzPts val="720"/>
              <a:buNone/>
              <a:defRPr sz="900"/>
            </a:lvl4pPr>
            <a:lvl5pPr indent="-228600" lvl="4" marL="2286000" algn="l">
              <a:spcBef>
                <a:spcPts val="600"/>
              </a:spcBef>
              <a:spcAft>
                <a:spcPts val="0"/>
              </a:spcAft>
              <a:buSzPts val="720"/>
              <a:buNone/>
              <a:defRPr sz="900"/>
            </a:lvl5pPr>
            <a:lvl6pPr indent="-228600" lvl="5" marL="2743200" algn="l">
              <a:spcBef>
                <a:spcPts val="600"/>
              </a:spcBef>
              <a:spcAft>
                <a:spcPts val="0"/>
              </a:spcAft>
              <a:buSzPts val="720"/>
              <a:buNone/>
              <a:defRPr sz="900"/>
            </a:lvl6pPr>
            <a:lvl7pPr indent="-228600" lvl="6" marL="3200400" algn="l">
              <a:spcBef>
                <a:spcPts val="600"/>
              </a:spcBef>
              <a:spcAft>
                <a:spcPts val="0"/>
              </a:spcAft>
              <a:buSzPts val="720"/>
              <a:buNone/>
              <a:defRPr sz="900"/>
            </a:lvl7pPr>
            <a:lvl8pPr indent="-228600" lvl="7" marL="3657600" algn="l">
              <a:spcBef>
                <a:spcPts val="600"/>
              </a:spcBef>
              <a:spcAft>
                <a:spcPts val="0"/>
              </a:spcAft>
              <a:buSzPts val="720"/>
              <a:buNone/>
              <a:defRPr sz="900"/>
            </a:lvl8pPr>
            <a:lvl9pPr indent="-228600" lvl="8" marL="4114800" algn="l">
              <a:spcBef>
                <a:spcPts val="600"/>
              </a:spcBef>
              <a:spcAft>
                <a:spcPts val="600"/>
              </a:spcAft>
              <a:buSzPts val="720"/>
              <a:buNone/>
              <a:defRPr sz="900"/>
            </a:lvl9pPr>
          </a:lstStyle>
          <a:p/>
        </p:txBody>
      </p:sp>
      <p:sp>
        <p:nvSpPr>
          <p:cNvPr id="76" name="Google Shape;76;p29"/>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9"/>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9"/>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79" name="Shape 79"/>
        <p:cNvGrpSpPr/>
        <p:nvPr/>
      </p:nvGrpSpPr>
      <p:grpSpPr>
        <a:xfrm>
          <a:off x="0" y="0"/>
          <a:ext cx="0" cy="0"/>
          <a:chOff x="0" y="0"/>
          <a:chExt cx="0" cy="0"/>
        </a:xfrm>
      </p:grpSpPr>
      <p:sp>
        <p:nvSpPr>
          <p:cNvPr id="80" name="Google Shape;80;p30"/>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30"/>
          <p:cNvSpPr/>
          <p:nvPr>
            <p:ph idx="2" type="pic"/>
          </p:nvPr>
        </p:nvSpPr>
        <p:spPr>
          <a:xfrm>
            <a:off x="685800" y="533400"/>
            <a:ext cx="10818812" cy="3124200"/>
          </a:xfrm>
          <a:prstGeom prst="snip2DiagRect">
            <a:avLst>
              <a:gd fmla="val 10815" name="adj1"/>
              <a:gd fmla="val 0" name="adj2"/>
            </a:avLst>
          </a:prstGeom>
          <a:noFill/>
          <a:ln cap="flat" cmpd="sng" w="15875">
            <a:solidFill>
              <a:schemeClr val="lt1">
                <a:alpha val="40000"/>
              </a:schemeClr>
            </a:solidFill>
            <a:prstDash val="solid"/>
            <a:round/>
            <a:headEnd len="sm" w="sm" type="none"/>
            <a:tailEnd len="sm" w="sm" type="none"/>
          </a:ln>
        </p:spPr>
        <p:txBody>
          <a:bodyPr anchorCtr="0" anchor="t" bIns="45700" lIns="91425" spcFirstLastPara="1" rIns="91425" wrap="square" tIns="45700">
            <a:normAutofit/>
          </a:bodyPr>
          <a:lstStyle>
            <a:lvl1pPr lvl="0" marR="0" rtl="0" algn="ctr">
              <a:spcBef>
                <a:spcPts val="32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1pPr>
            <a:lvl2pPr lvl="1"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2pPr>
            <a:lvl3pPr lvl="2"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3pPr>
            <a:lvl4pPr lvl="3"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4pPr>
            <a:lvl5pPr lvl="4"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5pPr>
            <a:lvl6pPr lvl="5"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6pPr>
            <a:lvl7pPr lvl="6"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7pPr>
            <a:lvl8pPr lvl="7"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8pPr>
            <a:lvl9pPr lvl="8" marR="0" rtl="0" algn="l">
              <a:spcBef>
                <a:spcPts val="600"/>
              </a:spcBef>
              <a:spcAft>
                <a:spcPts val="60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9pPr>
          </a:lstStyle>
          <a:p/>
        </p:txBody>
      </p:sp>
      <p:sp>
        <p:nvSpPr>
          <p:cNvPr id="82" name="Google Shape;82;p30"/>
          <p:cNvSpPr txBox="1"/>
          <p:nvPr>
            <p:ph idx="1" type="body"/>
          </p:nvPr>
        </p:nvSpPr>
        <p:spPr>
          <a:xfrm>
            <a:off x="914402" y="3843867"/>
            <a:ext cx="8304210" cy="457200"/>
          </a:xfrm>
          <a:prstGeom prst="rect">
            <a:avLst/>
          </a:prstGeom>
          <a:noFill/>
          <a:ln>
            <a:noFill/>
          </a:ln>
        </p:spPr>
        <p:txBody>
          <a:bodyPr anchorCtr="0" anchor="t" bIns="45700" lIns="91425" spcFirstLastPara="1" rIns="91425" wrap="square" tIns="45700">
            <a:normAutofit/>
          </a:bodyPr>
          <a:lstStyle>
            <a:lvl1pPr indent="-228600" lvl="0" marL="457200" algn="l">
              <a:spcBef>
                <a:spcPts val="320"/>
              </a:spcBef>
              <a:spcAft>
                <a:spcPts val="0"/>
              </a:spcAft>
              <a:buSzPts val="1280"/>
              <a:buFont typeface="Century Gothic"/>
              <a:buNone/>
              <a:defRPr sz="1600"/>
            </a:lvl1pPr>
            <a:lvl2pPr indent="-228600" lvl="1" marL="914400" algn="l">
              <a:spcBef>
                <a:spcPts val="600"/>
              </a:spcBef>
              <a:spcAft>
                <a:spcPts val="0"/>
              </a:spcAft>
              <a:buSzPts val="1440"/>
              <a:buFont typeface="Century Gothic"/>
              <a:buNone/>
              <a:defRPr/>
            </a:lvl2pPr>
            <a:lvl3pPr indent="-228600" lvl="2" marL="1371600" algn="l">
              <a:spcBef>
                <a:spcPts val="600"/>
              </a:spcBef>
              <a:spcAft>
                <a:spcPts val="0"/>
              </a:spcAft>
              <a:buSzPts val="1280"/>
              <a:buFont typeface="Century Gothic"/>
              <a:buNone/>
              <a:defRPr/>
            </a:lvl3pPr>
            <a:lvl4pPr indent="-228600" lvl="3" marL="1828800" algn="l">
              <a:spcBef>
                <a:spcPts val="600"/>
              </a:spcBef>
              <a:spcAft>
                <a:spcPts val="0"/>
              </a:spcAft>
              <a:buSzPts val="1120"/>
              <a:buFont typeface="Century Gothic"/>
              <a:buNone/>
              <a:defRPr/>
            </a:lvl4pPr>
            <a:lvl5pPr indent="-228600" lvl="4" marL="2286000" algn="l">
              <a:spcBef>
                <a:spcPts val="600"/>
              </a:spcBef>
              <a:spcAft>
                <a:spcPts val="0"/>
              </a:spcAft>
              <a:buSzPts val="1120"/>
              <a:buFont typeface="Century Gothic"/>
              <a:buNone/>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83" name="Google Shape;83;p30"/>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30"/>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30"/>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86" name="Shape 86"/>
        <p:cNvGrpSpPr/>
        <p:nvPr/>
      </p:nvGrpSpPr>
      <p:grpSpPr>
        <a:xfrm>
          <a:off x="0" y="0"/>
          <a:ext cx="0" cy="0"/>
          <a:chOff x="0" y="0"/>
          <a:chExt cx="0" cy="0"/>
        </a:xfrm>
      </p:grpSpPr>
      <p:sp>
        <p:nvSpPr>
          <p:cNvPr id="87" name="Google Shape;87;p31"/>
          <p:cNvSpPr txBox="1"/>
          <p:nvPr>
            <p:ph type="title"/>
          </p:nvPr>
        </p:nvSpPr>
        <p:spPr>
          <a:xfrm>
            <a:off x="684213" y="685800"/>
            <a:ext cx="10058400" cy="27432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Century Gothic"/>
              <a:buNone/>
              <a:defRPr b="0" sz="32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31"/>
          <p:cNvSpPr txBox="1"/>
          <p:nvPr>
            <p:ph idx="1" type="body"/>
          </p:nvPr>
        </p:nvSpPr>
        <p:spPr>
          <a:xfrm>
            <a:off x="684212" y="4114800"/>
            <a:ext cx="8535988" cy="1879600"/>
          </a:xfrm>
          <a:prstGeom prst="rect">
            <a:avLst/>
          </a:prstGeom>
          <a:noFill/>
          <a:ln>
            <a:noFill/>
          </a:ln>
        </p:spPr>
        <p:txBody>
          <a:bodyPr anchorCtr="0" anchor="ctr" bIns="45700" lIns="91425" spcFirstLastPara="1" rIns="91425" wrap="square" tIns="45700">
            <a:normAutofit/>
          </a:bodyPr>
          <a:lstStyle>
            <a:lvl1pPr indent="-228600" lvl="0" marL="457200" algn="l">
              <a:spcBef>
                <a:spcPts val="400"/>
              </a:spcBef>
              <a:spcAft>
                <a:spcPts val="0"/>
              </a:spcAft>
              <a:buSzPts val="1600"/>
              <a:buNone/>
              <a:defRPr sz="2000">
                <a:solidFill>
                  <a:srgbClr val="0F486F"/>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89" name="Google Shape;89;p31"/>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31"/>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31"/>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92" name="Shape 92"/>
        <p:cNvGrpSpPr/>
        <p:nvPr/>
      </p:nvGrpSpPr>
      <p:grpSpPr>
        <a:xfrm>
          <a:off x="0" y="0"/>
          <a:ext cx="0" cy="0"/>
          <a:chOff x="0" y="0"/>
          <a:chExt cx="0" cy="0"/>
        </a:xfrm>
      </p:grpSpPr>
      <p:sp>
        <p:nvSpPr>
          <p:cNvPr id="93" name="Google Shape;93;p32"/>
          <p:cNvSpPr txBox="1"/>
          <p:nvPr>
            <p:ph type="title"/>
          </p:nvPr>
        </p:nvSpPr>
        <p:spPr>
          <a:xfrm>
            <a:off x="1141411" y="685800"/>
            <a:ext cx="9144001" cy="27432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Century Gothic"/>
              <a:buNone/>
              <a:defRPr b="0" sz="3200"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32"/>
          <p:cNvSpPr txBox="1"/>
          <p:nvPr>
            <p:ph idx="1" type="body"/>
          </p:nvPr>
        </p:nvSpPr>
        <p:spPr>
          <a:xfrm>
            <a:off x="1446212" y="3429000"/>
            <a:ext cx="8534400" cy="381000"/>
          </a:xfrm>
          <a:prstGeom prst="rect">
            <a:avLst/>
          </a:prstGeom>
          <a:noFill/>
          <a:ln>
            <a:noFill/>
          </a:ln>
        </p:spPr>
        <p:txBody>
          <a:bodyPr anchorCtr="0" anchor="ctr" bIns="45700" lIns="91425" spcFirstLastPara="1" rIns="91425" wrap="square" tIns="45700">
            <a:normAutofit/>
          </a:bodyPr>
          <a:lstStyle>
            <a:lvl1pPr indent="-228600" lvl="0" marL="457200" algn="l">
              <a:spcBef>
                <a:spcPts val="400"/>
              </a:spcBef>
              <a:spcAft>
                <a:spcPts val="0"/>
              </a:spcAft>
              <a:buSzPts val="1600"/>
              <a:buFont typeface="Century Gothic"/>
              <a:buNone/>
              <a:defRPr/>
            </a:lvl1pPr>
            <a:lvl2pPr indent="-228600" lvl="1" marL="914400" algn="l">
              <a:spcBef>
                <a:spcPts val="600"/>
              </a:spcBef>
              <a:spcAft>
                <a:spcPts val="0"/>
              </a:spcAft>
              <a:buSzPts val="1440"/>
              <a:buFont typeface="Century Gothic"/>
              <a:buNone/>
              <a:defRPr/>
            </a:lvl2pPr>
            <a:lvl3pPr indent="-228600" lvl="2" marL="1371600" algn="l">
              <a:spcBef>
                <a:spcPts val="600"/>
              </a:spcBef>
              <a:spcAft>
                <a:spcPts val="0"/>
              </a:spcAft>
              <a:buSzPts val="1280"/>
              <a:buFont typeface="Century Gothic"/>
              <a:buNone/>
              <a:defRPr/>
            </a:lvl3pPr>
            <a:lvl4pPr indent="-228600" lvl="3" marL="1828800" algn="l">
              <a:spcBef>
                <a:spcPts val="600"/>
              </a:spcBef>
              <a:spcAft>
                <a:spcPts val="0"/>
              </a:spcAft>
              <a:buSzPts val="1120"/>
              <a:buFont typeface="Century Gothic"/>
              <a:buNone/>
              <a:defRPr/>
            </a:lvl4pPr>
            <a:lvl5pPr indent="-228600" lvl="4" marL="2286000" algn="l">
              <a:spcBef>
                <a:spcPts val="600"/>
              </a:spcBef>
              <a:spcAft>
                <a:spcPts val="0"/>
              </a:spcAft>
              <a:buSzPts val="1120"/>
              <a:buFont typeface="Century Gothic"/>
              <a:buNone/>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95" name="Google Shape;95;p32"/>
          <p:cNvSpPr txBox="1"/>
          <p:nvPr>
            <p:ph idx="2" type="body"/>
          </p:nvPr>
        </p:nvSpPr>
        <p:spPr>
          <a:xfrm>
            <a:off x="684213" y="4301067"/>
            <a:ext cx="8534400" cy="1684865"/>
          </a:xfrm>
          <a:prstGeom prst="rect">
            <a:avLst/>
          </a:prstGeom>
          <a:noFill/>
          <a:ln>
            <a:noFill/>
          </a:ln>
        </p:spPr>
        <p:txBody>
          <a:bodyPr anchorCtr="0" anchor="ctr" bIns="45700" lIns="91425" spcFirstLastPara="1" rIns="91425" wrap="square" tIns="45700">
            <a:normAutofit/>
          </a:bodyPr>
          <a:lstStyle>
            <a:lvl1pPr indent="-228600" lvl="0" marL="457200" algn="l">
              <a:spcBef>
                <a:spcPts val="400"/>
              </a:spcBef>
              <a:spcAft>
                <a:spcPts val="0"/>
              </a:spcAft>
              <a:buSzPts val="1600"/>
              <a:buNone/>
              <a:defRPr sz="2000">
                <a:solidFill>
                  <a:srgbClr val="0F486F"/>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96" name="Google Shape;96;p32"/>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32"/>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32"/>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9" name="Google Shape;99;p32"/>
          <p:cNvSpPr txBox="1"/>
          <p:nvPr/>
        </p:nvSpPr>
        <p:spPr>
          <a:xfrm>
            <a:off x="531812" y="812222"/>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lt1"/>
                </a:solidFill>
                <a:latin typeface="Century Gothic"/>
                <a:ea typeface="Century Gothic"/>
                <a:cs typeface="Century Gothic"/>
                <a:sym typeface="Century Gothic"/>
              </a:rPr>
              <a:t>“</a:t>
            </a:r>
            <a:endParaRPr/>
          </a:p>
        </p:txBody>
      </p:sp>
      <p:sp>
        <p:nvSpPr>
          <p:cNvPr id="100" name="Google Shape;100;p32"/>
          <p:cNvSpPr txBox="1"/>
          <p:nvPr/>
        </p:nvSpPr>
        <p:spPr>
          <a:xfrm>
            <a:off x="10285412" y="2768601"/>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lang="en-US" sz="8000">
                <a:solidFill>
                  <a:schemeClr val="lt1"/>
                </a:solidFill>
                <a:latin typeface="Century Gothic"/>
                <a:ea typeface="Century Gothic"/>
                <a:cs typeface="Century Gothic"/>
                <a:sym typeface="Century Gothic"/>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01" name="Shape 101"/>
        <p:cNvGrpSpPr/>
        <p:nvPr/>
      </p:nvGrpSpPr>
      <p:grpSpPr>
        <a:xfrm>
          <a:off x="0" y="0"/>
          <a:ext cx="0" cy="0"/>
          <a:chOff x="0" y="0"/>
          <a:chExt cx="0" cy="0"/>
        </a:xfrm>
      </p:grpSpPr>
      <p:sp>
        <p:nvSpPr>
          <p:cNvPr id="102" name="Google Shape;102;p33"/>
          <p:cNvSpPr txBox="1"/>
          <p:nvPr>
            <p:ph type="title"/>
          </p:nvPr>
        </p:nvSpPr>
        <p:spPr>
          <a:xfrm>
            <a:off x="684212" y="3429000"/>
            <a:ext cx="8534400" cy="16974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3200"/>
              <a:buFont typeface="Century Gothic"/>
              <a:buNone/>
              <a:defRPr b="0" sz="32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33"/>
          <p:cNvSpPr txBox="1"/>
          <p:nvPr>
            <p:ph idx="1" type="body"/>
          </p:nvPr>
        </p:nvSpPr>
        <p:spPr>
          <a:xfrm>
            <a:off x="684211" y="5132981"/>
            <a:ext cx="8535990"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SzPts val="1600"/>
              <a:buNone/>
              <a:defRPr sz="2000">
                <a:solidFill>
                  <a:srgbClr val="0F486F"/>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104" name="Google Shape;104;p33"/>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33"/>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33"/>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Name Card">
  <p:cSld name="Quote Name Card">
    <p:spTree>
      <p:nvGrpSpPr>
        <p:cNvPr id="107" name="Shape 107"/>
        <p:cNvGrpSpPr/>
        <p:nvPr/>
      </p:nvGrpSpPr>
      <p:grpSpPr>
        <a:xfrm>
          <a:off x="0" y="0"/>
          <a:ext cx="0" cy="0"/>
          <a:chOff x="0" y="0"/>
          <a:chExt cx="0" cy="0"/>
        </a:xfrm>
      </p:grpSpPr>
      <p:sp>
        <p:nvSpPr>
          <p:cNvPr id="108" name="Google Shape;108;p34"/>
          <p:cNvSpPr txBox="1"/>
          <p:nvPr>
            <p:ph type="title"/>
          </p:nvPr>
        </p:nvSpPr>
        <p:spPr>
          <a:xfrm>
            <a:off x="1141413" y="685800"/>
            <a:ext cx="9144000" cy="27432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Century Gothic"/>
              <a:buNone/>
              <a:defRPr b="0" sz="3200"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34"/>
          <p:cNvSpPr txBox="1"/>
          <p:nvPr>
            <p:ph idx="1" type="body"/>
          </p:nvPr>
        </p:nvSpPr>
        <p:spPr>
          <a:xfrm>
            <a:off x="684212" y="3928534"/>
            <a:ext cx="8534401" cy="1049866"/>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SzPts val="1920"/>
              <a:buNone/>
              <a:defRPr b="0" sz="2400" cap="none">
                <a:solidFill>
                  <a:schemeClr val="lt1"/>
                </a:solidFill>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110" name="Google Shape;110;p34"/>
          <p:cNvSpPr txBox="1"/>
          <p:nvPr>
            <p:ph idx="2" type="body"/>
          </p:nvPr>
        </p:nvSpPr>
        <p:spPr>
          <a:xfrm>
            <a:off x="684211" y="4978400"/>
            <a:ext cx="8534401" cy="1016000"/>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440"/>
              <a:buNone/>
              <a:defRPr sz="1800">
                <a:solidFill>
                  <a:srgbClr val="0F486F"/>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111" name="Google Shape;111;p34"/>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34"/>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34"/>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14" name="Google Shape;114;p34"/>
          <p:cNvSpPr txBox="1"/>
          <p:nvPr/>
        </p:nvSpPr>
        <p:spPr>
          <a:xfrm>
            <a:off x="531812" y="812222"/>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lt1"/>
                </a:solidFill>
                <a:latin typeface="Century Gothic"/>
                <a:ea typeface="Century Gothic"/>
                <a:cs typeface="Century Gothic"/>
                <a:sym typeface="Century Gothic"/>
              </a:rPr>
              <a:t>“</a:t>
            </a:r>
            <a:endParaRPr/>
          </a:p>
        </p:txBody>
      </p:sp>
      <p:sp>
        <p:nvSpPr>
          <p:cNvPr id="115" name="Google Shape;115;p34"/>
          <p:cNvSpPr txBox="1"/>
          <p:nvPr/>
        </p:nvSpPr>
        <p:spPr>
          <a:xfrm>
            <a:off x="10285412" y="2768601"/>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lang="en-US" sz="8000">
                <a:solidFill>
                  <a:schemeClr val="lt1"/>
                </a:solidFill>
                <a:latin typeface="Century Gothic"/>
                <a:ea typeface="Century Gothic"/>
                <a:cs typeface="Century Gothic"/>
                <a:sym typeface="Century Gothic"/>
              </a:rPr>
              <a:t>”</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or False">
  <p:cSld name="True or False">
    <p:spTree>
      <p:nvGrpSpPr>
        <p:cNvPr id="116" name="Shape 116"/>
        <p:cNvGrpSpPr/>
        <p:nvPr/>
      </p:nvGrpSpPr>
      <p:grpSpPr>
        <a:xfrm>
          <a:off x="0" y="0"/>
          <a:ext cx="0" cy="0"/>
          <a:chOff x="0" y="0"/>
          <a:chExt cx="0" cy="0"/>
        </a:xfrm>
      </p:grpSpPr>
      <p:sp>
        <p:nvSpPr>
          <p:cNvPr id="117" name="Google Shape;117;p35"/>
          <p:cNvSpPr txBox="1"/>
          <p:nvPr>
            <p:ph type="title"/>
          </p:nvPr>
        </p:nvSpPr>
        <p:spPr>
          <a:xfrm>
            <a:off x="684213" y="685800"/>
            <a:ext cx="10058400" cy="27432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600"/>
              <a:buFont typeface="Century Gothic"/>
              <a:buNone/>
              <a:defRPr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35"/>
          <p:cNvSpPr txBox="1"/>
          <p:nvPr>
            <p:ph idx="1" type="body"/>
          </p:nvPr>
        </p:nvSpPr>
        <p:spPr>
          <a:xfrm>
            <a:off x="684212" y="3928534"/>
            <a:ext cx="8534400" cy="838200"/>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SzPts val="1920"/>
              <a:buNone/>
              <a:defRPr b="0" sz="2400" cap="none">
                <a:solidFill>
                  <a:schemeClr val="lt1"/>
                </a:solidFill>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119" name="Google Shape;119;p35"/>
          <p:cNvSpPr txBox="1"/>
          <p:nvPr>
            <p:ph idx="2" type="body"/>
          </p:nvPr>
        </p:nvSpPr>
        <p:spPr>
          <a:xfrm>
            <a:off x="684211" y="4766732"/>
            <a:ext cx="8534401" cy="1227667"/>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440"/>
              <a:buNone/>
              <a:defRPr sz="1800">
                <a:solidFill>
                  <a:srgbClr val="0F486F"/>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120" name="Google Shape;120;p35"/>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35"/>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35"/>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3" name="Shape 123"/>
        <p:cNvGrpSpPr/>
        <p:nvPr/>
      </p:nvGrpSpPr>
      <p:grpSpPr>
        <a:xfrm>
          <a:off x="0" y="0"/>
          <a:ext cx="0" cy="0"/>
          <a:chOff x="0" y="0"/>
          <a:chExt cx="0" cy="0"/>
        </a:xfrm>
      </p:grpSpPr>
      <p:sp>
        <p:nvSpPr>
          <p:cNvPr id="124" name="Google Shape;124;p36"/>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6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36"/>
          <p:cNvSpPr txBox="1"/>
          <p:nvPr>
            <p:ph idx="1" type="body"/>
          </p:nvPr>
        </p:nvSpPr>
        <p:spPr>
          <a:xfrm rot="5400000">
            <a:off x="3143778" y="-1773767"/>
            <a:ext cx="3615267" cy="8534400"/>
          </a:xfrm>
          <a:prstGeom prst="rect">
            <a:avLst/>
          </a:prstGeom>
          <a:noFill/>
          <a:ln>
            <a:noFill/>
          </a:ln>
        </p:spPr>
        <p:txBody>
          <a:bodyPr anchorCtr="0" anchor="t"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126" name="Google Shape;126;p36"/>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36"/>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36"/>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9" name="Shape 129"/>
        <p:cNvGrpSpPr/>
        <p:nvPr/>
      </p:nvGrpSpPr>
      <p:grpSpPr>
        <a:xfrm>
          <a:off x="0" y="0"/>
          <a:ext cx="0" cy="0"/>
          <a:chOff x="0" y="0"/>
          <a:chExt cx="0" cy="0"/>
        </a:xfrm>
      </p:grpSpPr>
      <p:sp>
        <p:nvSpPr>
          <p:cNvPr id="130" name="Google Shape;130;p37"/>
          <p:cNvSpPr txBox="1"/>
          <p:nvPr>
            <p:ph type="title"/>
          </p:nvPr>
        </p:nvSpPr>
        <p:spPr>
          <a:xfrm rot="5400000">
            <a:off x="7427912" y="1943100"/>
            <a:ext cx="4572000" cy="20574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37"/>
          <p:cNvSpPr txBox="1"/>
          <p:nvPr>
            <p:ph idx="1" type="body"/>
          </p:nvPr>
        </p:nvSpPr>
        <p:spPr>
          <a:xfrm rot="5400000">
            <a:off x="1943100" y="-571500"/>
            <a:ext cx="5308600" cy="7823200"/>
          </a:xfrm>
          <a:prstGeom prst="rect">
            <a:avLst/>
          </a:prstGeom>
          <a:noFill/>
          <a:ln>
            <a:noFill/>
          </a:ln>
        </p:spPr>
        <p:txBody>
          <a:bodyPr anchorCtr="0" anchor="t"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132" name="Google Shape;132;p37"/>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37"/>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37"/>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7" name="Shape 147"/>
        <p:cNvGrpSpPr/>
        <p:nvPr/>
      </p:nvGrpSpPr>
      <p:grpSpPr>
        <a:xfrm>
          <a:off x="0" y="0"/>
          <a:ext cx="0" cy="0"/>
          <a:chOff x="0" y="0"/>
          <a:chExt cx="0" cy="0"/>
        </a:xfrm>
      </p:grpSpPr>
      <p:sp>
        <p:nvSpPr>
          <p:cNvPr id="148" name="Google Shape;148;p22"/>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22"/>
          <p:cNvSpPr txBox="1"/>
          <p:nvPr>
            <p:ph idx="1" type="body"/>
          </p:nvPr>
        </p:nvSpPr>
        <p:spPr>
          <a:xfrm>
            <a:off x="684212" y="685800"/>
            <a:ext cx="8534400" cy="3615267"/>
          </a:xfrm>
          <a:prstGeom prst="rect">
            <a:avLst/>
          </a:prstGeom>
          <a:noFill/>
          <a:ln>
            <a:noFill/>
          </a:ln>
        </p:spPr>
        <p:txBody>
          <a:bodyPr anchorCtr="0" anchor="ctr"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150" name="Google Shape;150;p22"/>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22"/>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22"/>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1.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62D2EF"/>
            </a:gs>
            <a:gs pos="10000">
              <a:srgbClr val="62D2EF"/>
            </a:gs>
            <a:gs pos="100000">
              <a:srgbClr val="05578D"/>
            </a:gs>
          </a:gsLst>
          <a:lin ang="6120000" scaled="0"/>
        </a:gradFill>
      </p:bgPr>
    </p:bg>
    <p:spTree>
      <p:nvGrpSpPr>
        <p:cNvPr id="5" name="Shape 5"/>
        <p:cNvGrpSpPr/>
        <p:nvPr/>
      </p:nvGrpSpPr>
      <p:grpSpPr>
        <a:xfrm>
          <a:off x="0" y="0"/>
          <a:ext cx="0" cy="0"/>
          <a:chOff x="0" y="0"/>
          <a:chExt cx="0" cy="0"/>
        </a:xfrm>
      </p:grpSpPr>
      <p:grpSp>
        <p:nvGrpSpPr>
          <p:cNvPr id="6" name="Google Shape;6;p18"/>
          <p:cNvGrpSpPr/>
          <p:nvPr/>
        </p:nvGrpSpPr>
        <p:grpSpPr>
          <a:xfrm>
            <a:off x="9206969" y="2963333"/>
            <a:ext cx="2981859" cy="3208867"/>
            <a:chOff x="9206969" y="2963333"/>
            <a:chExt cx="2981859" cy="3208867"/>
          </a:xfrm>
        </p:grpSpPr>
        <p:cxnSp>
          <p:nvCxnSpPr>
            <p:cNvPr id="7" name="Google Shape;7;p18"/>
            <p:cNvCxnSpPr/>
            <p:nvPr/>
          </p:nvCxnSpPr>
          <p:spPr>
            <a:xfrm flipH="1">
              <a:off x="11276012" y="2963333"/>
              <a:ext cx="912814" cy="912812"/>
            </a:xfrm>
            <a:prstGeom prst="straightConnector1">
              <a:avLst/>
            </a:prstGeom>
            <a:noFill/>
            <a:ln cap="flat" cmpd="sng" w="9525">
              <a:solidFill>
                <a:schemeClr val="lt1"/>
              </a:solidFill>
              <a:prstDash val="solid"/>
              <a:round/>
              <a:headEnd len="sm" w="sm" type="none"/>
              <a:tailEnd len="sm" w="sm" type="none"/>
            </a:ln>
          </p:spPr>
        </p:cxnSp>
        <p:cxnSp>
          <p:nvCxnSpPr>
            <p:cNvPr id="8" name="Google Shape;8;p18"/>
            <p:cNvCxnSpPr/>
            <p:nvPr/>
          </p:nvCxnSpPr>
          <p:spPr>
            <a:xfrm flipH="1">
              <a:off x="9206969" y="3190344"/>
              <a:ext cx="2981857" cy="2981856"/>
            </a:xfrm>
            <a:prstGeom prst="straightConnector1">
              <a:avLst/>
            </a:prstGeom>
            <a:noFill/>
            <a:ln cap="flat" cmpd="sng" w="9525">
              <a:solidFill>
                <a:schemeClr val="lt1"/>
              </a:solidFill>
              <a:prstDash val="solid"/>
              <a:round/>
              <a:headEnd len="sm" w="sm" type="none"/>
              <a:tailEnd len="sm" w="sm" type="none"/>
            </a:ln>
          </p:spPr>
        </p:cxnSp>
        <p:cxnSp>
          <p:nvCxnSpPr>
            <p:cNvPr id="9" name="Google Shape;9;p18"/>
            <p:cNvCxnSpPr/>
            <p:nvPr/>
          </p:nvCxnSpPr>
          <p:spPr>
            <a:xfrm flipH="1">
              <a:off x="10292292" y="3285067"/>
              <a:ext cx="1896534" cy="1896533"/>
            </a:xfrm>
            <a:prstGeom prst="straightConnector1">
              <a:avLst/>
            </a:prstGeom>
            <a:noFill/>
            <a:ln cap="flat" cmpd="sng" w="9525">
              <a:solidFill>
                <a:schemeClr val="lt1"/>
              </a:solidFill>
              <a:prstDash val="solid"/>
              <a:round/>
              <a:headEnd len="sm" w="sm" type="none"/>
              <a:tailEnd len="sm" w="sm" type="none"/>
            </a:ln>
          </p:spPr>
        </p:cxnSp>
        <p:cxnSp>
          <p:nvCxnSpPr>
            <p:cNvPr id="10" name="Google Shape;10;p18"/>
            <p:cNvCxnSpPr/>
            <p:nvPr/>
          </p:nvCxnSpPr>
          <p:spPr>
            <a:xfrm flipH="1">
              <a:off x="10443103" y="3131080"/>
              <a:ext cx="1745722" cy="1745720"/>
            </a:xfrm>
            <a:prstGeom prst="straightConnector1">
              <a:avLst/>
            </a:prstGeom>
            <a:noFill/>
            <a:ln cap="flat" cmpd="sng" w="28575">
              <a:solidFill>
                <a:schemeClr val="lt1"/>
              </a:solidFill>
              <a:prstDash val="solid"/>
              <a:round/>
              <a:headEnd len="sm" w="sm" type="none"/>
              <a:tailEnd len="sm" w="sm" type="none"/>
            </a:ln>
          </p:spPr>
        </p:cxnSp>
        <p:cxnSp>
          <p:nvCxnSpPr>
            <p:cNvPr id="11" name="Google Shape;11;p18"/>
            <p:cNvCxnSpPr/>
            <p:nvPr/>
          </p:nvCxnSpPr>
          <p:spPr>
            <a:xfrm flipH="1">
              <a:off x="10918826" y="3683001"/>
              <a:ext cx="1270001" cy="1269999"/>
            </a:xfrm>
            <a:prstGeom prst="straightConnector1">
              <a:avLst/>
            </a:prstGeom>
            <a:noFill/>
            <a:ln cap="flat" cmpd="sng" w="28575">
              <a:solidFill>
                <a:schemeClr val="lt1"/>
              </a:solidFill>
              <a:prstDash val="solid"/>
              <a:round/>
              <a:headEnd len="sm" w="sm" type="none"/>
              <a:tailEnd len="sm" w="sm" type="none"/>
            </a:ln>
          </p:spPr>
        </p:cxnSp>
      </p:grpSp>
      <p:sp>
        <p:nvSpPr>
          <p:cNvPr id="12" name="Google Shape;12;p18"/>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lt1"/>
              </a:buClr>
              <a:buSzPts val="3600"/>
              <a:buFont typeface="Century Gothic"/>
              <a:buNone/>
              <a:defRPr b="0" i="0" sz="36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13" name="Google Shape;13;p18"/>
          <p:cNvSpPr txBox="1"/>
          <p:nvPr>
            <p:ph idx="1" type="body"/>
          </p:nvPr>
        </p:nvSpPr>
        <p:spPr>
          <a:xfrm>
            <a:off x="684212" y="685800"/>
            <a:ext cx="8534400" cy="3615267"/>
          </a:xfrm>
          <a:prstGeom prst="rect">
            <a:avLst/>
          </a:prstGeom>
          <a:noFill/>
          <a:ln>
            <a:noFill/>
          </a:ln>
        </p:spPr>
        <p:txBody>
          <a:bodyPr anchorCtr="0" anchor="ctr" bIns="45700" lIns="91425" spcFirstLastPara="1" rIns="91425" wrap="square" tIns="45700">
            <a:normAutofit/>
          </a:bodyPr>
          <a:lstStyle>
            <a:lvl1pPr indent="-330200" lvl="0" marL="457200" marR="0" rtl="0" algn="l">
              <a:spcBef>
                <a:spcPts val="400"/>
              </a:spcBef>
              <a:spcAft>
                <a:spcPts val="0"/>
              </a:spcAft>
              <a:buClr>
                <a:schemeClr val="lt1"/>
              </a:buClr>
              <a:buSzPts val="1600"/>
              <a:buFont typeface="Noto Sans Symbols"/>
              <a:buChar char="▶"/>
              <a:defRPr b="0" i="0" sz="2000" u="none" cap="none" strike="noStrike">
                <a:solidFill>
                  <a:srgbClr val="0F486F"/>
                </a:solidFill>
                <a:latin typeface="Century Gothic"/>
                <a:ea typeface="Century Gothic"/>
                <a:cs typeface="Century Gothic"/>
                <a:sym typeface="Century Gothic"/>
              </a:defRPr>
            </a:lvl1pPr>
            <a:lvl2pPr indent="-320040" lvl="1" marL="914400" marR="0" rtl="0" algn="l">
              <a:spcBef>
                <a:spcPts val="600"/>
              </a:spcBef>
              <a:spcAft>
                <a:spcPts val="0"/>
              </a:spcAft>
              <a:buClr>
                <a:schemeClr val="lt1"/>
              </a:buClr>
              <a:buSzPts val="1440"/>
              <a:buFont typeface="Noto Sans Symbols"/>
              <a:buChar char="▶"/>
              <a:defRPr b="0" i="0" sz="1800" u="none" cap="none" strike="noStrike">
                <a:solidFill>
                  <a:srgbClr val="0F486F"/>
                </a:solidFill>
                <a:latin typeface="Century Gothic"/>
                <a:ea typeface="Century Gothic"/>
                <a:cs typeface="Century Gothic"/>
                <a:sym typeface="Century Gothic"/>
              </a:defRPr>
            </a:lvl2pPr>
            <a:lvl3pPr indent="-309880" lvl="2" marL="1371600" marR="0" rtl="0" algn="l">
              <a:spcBef>
                <a:spcPts val="600"/>
              </a:spcBef>
              <a:spcAft>
                <a:spcPts val="0"/>
              </a:spcAft>
              <a:buClr>
                <a:schemeClr val="lt1"/>
              </a:buClr>
              <a:buSzPts val="1280"/>
              <a:buFont typeface="Noto Sans Symbols"/>
              <a:buChar char="▶"/>
              <a:defRPr b="0" i="0" sz="1600" u="none" cap="none" strike="noStrike">
                <a:solidFill>
                  <a:srgbClr val="0F486F"/>
                </a:solidFill>
                <a:latin typeface="Century Gothic"/>
                <a:ea typeface="Century Gothic"/>
                <a:cs typeface="Century Gothic"/>
                <a:sym typeface="Century Gothic"/>
              </a:defRPr>
            </a:lvl3pPr>
            <a:lvl4pPr indent="-299719" lvl="3" marL="1828800" marR="0" rtl="0" algn="l">
              <a:spcBef>
                <a:spcPts val="600"/>
              </a:spcBef>
              <a:spcAft>
                <a:spcPts val="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4pPr>
            <a:lvl5pPr indent="-299720" lvl="4" marL="2286000" marR="0" rtl="0" algn="l">
              <a:spcBef>
                <a:spcPts val="600"/>
              </a:spcBef>
              <a:spcAft>
                <a:spcPts val="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5pPr>
            <a:lvl6pPr indent="-299720" lvl="5" marL="2743200" marR="0" rtl="0" algn="l">
              <a:spcBef>
                <a:spcPts val="600"/>
              </a:spcBef>
              <a:spcAft>
                <a:spcPts val="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6pPr>
            <a:lvl7pPr indent="-299720" lvl="6" marL="3200400" marR="0" rtl="0" algn="l">
              <a:spcBef>
                <a:spcPts val="600"/>
              </a:spcBef>
              <a:spcAft>
                <a:spcPts val="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7pPr>
            <a:lvl8pPr indent="-299720" lvl="7" marL="3657600" marR="0" rtl="0" algn="l">
              <a:spcBef>
                <a:spcPts val="600"/>
              </a:spcBef>
              <a:spcAft>
                <a:spcPts val="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8pPr>
            <a:lvl9pPr indent="-299720" lvl="8" marL="4114800" marR="0" rtl="0" algn="l">
              <a:spcBef>
                <a:spcPts val="600"/>
              </a:spcBef>
              <a:spcAft>
                <a:spcPts val="60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9pPr>
          </a:lstStyle>
          <a:p/>
        </p:txBody>
      </p:sp>
      <p:sp>
        <p:nvSpPr>
          <p:cNvPr id="14" name="Google Shape;14;p18"/>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000" u="none" cap="none" strike="noStrike">
                <a:solidFill>
                  <a:srgbClr val="09304A"/>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5" name="Google Shape;15;p18"/>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000" u="none" cap="none" strike="noStrike">
                <a:solidFill>
                  <a:srgbClr val="09304A"/>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6" name="Google Shape;16;p18"/>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i="0" sz="3200" u="none" cap="none" strike="noStrike">
                <a:solidFill>
                  <a:srgbClr val="09304A"/>
                </a:solidFill>
                <a:latin typeface="Century Gothic"/>
                <a:ea typeface="Century Gothic"/>
                <a:cs typeface="Century Gothic"/>
                <a:sym typeface="Century Gothic"/>
              </a:defRPr>
            </a:lvl1pPr>
            <a:lvl2pPr indent="0" lvl="1" marL="0" marR="0" rtl="0" algn="r">
              <a:spcBef>
                <a:spcPts val="0"/>
              </a:spcBef>
              <a:buNone/>
              <a:defRPr b="0" i="0" sz="3200" u="none" cap="none" strike="noStrike">
                <a:solidFill>
                  <a:srgbClr val="09304A"/>
                </a:solidFill>
                <a:latin typeface="Century Gothic"/>
                <a:ea typeface="Century Gothic"/>
                <a:cs typeface="Century Gothic"/>
                <a:sym typeface="Century Gothic"/>
              </a:defRPr>
            </a:lvl2pPr>
            <a:lvl3pPr indent="0" lvl="2" marL="0" marR="0" rtl="0" algn="r">
              <a:spcBef>
                <a:spcPts val="0"/>
              </a:spcBef>
              <a:buNone/>
              <a:defRPr b="0" i="0" sz="3200" u="none" cap="none" strike="noStrike">
                <a:solidFill>
                  <a:srgbClr val="09304A"/>
                </a:solidFill>
                <a:latin typeface="Century Gothic"/>
                <a:ea typeface="Century Gothic"/>
                <a:cs typeface="Century Gothic"/>
                <a:sym typeface="Century Gothic"/>
              </a:defRPr>
            </a:lvl3pPr>
            <a:lvl4pPr indent="0" lvl="3" marL="0" marR="0" rtl="0" algn="r">
              <a:spcBef>
                <a:spcPts val="0"/>
              </a:spcBef>
              <a:buNone/>
              <a:defRPr b="0" i="0" sz="3200" u="none" cap="none" strike="noStrike">
                <a:solidFill>
                  <a:srgbClr val="09304A"/>
                </a:solidFill>
                <a:latin typeface="Century Gothic"/>
                <a:ea typeface="Century Gothic"/>
                <a:cs typeface="Century Gothic"/>
                <a:sym typeface="Century Gothic"/>
              </a:defRPr>
            </a:lvl4pPr>
            <a:lvl5pPr indent="0" lvl="4" marL="0" marR="0" rtl="0" algn="r">
              <a:spcBef>
                <a:spcPts val="0"/>
              </a:spcBef>
              <a:buNone/>
              <a:defRPr b="0" i="0" sz="3200" u="none" cap="none" strike="noStrike">
                <a:solidFill>
                  <a:srgbClr val="09304A"/>
                </a:solidFill>
                <a:latin typeface="Century Gothic"/>
                <a:ea typeface="Century Gothic"/>
                <a:cs typeface="Century Gothic"/>
                <a:sym typeface="Century Gothic"/>
              </a:defRPr>
            </a:lvl5pPr>
            <a:lvl6pPr indent="0" lvl="5" marL="0" marR="0" rtl="0" algn="r">
              <a:spcBef>
                <a:spcPts val="0"/>
              </a:spcBef>
              <a:buNone/>
              <a:defRPr b="0" i="0" sz="3200" u="none" cap="none" strike="noStrike">
                <a:solidFill>
                  <a:srgbClr val="09304A"/>
                </a:solidFill>
                <a:latin typeface="Century Gothic"/>
                <a:ea typeface="Century Gothic"/>
                <a:cs typeface="Century Gothic"/>
                <a:sym typeface="Century Gothic"/>
              </a:defRPr>
            </a:lvl6pPr>
            <a:lvl7pPr indent="0" lvl="6" marL="0" marR="0" rtl="0" algn="r">
              <a:spcBef>
                <a:spcPts val="0"/>
              </a:spcBef>
              <a:buNone/>
              <a:defRPr b="0" i="0" sz="3200" u="none" cap="none" strike="noStrike">
                <a:solidFill>
                  <a:srgbClr val="09304A"/>
                </a:solidFill>
                <a:latin typeface="Century Gothic"/>
                <a:ea typeface="Century Gothic"/>
                <a:cs typeface="Century Gothic"/>
                <a:sym typeface="Century Gothic"/>
              </a:defRPr>
            </a:lvl7pPr>
            <a:lvl8pPr indent="0" lvl="7" marL="0" marR="0" rtl="0" algn="r">
              <a:spcBef>
                <a:spcPts val="0"/>
              </a:spcBef>
              <a:buNone/>
              <a:defRPr b="0" i="0" sz="3200" u="none" cap="none" strike="noStrike">
                <a:solidFill>
                  <a:srgbClr val="09304A"/>
                </a:solidFill>
                <a:latin typeface="Century Gothic"/>
                <a:ea typeface="Century Gothic"/>
                <a:cs typeface="Century Gothic"/>
                <a:sym typeface="Century Gothic"/>
              </a:defRPr>
            </a:lvl8pPr>
            <a:lvl9pPr indent="0" lvl="8" marL="0" marR="0" rtl="0" algn="r">
              <a:spcBef>
                <a:spcPts val="0"/>
              </a:spcBef>
              <a:buNone/>
              <a:defRPr b="0" i="0" sz="3200" u="none" cap="none" strike="noStrike">
                <a:solidFill>
                  <a:srgbClr val="09304A"/>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
              <a:srgbClr val="FFFFFF"/>
            </a:gs>
            <a:gs pos="100000">
              <a:srgbClr val="43D5FA"/>
            </a:gs>
          </a:gsLst>
          <a:lin ang="6120000" scaled="0"/>
        </a:gradFill>
      </p:bgPr>
    </p:bg>
    <p:spTree>
      <p:nvGrpSpPr>
        <p:cNvPr id="135" name="Shape 135"/>
        <p:cNvGrpSpPr/>
        <p:nvPr/>
      </p:nvGrpSpPr>
      <p:grpSpPr>
        <a:xfrm>
          <a:off x="0" y="0"/>
          <a:ext cx="0" cy="0"/>
          <a:chOff x="0" y="0"/>
          <a:chExt cx="0" cy="0"/>
        </a:xfrm>
      </p:grpSpPr>
      <p:grpSp>
        <p:nvGrpSpPr>
          <p:cNvPr id="136" name="Google Shape;136;p21"/>
          <p:cNvGrpSpPr/>
          <p:nvPr/>
        </p:nvGrpSpPr>
        <p:grpSpPr>
          <a:xfrm>
            <a:off x="9206969" y="2963333"/>
            <a:ext cx="2981859" cy="3208867"/>
            <a:chOff x="9206969" y="2963333"/>
            <a:chExt cx="2981859" cy="3208867"/>
          </a:xfrm>
        </p:grpSpPr>
        <p:cxnSp>
          <p:nvCxnSpPr>
            <p:cNvPr id="137" name="Google Shape;137;p21"/>
            <p:cNvCxnSpPr/>
            <p:nvPr/>
          </p:nvCxnSpPr>
          <p:spPr>
            <a:xfrm flipH="1">
              <a:off x="11276012" y="2963333"/>
              <a:ext cx="912814" cy="912812"/>
            </a:xfrm>
            <a:prstGeom prst="straightConnector1">
              <a:avLst/>
            </a:prstGeom>
            <a:noFill/>
            <a:ln cap="flat" cmpd="sng" w="9525">
              <a:solidFill>
                <a:schemeClr val="dk1"/>
              </a:solidFill>
              <a:prstDash val="solid"/>
              <a:round/>
              <a:headEnd len="sm" w="sm" type="none"/>
              <a:tailEnd len="sm" w="sm" type="none"/>
            </a:ln>
          </p:spPr>
        </p:cxnSp>
        <p:cxnSp>
          <p:nvCxnSpPr>
            <p:cNvPr id="138" name="Google Shape;138;p21"/>
            <p:cNvCxnSpPr/>
            <p:nvPr/>
          </p:nvCxnSpPr>
          <p:spPr>
            <a:xfrm flipH="1">
              <a:off x="9206969" y="3190344"/>
              <a:ext cx="2981857" cy="2981856"/>
            </a:xfrm>
            <a:prstGeom prst="straightConnector1">
              <a:avLst/>
            </a:prstGeom>
            <a:noFill/>
            <a:ln cap="flat" cmpd="sng" w="9525">
              <a:solidFill>
                <a:schemeClr val="dk1"/>
              </a:solidFill>
              <a:prstDash val="solid"/>
              <a:round/>
              <a:headEnd len="sm" w="sm" type="none"/>
              <a:tailEnd len="sm" w="sm" type="none"/>
            </a:ln>
          </p:spPr>
        </p:cxnSp>
        <p:cxnSp>
          <p:nvCxnSpPr>
            <p:cNvPr id="139" name="Google Shape;139;p21"/>
            <p:cNvCxnSpPr/>
            <p:nvPr/>
          </p:nvCxnSpPr>
          <p:spPr>
            <a:xfrm flipH="1">
              <a:off x="10292292" y="3285067"/>
              <a:ext cx="1896534" cy="1896533"/>
            </a:xfrm>
            <a:prstGeom prst="straightConnector1">
              <a:avLst/>
            </a:prstGeom>
            <a:noFill/>
            <a:ln cap="flat" cmpd="sng" w="9525">
              <a:solidFill>
                <a:schemeClr val="dk1"/>
              </a:solidFill>
              <a:prstDash val="solid"/>
              <a:round/>
              <a:headEnd len="sm" w="sm" type="none"/>
              <a:tailEnd len="sm" w="sm" type="none"/>
            </a:ln>
          </p:spPr>
        </p:cxnSp>
        <p:cxnSp>
          <p:nvCxnSpPr>
            <p:cNvPr id="140" name="Google Shape;140;p21"/>
            <p:cNvCxnSpPr/>
            <p:nvPr/>
          </p:nvCxnSpPr>
          <p:spPr>
            <a:xfrm flipH="1">
              <a:off x="10443103" y="3131080"/>
              <a:ext cx="1745722" cy="1745720"/>
            </a:xfrm>
            <a:prstGeom prst="straightConnector1">
              <a:avLst/>
            </a:prstGeom>
            <a:noFill/>
            <a:ln cap="flat" cmpd="sng" w="28575">
              <a:solidFill>
                <a:schemeClr val="dk1"/>
              </a:solidFill>
              <a:prstDash val="solid"/>
              <a:round/>
              <a:headEnd len="sm" w="sm" type="none"/>
              <a:tailEnd len="sm" w="sm" type="none"/>
            </a:ln>
          </p:spPr>
        </p:cxnSp>
        <p:cxnSp>
          <p:nvCxnSpPr>
            <p:cNvPr id="141" name="Google Shape;141;p21"/>
            <p:cNvCxnSpPr/>
            <p:nvPr/>
          </p:nvCxnSpPr>
          <p:spPr>
            <a:xfrm flipH="1">
              <a:off x="10918826" y="3683001"/>
              <a:ext cx="1270001" cy="1269999"/>
            </a:xfrm>
            <a:prstGeom prst="straightConnector1">
              <a:avLst/>
            </a:prstGeom>
            <a:noFill/>
            <a:ln cap="flat" cmpd="sng" w="28575">
              <a:solidFill>
                <a:schemeClr val="dk1"/>
              </a:solidFill>
              <a:prstDash val="solid"/>
              <a:round/>
              <a:headEnd len="sm" w="sm" type="none"/>
              <a:tailEnd len="sm" w="sm" type="none"/>
            </a:ln>
          </p:spPr>
        </p:cxnSp>
      </p:grpSp>
      <p:sp>
        <p:nvSpPr>
          <p:cNvPr id="142" name="Google Shape;142;p21"/>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dk1"/>
              </a:buClr>
              <a:buSzPts val="3600"/>
              <a:buFont typeface="Century Gothic"/>
              <a:buNone/>
              <a:defRPr b="0" i="0" sz="3600" u="none" cap="none" strike="noStrike">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43" name="Google Shape;143;p21"/>
          <p:cNvSpPr txBox="1"/>
          <p:nvPr>
            <p:ph idx="1" type="body"/>
          </p:nvPr>
        </p:nvSpPr>
        <p:spPr>
          <a:xfrm>
            <a:off x="684212" y="685800"/>
            <a:ext cx="8534400" cy="3615267"/>
          </a:xfrm>
          <a:prstGeom prst="rect">
            <a:avLst/>
          </a:prstGeom>
          <a:noFill/>
          <a:ln>
            <a:noFill/>
          </a:ln>
        </p:spPr>
        <p:txBody>
          <a:bodyPr anchorCtr="0" anchor="ctr" bIns="45700" lIns="91425" spcFirstLastPara="1" rIns="91425" wrap="square" tIns="45700">
            <a:normAutofit/>
          </a:bodyPr>
          <a:lstStyle>
            <a:lvl1pPr indent="-330200" lvl="0" marL="457200" marR="0" rtl="0" algn="l">
              <a:spcBef>
                <a:spcPts val="400"/>
              </a:spcBef>
              <a:spcAft>
                <a:spcPts val="0"/>
              </a:spcAft>
              <a:buClr>
                <a:schemeClr val="dk1"/>
              </a:buClr>
              <a:buSzPts val="1600"/>
              <a:buFont typeface="Noto Sans Symbols"/>
              <a:buChar char="▶"/>
              <a:defRPr b="0" i="0" sz="2000" u="none" cap="none" strike="noStrike">
                <a:solidFill>
                  <a:srgbClr val="22C4ED"/>
                </a:solidFill>
                <a:latin typeface="Century Gothic"/>
                <a:ea typeface="Century Gothic"/>
                <a:cs typeface="Century Gothic"/>
                <a:sym typeface="Century Gothic"/>
              </a:defRPr>
            </a:lvl1pPr>
            <a:lvl2pPr indent="-320040" lvl="1" marL="914400" marR="0" rtl="0" algn="l">
              <a:spcBef>
                <a:spcPts val="600"/>
              </a:spcBef>
              <a:spcAft>
                <a:spcPts val="0"/>
              </a:spcAft>
              <a:buClr>
                <a:schemeClr val="dk1"/>
              </a:buClr>
              <a:buSzPts val="1440"/>
              <a:buFont typeface="Noto Sans Symbols"/>
              <a:buChar char="▶"/>
              <a:defRPr b="0" i="0" sz="1800" u="none" cap="none" strike="noStrike">
                <a:solidFill>
                  <a:srgbClr val="22C4ED"/>
                </a:solidFill>
                <a:latin typeface="Century Gothic"/>
                <a:ea typeface="Century Gothic"/>
                <a:cs typeface="Century Gothic"/>
                <a:sym typeface="Century Gothic"/>
              </a:defRPr>
            </a:lvl2pPr>
            <a:lvl3pPr indent="-309880" lvl="2" marL="1371600" marR="0" rtl="0" algn="l">
              <a:spcBef>
                <a:spcPts val="600"/>
              </a:spcBef>
              <a:spcAft>
                <a:spcPts val="0"/>
              </a:spcAft>
              <a:buClr>
                <a:schemeClr val="dk1"/>
              </a:buClr>
              <a:buSzPts val="1280"/>
              <a:buFont typeface="Noto Sans Symbols"/>
              <a:buChar char="▶"/>
              <a:defRPr b="0" i="0" sz="1600" u="none" cap="none" strike="noStrike">
                <a:solidFill>
                  <a:srgbClr val="22C4ED"/>
                </a:solidFill>
                <a:latin typeface="Century Gothic"/>
                <a:ea typeface="Century Gothic"/>
                <a:cs typeface="Century Gothic"/>
                <a:sym typeface="Century Gothic"/>
              </a:defRPr>
            </a:lvl3pPr>
            <a:lvl4pPr indent="-299719" lvl="3" marL="1828800" marR="0" rtl="0" algn="l">
              <a:spcBef>
                <a:spcPts val="600"/>
              </a:spcBef>
              <a:spcAft>
                <a:spcPts val="0"/>
              </a:spcAft>
              <a:buClr>
                <a:schemeClr val="dk1"/>
              </a:buClr>
              <a:buSzPts val="1120"/>
              <a:buFont typeface="Noto Sans Symbols"/>
              <a:buChar char="▶"/>
              <a:defRPr b="0" i="0" sz="1400" u="none" cap="none" strike="noStrike">
                <a:solidFill>
                  <a:srgbClr val="22C4ED"/>
                </a:solidFill>
                <a:latin typeface="Century Gothic"/>
                <a:ea typeface="Century Gothic"/>
                <a:cs typeface="Century Gothic"/>
                <a:sym typeface="Century Gothic"/>
              </a:defRPr>
            </a:lvl4pPr>
            <a:lvl5pPr indent="-299720" lvl="4" marL="2286000" marR="0" rtl="0" algn="l">
              <a:spcBef>
                <a:spcPts val="600"/>
              </a:spcBef>
              <a:spcAft>
                <a:spcPts val="0"/>
              </a:spcAft>
              <a:buClr>
                <a:schemeClr val="dk1"/>
              </a:buClr>
              <a:buSzPts val="1120"/>
              <a:buFont typeface="Noto Sans Symbols"/>
              <a:buChar char="▶"/>
              <a:defRPr b="0" i="0" sz="1400" u="none" cap="none" strike="noStrike">
                <a:solidFill>
                  <a:srgbClr val="22C4ED"/>
                </a:solidFill>
                <a:latin typeface="Century Gothic"/>
                <a:ea typeface="Century Gothic"/>
                <a:cs typeface="Century Gothic"/>
                <a:sym typeface="Century Gothic"/>
              </a:defRPr>
            </a:lvl5pPr>
            <a:lvl6pPr indent="-299720" lvl="5" marL="2743200" marR="0" rtl="0" algn="l">
              <a:spcBef>
                <a:spcPts val="600"/>
              </a:spcBef>
              <a:spcAft>
                <a:spcPts val="0"/>
              </a:spcAft>
              <a:buClr>
                <a:schemeClr val="dk1"/>
              </a:buClr>
              <a:buSzPts val="1120"/>
              <a:buFont typeface="Noto Sans Symbols"/>
              <a:buChar char="▶"/>
              <a:defRPr b="0" i="0" sz="1400" u="none" cap="none" strike="noStrike">
                <a:solidFill>
                  <a:srgbClr val="22C4ED"/>
                </a:solidFill>
                <a:latin typeface="Century Gothic"/>
                <a:ea typeface="Century Gothic"/>
                <a:cs typeface="Century Gothic"/>
                <a:sym typeface="Century Gothic"/>
              </a:defRPr>
            </a:lvl6pPr>
            <a:lvl7pPr indent="-299720" lvl="6" marL="3200400" marR="0" rtl="0" algn="l">
              <a:spcBef>
                <a:spcPts val="600"/>
              </a:spcBef>
              <a:spcAft>
                <a:spcPts val="0"/>
              </a:spcAft>
              <a:buClr>
                <a:schemeClr val="dk1"/>
              </a:buClr>
              <a:buSzPts val="1120"/>
              <a:buFont typeface="Noto Sans Symbols"/>
              <a:buChar char="▶"/>
              <a:defRPr b="0" i="0" sz="1400" u="none" cap="none" strike="noStrike">
                <a:solidFill>
                  <a:srgbClr val="22C4ED"/>
                </a:solidFill>
                <a:latin typeface="Century Gothic"/>
                <a:ea typeface="Century Gothic"/>
                <a:cs typeface="Century Gothic"/>
                <a:sym typeface="Century Gothic"/>
              </a:defRPr>
            </a:lvl7pPr>
            <a:lvl8pPr indent="-299720" lvl="7" marL="3657600" marR="0" rtl="0" algn="l">
              <a:spcBef>
                <a:spcPts val="600"/>
              </a:spcBef>
              <a:spcAft>
                <a:spcPts val="0"/>
              </a:spcAft>
              <a:buClr>
                <a:schemeClr val="dk1"/>
              </a:buClr>
              <a:buSzPts val="1120"/>
              <a:buFont typeface="Noto Sans Symbols"/>
              <a:buChar char="▶"/>
              <a:defRPr b="0" i="0" sz="1400" u="none" cap="none" strike="noStrike">
                <a:solidFill>
                  <a:srgbClr val="22C4ED"/>
                </a:solidFill>
                <a:latin typeface="Century Gothic"/>
                <a:ea typeface="Century Gothic"/>
                <a:cs typeface="Century Gothic"/>
                <a:sym typeface="Century Gothic"/>
              </a:defRPr>
            </a:lvl8pPr>
            <a:lvl9pPr indent="-299720" lvl="8" marL="4114800" marR="0" rtl="0" algn="l">
              <a:spcBef>
                <a:spcPts val="600"/>
              </a:spcBef>
              <a:spcAft>
                <a:spcPts val="600"/>
              </a:spcAft>
              <a:buClr>
                <a:schemeClr val="dk1"/>
              </a:buClr>
              <a:buSzPts val="1120"/>
              <a:buFont typeface="Noto Sans Symbols"/>
              <a:buChar char="▶"/>
              <a:defRPr b="0" i="0" sz="1400" u="none" cap="none" strike="noStrike">
                <a:solidFill>
                  <a:srgbClr val="22C4ED"/>
                </a:solidFill>
                <a:latin typeface="Century Gothic"/>
                <a:ea typeface="Century Gothic"/>
                <a:cs typeface="Century Gothic"/>
                <a:sym typeface="Century Gothic"/>
              </a:defRPr>
            </a:lvl9pPr>
          </a:lstStyle>
          <a:p/>
        </p:txBody>
      </p:sp>
      <p:sp>
        <p:nvSpPr>
          <p:cNvPr id="144" name="Google Shape;144;p21"/>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000" u="none" cap="none" strike="noStrike">
                <a:solidFill>
                  <a:srgbClr val="0D88A7"/>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45" name="Google Shape;145;p21"/>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000" u="none" cap="none" strike="noStrike">
                <a:solidFill>
                  <a:srgbClr val="0D88A7"/>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46" name="Google Shape;146;p21"/>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i="0" sz="3200" u="none" cap="none" strike="noStrike">
                <a:solidFill>
                  <a:srgbClr val="0D88A7"/>
                </a:solidFill>
                <a:latin typeface="Century Gothic"/>
                <a:ea typeface="Century Gothic"/>
                <a:cs typeface="Century Gothic"/>
                <a:sym typeface="Century Gothic"/>
              </a:defRPr>
            </a:lvl1pPr>
            <a:lvl2pPr indent="0" lvl="1" marL="0" marR="0" rtl="0" algn="r">
              <a:spcBef>
                <a:spcPts val="0"/>
              </a:spcBef>
              <a:buNone/>
              <a:defRPr b="0" i="0" sz="3200" u="none" cap="none" strike="noStrike">
                <a:solidFill>
                  <a:srgbClr val="0D88A7"/>
                </a:solidFill>
                <a:latin typeface="Century Gothic"/>
                <a:ea typeface="Century Gothic"/>
                <a:cs typeface="Century Gothic"/>
                <a:sym typeface="Century Gothic"/>
              </a:defRPr>
            </a:lvl2pPr>
            <a:lvl3pPr indent="0" lvl="2" marL="0" marR="0" rtl="0" algn="r">
              <a:spcBef>
                <a:spcPts val="0"/>
              </a:spcBef>
              <a:buNone/>
              <a:defRPr b="0" i="0" sz="3200" u="none" cap="none" strike="noStrike">
                <a:solidFill>
                  <a:srgbClr val="0D88A7"/>
                </a:solidFill>
                <a:latin typeface="Century Gothic"/>
                <a:ea typeface="Century Gothic"/>
                <a:cs typeface="Century Gothic"/>
                <a:sym typeface="Century Gothic"/>
              </a:defRPr>
            </a:lvl3pPr>
            <a:lvl4pPr indent="0" lvl="3" marL="0" marR="0" rtl="0" algn="r">
              <a:spcBef>
                <a:spcPts val="0"/>
              </a:spcBef>
              <a:buNone/>
              <a:defRPr b="0" i="0" sz="3200" u="none" cap="none" strike="noStrike">
                <a:solidFill>
                  <a:srgbClr val="0D88A7"/>
                </a:solidFill>
                <a:latin typeface="Century Gothic"/>
                <a:ea typeface="Century Gothic"/>
                <a:cs typeface="Century Gothic"/>
                <a:sym typeface="Century Gothic"/>
              </a:defRPr>
            </a:lvl4pPr>
            <a:lvl5pPr indent="0" lvl="4" marL="0" marR="0" rtl="0" algn="r">
              <a:spcBef>
                <a:spcPts val="0"/>
              </a:spcBef>
              <a:buNone/>
              <a:defRPr b="0" i="0" sz="3200" u="none" cap="none" strike="noStrike">
                <a:solidFill>
                  <a:srgbClr val="0D88A7"/>
                </a:solidFill>
                <a:latin typeface="Century Gothic"/>
                <a:ea typeface="Century Gothic"/>
                <a:cs typeface="Century Gothic"/>
                <a:sym typeface="Century Gothic"/>
              </a:defRPr>
            </a:lvl5pPr>
            <a:lvl6pPr indent="0" lvl="5" marL="0" marR="0" rtl="0" algn="r">
              <a:spcBef>
                <a:spcPts val="0"/>
              </a:spcBef>
              <a:buNone/>
              <a:defRPr b="0" i="0" sz="3200" u="none" cap="none" strike="noStrike">
                <a:solidFill>
                  <a:srgbClr val="0D88A7"/>
                </a:solidFill>
                <a:latin typeface="Century Gothic"/>
                <a:ea typeface="Century Gothic"/>
                <a:cs typeface="Century Gothic"/>
                <a:sym typeface="Century Gothic"/>
              </a:defRPr>
            </a:lvl6pPr>
            <a:lvl7pPr indent="0" lvl="6" marL="0" marR="0" rtl="0" algn="r">
              <a:spcBef>
                <a:spcPts val="0"/>
              </a:spcBef>
              <a:buNone/>
              <a:defRPr b="0" i="0" sz="3200" u="none" cap="none" strike="noStrike">
                <a:solidFill>
                  <a:srgbClr val="0D88A7"/>
                </a:solidFill>
                <a:latin typeface="Century Gothic"/>
                <a:ea typeface="Century Gothic"/>
                <a:cs typeface="Century Gothic"/>
                <a:sym typeface="Century Gothic"/>
              </a:defRPr>
            </a:lvl7pPr>
            <a:lvl8pPr indent="0" lvl="7" marL="0" marR="0" rtl="0" algn="r">
              <a:spcBef>
                <a:spcPts val="0"/>
              </a:spcBef>
              <a:buNone/>
              <a:defRPr b="0" i="0" sz="3200" u="none" cap="none" strike="noStrike">
                <a:solidFill>
                  <a:srgbClr val="0D88A7"/>
                </a:solidFill>
                <a:latin typeface="Century Gothic"/>
                <a:ea typeface="Century Gothic"/>
                <a:cs typeface="Century Gothic"/>
                <a:sym typeface="Century Gothic"/>
              </a:defRPr>
            </a:lvl8pPr>
            <a:lvl9pPr indent="0" lvl="8" marL="0" marR="0" rtl="0" algn="r">
              <a:spcBef>
                <a:spcPts val="0"/>
              </a:spcBef>
              <a:buNone/>
              <a:defRPr b="0" i="0" sz="3200" u="none" cap="none" strike="noStrike">
                <a:solidFill>
                  <a:srgbClr val="0D88A7"/>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s://us02web.zoom.us/j/87905445113" TargetMode="External"/><Relationship Id="rId4" Type="http://schemas.openxmlformats.org/officeDocument/2006/relationships/hyperlink" Target="https://www.dropbox.com/s/910drlhkztk7u62/Inter%20Week%204.mp3?dl=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
          <p:cNvSpPr txBox="1"/>
          <p:nvPr>
            <p:ph type="ctrTitle"/>
          </p:nvPr>
        </p:nvSpPr>
        <p:spPr>
          <a:xfrm>
            <a:off x="675862" y="425179"/>
            <a:ext cx="10614990" cy="1825096"/>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chemeClr val="lt1"/>
              </a:buClr>
              <a:buSzPct val="100000"/>
              <a:buFont typeface="Century Gothic"/>
              <a:buNone/>
            </a:pPr>
            <a:br>
              <a:rPr lang="en-US" sz="5300"/>
            </a:br>
            <a:br>
              <a:rPr lang="en-US" sz="5300"/>
            </a:br>
            <a:r>
              <a:rPr lang="en-US" sz="5300"/>
              <a:t>CREATIVE WRITING: INTERMEDIATE</a:t>
            </a:r>
            <a:br>
              <a:rPr lang="en-US"/>
            </a:br>
            <a:br>
              <a:rPr lang="en-US" sz="1600"/>
            </a:br>
            <a:r>
              <a:rPr lang="en-US" sz="1600"/>
              <a:t>REMOTE WITH GALWAY ARTS CENTRE</a:t>
            </a:r>
            <a:br>
              <a:rPr lang="en-US" sz="1600"/>
            </a:br>
            <a:r>
              <a:rPr lang="en-US" sz="1600"/>
              <a:t>MARTIN KEAVENEY</a:t>
            </a:r>
            <a:endParaRPr/>
          </a:p>
        </p:txBody>
      </p:sp>
      <p:sp>
        <p:nvSpPr>
          <p:cNvPr id="158" name="Google Shape;158;p1"/>
          <p:cNvSpPr txBox="1"/>
          <p:nvPr>
            <p:ph idx="1" type="subTitle"/>
          </p:nvPr>
        </p:nvSpPr>
        <p:spPr>
          <a:xfrm>
            <a:off x="1040295" y="5747021"/>
            <a:ext cx="9448800" cy="685800"/>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spcBef>
                <a:spcPts val="0"/>
              </a:spcBef>
              <a:spcAft>
                <a:spcPts val="0"/>
              </a:spcAft>
              <a:buSzPct val="79999"/>
              <a:buNone/>
            </a:pPr>
            <a:r>
              <a:rPr lang="en-US">
                <a:solidFill>
                  <a:schemeClr val="lt1"/>
                </a:solidFill>
              </a:rPr>
              <a:t>Week 4</a:t>
            </a:r>
            <a:endParaRPr/>
          </a:p>
          <a:p>
            <a:pPr indent="0" lvl="0" marL="0" rtl="0" algn="l">
              <a:spcBef>
                <a:spcPts val="925"/>
              </a:spcBef>
              <a:spcAft>
                <a:spcPts val="0"/>
              </a:spcAft>
              <a:buSzPct val="79999"/>
              <a:buNone/>
            </a:pPr>
            <a:r>
              <a:rPr lang="en-US">
                <a:solidFill>
                  <a:schemeClr val="lt1"/>
                </a:solidFill>
              </a:rPr>
              <a:t>My</a:t>
            </a:r>
            <a:r>
              <a:rPr i="1" lang="en-US">
                <a:solidFill>
                  <a:schemeClr val="lt1"/>
                </a:solidFill>
              </a:rPr>
              <a:t> </a:t>
            </a:r>
            <a:r>
              <a:rPr lang="en-US">
                <a:solidFill>
                  <a:schemeClr val="lt1"/>
                </a:solidFill>
              </a:rPr>
              <a:t>World</a:t>
            </a:r>
            <a:endParaRPr/>
          </a:p>
          <a:p>
            <a:pPr indent="0" lvl="0" marL="0" rtl="0" algn="l">
              <a:spcBef>
                <a:spcPts val="925"/>
              </a:spcBef>
              <a:spcAft>
                <a:spcPts val="0"/>
              </a:spcAft>
              <a:buSzPct val="79999"/>
              <a:buNone/>
            </a:pPr>
            <a:r>
              <a:t/>
            </a:r>
            <a:endParaRPr/>
          </a:p>
          <a:p>
            <a:pPr indent="0" lvl="0" marL="0" rtl="0" algn="l">
              <a:spcBef>
                <a:spcPts val="925"/>
              </a:spcBef>
              <a:spcAft>
                <a:spcPts val="0"/>
              </a:spcAft>
              <a:buSzPct val="79999"/>
              <a:buNone/>
            </a:pPr>
            <a:r>
              <a:t/>
            </a:r>
            <a:endParaRPr/>
          </a:p>
          <a:p>
            <a:pPr indent="0" lvl="0" marL="0" rtl="0" algn="l">
              <a:spcBef>
                <a:spcPts val="925"/>
              </a:spcBef>
              <a:spcAft>
                <a:spcPts val="0"/>
              </a:spcAft>
              <a:buSzPct val="79999"/>
              <a:buNone/>
            </a:pPr>
            <a:r>
              <a:t/>
            </a:r>
            <a:endParaRPr/>
          </a:p>
          <a:p>
            <a:pPr indent="0" lvl="0" marL="0" rtl="0" algn="l">
              <a:spcBef>
                <a:spcPts val="925"/>
              </a:spcBef>
              <a:spcAft>
                <a:spcPts val="0"/>
              </a:spcAft>
              <a:buSzPct val="79999"/>
              <a:buNone/>
            </a:pPr>
            <a:r>
              <a:t/>
            </a:r>
            <a:endParaRPr/>
          </a:p>
          <a:p>
            <a:pPr indent="0" lvl="0" marL="0" rtl="0" algn="l">
              <a:spcBef>
                <a:spcPts val="925"/>
              </a:spcBef>
              <a:spcAft>
                <a:spcPts val="0"/>
              </a:spcAft>
              <a:buSzPct val="79999"/>
              <a:buNone/>
            </a:pPr>
            <a:r>
              <a:t/>
            </a:r>
            <a:endParaRPr/>
          </a:p>
          <a:p>
            <a:pPr indent="0" lvl="0" marL="0" rtl="0" algn="l">
              <a:spcBef>
                <a:spcPts val="925"/>
              </a:spcBef>
              <a:spcAft>
                <a:spcPts val="0"/>
              </a:spcAft>
              <a:buSzPct val="79999"/>
              <a:buNone/>
            </a:pPr>
            <a:r>
              <a:t/>
            </a:r>
            <a:endParaRPr/>
          </a:p>
        </p:txBody>
      </p:sp>
      <p:pic>
        <p:nvPicPr>
          <p:cNvPr descr="A picture containing person, person, glasses, standing&#10;&#10;Description automatically generated" id="159" name="Google Shape;159;p1"/>
          <p:cNvPicPr preferRelativeResize="0"/>
          <p:nvPr/>
        </p:nvPicPr>
        <p:blipFill rotWithShape="1">
          <a:blip r:embed="rId3">
            <a:alphaModFix/>
          </a:blip>
          <a:srcRect b="0" l="0" r="0" t="0"/>
          <a:stretch/>
        </p:blipFill>
        <p:spPr>
          <a:xfrm>
            <a:off x="4667249" y="2628900"/>
            <a:ext cx="5363015" cy="300328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62D2EF"/>
            </a:gs>
            <a:gs pos="10000">
              <a:srgbClr val="62D2EF"/>
            </a:gs>
            <a:gs pos="100000">
              <a:srgbClr val="05578D"/>
            </a:gs>
          </a:gsLst>
          <a:lin ang="6120000" scaled="0"/>
        </a:gradFill>
      </p:bgPr>
    </p:bg>
    <p:spTree>
      <p:nvGrpSpPr>
        <p:cNvPr id="163" name="Shape 163"/>
        <p:cNvGrpSpPr/>
        <p:nvPr/>
      </p:nvGrpSpPr>
      <p:grpSpPr>
        <a:xfrm>
          <a:off x="0" y="0"/>
          <a:ext cx="0" cy="0"/>
          <a:chOff x="0" y="0"/>
          <a:chExt cx="0" cy="0"/>
        </a:xfrm>
      </p:grpSpPr>
      <p:grpSp>
        <p:nvGrpSpPr>
          <p:cNvPr id="164" name="Google Shape;164;p2"/>
          <p:cNvGrpSpPr/>
          <p:nvPr/>
        </p:nvGrpSpPr>
        <p:grpSpPr>
          <a:xfrm>
            <a:off x="1396411" y="926069"/>
            <a:ext cx="9396000" cy="3134199"/>
            <a:chOff x="712199" y="240269"/>
            <a:chExt cx="9396000" cy="3134199"/>
          </a:xfrm>
        </p:grpSpPr>
        <p:sp>
          <p:nvSpPr>
            <p:cNvPr id="165" name="Google Shape;165;p2"/>
            <p:cNvSpPr/>
            <p:nvPr/>
          </p:nvSpPr>
          <p:spPr>
            <a:xfrm>
              <a:off x="1900199" y="240269"/>
              <a:ext cx="1944000" cy="1944000"/>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
            <p:cNvSpPr/>
            <p:nvPr/>
          </p:nvSpPr>
          <p:spPr>
            <a:xfrm>
              <a:off x="712199" y="2654468"/>
              <a:ext cx="4320000"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
            <p:cNvSpPr txBox="1"/>
            <p:nvPr/>
          </p:nvSpPr>
          <p:spPr>
            <a:xfrm>
              <a:off x="712199" y="2654468"/>
              <a:ext cx="4320000"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lt1"/>
                </a:buClr>
                <a:buSzPts val="4600"/>
                <a:buFont typeface="Century Gothic"/>
                <a:buNone/>
              </a:pPr>
              <a:r>
                <a:rPr b="0" i="0" lang="en-US" sz="4600" u="none" cap="none" strike="noStrike">
                  <a:solidFill>
                    <a:schemeClr val="lt1"/>
                  </a:solidFill>
                  <a:latin typeface="Century Gothic"/>
                  <a:ea typeface="Century Gothic"/>
                  <a:cs typeface="Century Gothic"/>
                  <a:sym typeface="Century Gothic"/>
                </a:rPr>
                <a:t>Genre: Memoir</a:t>
              </a:r>
              <a:endParaRPr b="0" i="0" sz="4600" u="none" cap="none" strike="noStrike">
                <a:solidFill>
                  <a:schemeClr val="lt1"/>
                </a:solidFill>
                <a:latin typeface="Century Gothic"/>
                <a:ea typeface="Century Gothic"/>
                <a:cs typeface="Century Gothic"/>
                <a:sym typeface="Century Gothic"/>
              </a:endParaRPr>
            </a:p>
          </p:txBody>
        </p:sp>
        <p:sp>
          <p:nvSpPr>
            <p:cNvPr id="168" name="Google Shape;168;p2"/>
            <p:cNvSpPr/>
            <p:nvPr/>
          </p:nvSpPr>
          <p:spPr>
            <a:xfrm>
              <a:off x="6976199" y="240269"/>
              <a:ext cx="1944000" cy="1944000"/>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
            <p:cNvSpPr/>
            <p:nvPr/>
          </p:nvSpPr>
          <p:spPr>
            <a:xfrm>
              <a:off x="5788199" y="2654468"/>
              <a:ext cx="4320000"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
            <p:cNvSpPr txBox="1"/>
            <p:nvPr/>
          </p:nvSpPr>
          <p:spPr>
            <a:xfrm>
              <a:off x="5788199" y="2654468"/>
              <a:ext cx="4320000"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lt1"/>
                </a:buClr>
                <a:buSzPts val="4600"/>
                <a:buFont typeface="Century Gothic"/>
                <a:buNone/>
              </a:pPr>
              <a:r>
                <a:rPr b="0" i="0" lang="en-US" sz="4600" u="none" cap="none" strike="noStrike">
                  <a:solidFill>
                    <a:schemeClr val="lt1"/>
                  </a:solidFill>
                  <a:latin typeface="Century Gothic"/>
                  <a:ea typeface="Century Gothic"/>
                  <a:cs typeface="Century Gothic"/>
                  <a:sym typeface="Century Gothic"/>
                </a:rPr>
                <a:t>Craft: Tone</a:t>
              </a:r>
              <a:endParaRPr b="0" i="0" sz="4600" u="none" cap="none" strike="noStrike">
                <a:solidFill>
                  <a:schemeClr val="lt1"/>
                </a:solidFill>
                <a:latin typeface="Century Gothic"/>
                <a:ea typeface="Century Gothic"/>
                <a:cs typeface="Century Gothic"/>
                <a:sym typeface="Century Gothic"/>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4" name="Shape 174"/>
        <p:cNvGrpSpPr/>
        <p:nvPr/>
      </p:nvGrpSpPr>
      <p:grpSpPr>
        <a:xfrm>
          <a:off x="0" y="0"/>
          <a:ext cx="0" cy="0"/>
          <a:chOff x="0" y="0"/>
          <a:chExt cx="0" cy="0"/>
        </a:xfrm>
      </p:grpSpPr>
      <p:sp>
        <p:nvSpPr>
          <p:cNvPr id="175" name="Google Shape;175;p3"/>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176" name="Google Shape;176;p3"/>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grpSp>
        <p:nvGrpSpPr>
          <p:cNvPr id="177" name="Google Shape;177;p3"/>
          <p:cNvGrpSpPr/>
          <p:nvPr/>
        </p:nvGrpSpPr>
        <p:grpSpPr>
          <a:xfrm>
            <a:off x="2773846" y="643229"/>
            <a:ext cx="5752798" cy="1583135"/>
            <a:chOff x="1808646" y="290"/>
            <a:chExt cx="5752798" cy="1583135"/>
          </a:xfrm>
        </p:grpSpPr>
        <p:sp>
          <p:nvSpPr>
            <p:cNvPr id="178" name="Google Shape;178;p3"/>
            <p:cNvSpPr/>
            <p:nvPr/>
          </p:nvSpPr>
          <p:spPr>
            <a:xfrm>
              <a:off x="1808646" y="290"/>
              <a:ext cx="2638075" cy="1582845"/>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3"/>
            <p:cNvSpPr txBox="1"/>
            <p:nvPr/>
          </p:nvSpPr>
          <p:spPr>
            <a:xfrm>
              <a:off x="1808646" y="290"/>
              <a:ext cx="2638075" cy="1582845"/>
            </a:xfrm>
            <a:prstGeom prst="rect">
              <a:avLst/>
            </a:prstGeom>
            <a:noFill/>
            <a:ln>
              <a:noFill/>
            </a:ln>
          </p:spPr>
          <p:txBody>
            <a:bodyPr anchorCtr="0" anchor="ctr" bIns="160000" lIns="160000" spcFirstLastPara="1" rIns="160000" wrap="square" tIns="160000">
              <a:noAutofit/>
            </a:bodyPr>
            <a:lstStyle/>
            <a:p>
              <a:pPr indent="0" lvl="0" marL="0" marR="0" rtl="0" algn="ctr">
                <a:lnSpc>
                  <a:spcPct val="90000"/>
                </a:lnSpc>
                <a:spcBef>
                  <a:spcPts val="0"/>
                </a:spcBef>
                <a:spcAft>
                  <a:spcPts val="0"/>
                </a:spcAft>
                <a:buClr>
                  <a:schemeClr val="lt1"/>
                </a:buClr>
                <a:buSzPts val="4200"/>
                <a:buFont typeface="Century Gothic"/>
                <a:buNone/>
              </a:pPr>
              <a:r>
                <a:rPr b="0" i="0" lang="en-US" sz="4200" u="sng" cap="none" strike="noStrike">
                  <a:solidFill>
                    <a:schemeClr val="lt1"/>
                  </a:solidFill>
                  <a:latin typeface="Century Gothic"/>
                  <a:ea typeface="Century Gothic"/>
                  <a:cs typeface="Century Gothic"/>
                  <a:sym typeface="Century Gothic"/>
                </a:rPr>
                <a:t>Memoir</a:t>
              </a:r>
              <a:endParaRPr b="0" i="0" sz="4200" u="none" cap="none" strike="noStrike">
                <a:solidFill>
                  <a:schemeClr val="lt1"/>
                </a:solidFill>
                <a:latin typeface="Century Gothic"/>
                <a:ea typeface="Century Gothic"/>
                <a:cs typeface="Century Gothic"/>
                <a:sym typeface="Century Gothic"/>
              </a:endParaRPr>
            </a:p>
          </p:txBody>
        </p:sp>
        <p:sp>
          <p:nvSpPr>
            <p:cNvPr id="180" name="Google Shape;180;p3"/>
            <p:cNvSpPr/>
            <p:nvPr/>
          </p:nvSpPr>
          <p:spPr>
            <a:xfrm>
              <a:off x="4923369" y="580"/>
              <a:ext cx="2638075" cy="1582845"/>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3"/>
            <p:cNvSpPr txBox="1"/>
            <p:nvPr/>
          </p:nvSpPr>
          <p:spPr>
            <a:xfrm>
              <a:off x="4923369" y="580"/>
              <a:ext cx="2638075" cy="1582845"/>
            </a:xfrm>
            <a:prstGeom prst="rect">
              <a:avLst/>
            </a:prstGeom>
            <a:noFill/>
            <a:ln>
              <a:noFill/>
            </a:ln>
          </p:spPr>
          <p:txBody>
            <a:bodyPr anchorCtr="0" anchor="ctr" bIns="160000" lIns="160000" spcFirstLastPara="1" rIns="160000" wrap="square" tIns="160000">
              <a:noAutofit/>
            </a:bodyPr>
            <a:lstStyle/>
            <a:p>
              <a:pPr indent="0" lvl="0" marL="0" marR="0" rtl="0" algn="ctr">
                <a:lnSpc>
                  <a:spcPct val="90000"/>
                </a:lnSpc>
                <a:spcBef>
                  <a:spcPts val="0"/>
                </a:spcBef>
                <a:spcAft>
                  <a:spcPts val="0"/>
                </a:spcAft>
                <a:buClr>
                  <a:schemeClr val="lt1"/>
                </a:buClr>
                <a:buSzPts val="4200"/>
                <a:buFont typeface="Century Gothic"/>
                <a:buNone/>
              </a:pPr>
              <a:r>
                <a:rPr b="0" i="0" lang="en-US" sz="4200" u="none" cap="none" strike="noStrike">
                  <a:solidFill>
                    <a:schemeClr val="lt1"/>
                  </a:solidFill>
                  <a:latin typeface="Century Gothic"/>
                  <a:ea typeface="Century Gothic"/>
                  <a:cs typeface="Century Gothic"/>
                  <a:sym typeface="Century Gothic"/>
                </a:rPr>
                <a:t>What is Memoir?</a:t>
              </a:r>
              <a:endParaRPr/>
            </a:p>
          </p:txBody>
        </p:sp>
      </p:grpSp>
      <p:sp>
        <p:nvSpPr>
          <p:cNvPr id="182" name="Google Shape;182;p3"/>
          <p:cNvSpPr txBox="1"/>
          <p:nvPr/>
        </p:nvSpPr>
        <p:spPr>
          <a:xfrm>
            <a:off x="753165" y="2630701"/>
            <a:ext cx="9157252" cy="31393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 ‘The memoir is a narrative essay, organized around a single theme, topic or situation which uses selective aspects of the life history, often combined with other material, to explore it in depth’(Cohen 209).</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Cohen, Phil. ‘Recognizing in the Inferno That Which is Not: Reflections on Writing a Memoir’. </a:t>
            </a:r>
            <a:r>
              <a:rPr i="1" lang="en-US" sz="1800">
                <a:solidFill>
                  <a:schemeClr val="dk1"/>
                </a:solidFill>
                <a:latin typeface="Century Gothic"/>
                <a:ea typeface="Century Gothic"/>
                <a:cs typeface="Century Gothic"/>
                <a:sym typeface="Century Gothic"/>
              </a:rPr>
              <a:t>History Workshop Journal </a:t>
            </a:r>
            <a:r>
              <a:rPr lang="en-US" sz="1800">
                <a:solidFill>
                  <a:schemeClr val="dk1"/>
                </a:solidFill>
                <a:latin typeface="Century Gothic"/>
                <a:ea typeface="Century Gothic"/>
                <a:cs typeface="Century Gothic"/>
                <a:sym typeface="Century Gothic"/>
              </a:rPr>
              <a:t>74 (AUTUMN 2012), pp. 173-191</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6" name="Shape 186"/>
        <p:cNvGrpSpPr/>
        <p:nvPr/>
      </p:nvGrpSpPr>
      <p:grpSpPr>
        <a:xfrm>
          <a:off x="0" y="0"/>
          <a:ext cx="0" cy="0"/>
          <a:chOff x="0" y="0"/>
          <a:chExt cx="0" cy="0"/>
        </a:xfrm>
      </p:grpSpPr>
      <p:sp>
        <p:nvSpPr>
          <p:cNvPr id="187" name="Google Shape;187;p4"/>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188" name="Google Shape;188;p4"/>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189" name="Google Shape;189;p4"/>
          <p:cNvGrpSpPr/>
          <p:nvPr/>
        </p:nvGrpSpPr>
        <p:grpSpPr>
          <a:xfrm>
            <a:off x="2773846" y="643229"/>
            <a:ext cx="5539958" cy="1582845"/>
            <a:chOff x="1808646" y="290"/>
            <a:chExt cx="5539958" cy="1582845"/>
          </a:xfrm>
        </p:grpSpPr>
        <p:sp>
          <p:nvSpPr>
            <p:cNvPr id="190" name="Google Shape;190;p4"/>
            <p:cNvSpPr/>
            <p:nvPr/>
          </p:nvSpPr>
          <p:spPr>
            <a:xfrm>
              <a:off x="1808646" y="290"/>
              <a:ext cx="2638075" cy="1582845"/>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4"/>
            <p:cNvSpPr txBox="1"/>
            <p:nvPr/>
          </p:nvSpPr>
          <p:spPr>
            <a:xfrm>
              <a:off x="1808646" y="290"/>
              <a:ext cx="2638075" cy="1582845"/>
            </a:xfrm>
            <a:prstGeom prst="rect">
              <a:avLst/>
            </a:prstGeom>
            <a:noFill/>
            <a:ln>
              <a:noFill/>
            </a:ln>
          </p:spPr>
          <p:txBody>
            <a:bodyPr anchorCtr="0" anchor="ctr" bIns="182875" lIns="182875" spcFirstLastPara="1" rIns="182875" wrap="square" tIns="182875">
              <a:noAutofit/>
            </a:bodyPr>
            <a:lstStyle/>
            <a:p>
              <a:pPr indent="0" lvl="0" marL="0" marR="0" rtl="0" algn="ctr">
                <a:lnSpc>
                  <a:spcPct val="90000"/>
                </a:lnSpc>
                <a:spcBef>
                  <a:spcPts val="0"/>
                </a:spcBef>
                <a:spcAft>
                  <a:spcPts val="0"/>
                </a:spcAft>
                <a:buClr>
                  <a:schemeClr val="lt1"/>
                </a:buClr>
                <a:buSzPts val="4800"/>
                <a:buFont typeface="Century Gothic"/>
                <a:buNone/>
              </a:pPr>
              <a:r>
                <a:rPr lang="en-US" sz="4800">
                  <a:solidFill>
                    <a:schemeClr val="lt1"/>
                  </a:solidFill>
                  <a:latin typeface="Century Gothic"/>
                  <a:ea typeface="Century Gothic"/>
                  <a:cs typeface="Century Gothic"/>
                  <a:sym typeface="Century Gothic"/>
                </a:rPr>
                <a:t>Memoir</a:t>
              </a:r>
              <a:endParaRPr/>
            </a:p>
          </p:txBody>
        </p:sp>
        <p:sp>
          <p:nvSpPr>
            <p:cNvPr id="192" name="Google Shape;192;p4"/>
            <p:cNvSpPr/>
            <p:nvPr/>
          </p:nvSpPr>
          <p:spPr>
            <a:xfrm>
              <a:off x="4710529" y="290"/>
              <a:ext cx="2638075" cy="1582845"/>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4"/>
            <p:cNvSpPr txBox="1"/>
            <p:nvPr/>
          </p:nvSpPr>
          <p:spPr>
            <a:xfrm>
              <a:off x="4710529" y="290"/>
              <a:ext cx="2638075" cy="1582845"/>
            </a:xfrm>
            <a:prstGeom prst="rect">
              <a:avLst/>
            </a:prstGeom>
            <a:noFill/>
            <a:ln>
              <a:noFill/>
            </a:ln>
          </p:spPr>
          <p:txBody>
            <a:bodyPr anchorCtr="0" anchor="ctr" bIns="182875" lIns="182875" spcFirstLastPara="1" rIns="182875" wrap="square" tIns="182875">
              <a:noAutofit/>
            </a:bodyPr>
            <a:lstStyle/>
            <a:p>
              <a:pPr indent="0" lvl="0" marL="0" marR="0" rtl="0" algn="ctr">
                <a:lnSpc>
                  <a:spcPct val="90000"/>
                </a:lnSpc>
                <a:spcBef>
                  <a:spcPts val="0"/>
                </a:spcBef>
                <a:spcAft>
                  <a:spcPts val="0"/>
                </a:spcAft>
                <a:buClr>
                  <a:schemeClr val="lt1"/>
                </a:buClr>
                <a:buSzPts val="4800"/>
                <a:buFont typeface="Century Gothic"/>
                <a:buNone/>
              </a:pPr>
              <a:r>
                <a:rPr lang="en-US" sz="4800">
                  <a:solidFill>
                    <a:schemeClr val="lt1"/>
                  </a:solidFill>
                  <a:latin typeface="Century Gothic"/>
                  <a:ea typeface="Century Gothic"/>
                  <a:cs typeface="Century Gothic"/>
                  <a:sym typeface="Century Gothic"/>
                </a:rPr>
                <a:t>Focus</a:t>
              </a:r>
              <a:endParaRPr/>
            </a:p>
          </p:txBody>
        </p:sp>
      </p:grpSp>
      <p:sp>
        <p:nvSpPr>
          <p:cNvPr id="194" name="Google Shape;194;p4"/>
          <p:cNvSpPr txBox="1"/>
          <p:nvPr/>
        </p:nvSpPr>
        <p:spPr>
          <a:xfrm>
            <a:off x="1126435" y="2575679"/>
            <a:ext cx="9157252" cy="258532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‘[A]lthough it is always based on personal recollection, its focus can be on something other than the author’s own life – a portrait of a parent or mentor, or a particular milieu, for example. It is much more difficult for autobiographies to be unself-centred precisely because they have a more totalizing ambition: to unfold the whole life-story-so far, with the aim of achieving a provisional summing up, some evaluation of its personal meaning and/or social significance. (Cohen 177)</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8" name="Shape 198"/>
        <p:cNvGrpSpPr/>
        <p:nvPr/>
      </p:nvGrpSpPr>
      <p:grpSpPr>
        <a:xfrm>
          <a:off x="0" y="0"/>
          <a:ext cx="0" cy="0"/>
          <a:chOff x="0" y="0"/>
          <a:chExt cx="0" cy="0"/>
        </a:xfrm>
      </p:grpSpPr>
      <p:sp>
        <p:nvSpPr>
          <p:cNvPr id="199" name="Google Shape;199;p5"/>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00" name="Google Shape;200;p5"/>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201" name="Google Shape;201;p5"/>
          <p:cNvGrpSpPr/>
          <p:nvPr/>
        </p:nvGrpSpPr>
        <p:grpSpPr>
          <a:xfrm>
            <a:off x="2523937" y="643924"/>
            <a:ext cx="6346785" cy="1813367"/>
            <a:chOff x="1558737" y="985"/>
            <a:chExt cx="6346785" cy="1813367"/>
          </a:xfrm>
        </p:grpSpPr>
        <p:sp>
          <p:nvSpPr>
            <p:cNvPr id="202" name="Google Shape;202;p5"/>
            <p:cNvSpPr/>
            <p:nvPr/>
          </p:nvSpPr>
          <p:spPr>
            <a:xfrm>
              <a:off x="1558737" y="985"/>
              <a:ext cx="3022278" cy="1813367"/>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5"/>
            <p:cNvSpPr txBox="1"/>
            <p:nvPr/>
          </p:nvSpPr>
          <p:spPr>
            <a:xfrm>
              <a:off x="1558737" y="985"/>
              <a:ext cx="3022278" cy="1813367"/>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lang="en-US" sz="5000" u="sng">
                  <a:solidFill>
                    <a:schemeClr val="lt1"/>
                  </a:solidFill>
                  <a:latin typeface="Century Gothic"/>
                  <a:ea typeface="Century Gothic"/>
                  <a:cs typeface="Century Gothic"/>
                  <a:sym typeface="Century Gothic"/>
                </a:rPr>
                <a:t>Memoir</a:t>
              </a:r>
              <a:endParaRPr sz="5000">
                <a:solidFill>
                  <a:schemeClr val="lt1"/>
                </a:solidFill>
                <a:latin typeface="Century Gothic"/>
                <a:ea typeface="Century Gothic"/>
                <a:cs typeface="Century Gothic"/>
                <a:sym typeface="Century Gothic"/>
              </a:endParaRPr>
            </a:p>
          </p:txBody>
        </p:sp>
        <p:sp>
          <p:nvSpPr>
            <p:cNvPr id="204" name="Google Shape;204;p5"/>
            <p:cNvSpPr/>
            <p:nvPr/>
          </p:nvSpPr>
          <p:spPr>
            <a:xfrm>
              <a:off x="4883244" y="985"/>
              <a:ext cx="3022278" cy="1813367"/>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5"/>
            <p:cNvSpPr txBox="1"/>
            <p:nvPr/>
          </p:nvSpPr>
          <p:spPr>
            <a:xfrm>
              <a:off x="4883244" y="985"/>
              <a:ext cx="3022278" cy="1813367"/>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lang="en-US" sz="5000">
                  <a:solidFill>
                    <a:schemeClr val="lt1"/>
                  </a:solidFill>
                  <a:latin typeface="Century Gothic"/>
                  <a:ea typeface="Century Gothic"/>
                  <a:cs typeface="Century Gothic"/>
                  <a:sym typeface="Century Gothic"/>
                </a:rPr>
                <a:t>History and Art </a:t>
              </a:r>
              <a:endParaRPr/>
            </a:p>
          </p:txBody>
        </p:sp>
      </p:grpSp>
      <p:sp>
        <p:nvSpPr>
          <p:cNvPr id="206" name="Google Shape;206;p5"/>
          <p:cNvSpPr txBox="1"/>
          <p:nvPr/>
        </p:nvSpPr>
        <p:spPr>
          <a:xfrm>
            <a:off x="1378226" y="2663687"/>
            <a:ext cx="9157200" cy="2862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‘[T] he only historian who may justly add to his story by use of imagination to fill in a bit of the past is the memoirist, for only the memoirist is writing primarily of himself, and not of other people and institutions. He must construct his own personality and those of men and women in his past in a way more akin to the novelist than to the historian, for he must involve himself in love affairs and marriage, divorce, birth and death, perhaps even in criminal activity.</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Mathias, Frank. ‘Writing a Memoir: The Involvement of Art with Craft.’</a:t>
            </a:r>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a:t>
            </a:r>
            <a:r>
              <a:rPr i="1" lang="en-US" sz="1800">
                <a:solidFill>
                  <a:schemeClr val="dk1"/>
                </a:solidFill>
                <a:latin typeface="Century Gothic"/>
                <a:ea typeface="Century Gothic"/>
                <a:cs typeface="Century Gothic"/>
                <a:sym typeface="Century Gothic"/>
              </a:rPr>
              <a:t>The History Teacher 19.3 </a:t>
            </a:r>
            <a:r>
              <a:rPr lang="en-US" sz="1800">
                <a:solidFill>
                  <a:schemeClr val="dk1"/>
                </a:solidFill>
                <a:latin typeface="Century Gothic"/>
                <a:ea typeface="Century Gothic"/>
                <a:cs typeface="Century Gothic"/>
                <a:sym typeface="Century Gothic"/>
              </a:rPr>
              <a:t>(May, 1986), pp. 373-383</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0" name="Shape 210"/>
        <p:cNvGrpSpPr/>
        <p:nvPr/>
      </p:nvGrpSpPr>
      <p:grpSpPr>
        <a:xfrm>
          <a:off x="0" y="0"/>
          <a:ext cx="0" cy="0"/>
          <a:chOff x="0" y="0"/>
          <a:chExt cx="0" cy="0"/>
        </a:xfrm>
      </p:grpSpPr>
      <p:sp>
        <p:nvSpPr>
          <p:cNvPr id="211" name="Google Shape;211;p6"/>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12" name="Google Shape;212;p6"/>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213" name="Google Shape;213;p6"/>
          <p:cNvGrpSpPr/>
          <p:nvPr/>
        </p:nvGrpSpPr>
        <p:grpSpPr>
          <a:xfrm>
            <a:off x="2523937" y="643924"/>
            <a:ext cx="6346785" cy="1813367"/>
            <a:chOff x="1558737" y="985"/>
            <a:chExt cx="6346785" cy="1813367"/>
          </a:xfrm>
        </p:grpSpPr>
        <p:sp>
          <p:nvSpPr>
            <p:cNvPr id="214" name="Google Shape;214;p6"/>
            <p:cNvSpPr/>
            <p:nvPr/>
          </p:nvSpPr>
          <p:spPr>
            <a:xfrm>
              <a:off x="1558737" y="985"/>
              <a:ext cx="3022278" cy="1813367"/>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6"/>
            <p:cNvSpPr txBox="1"/>
            <p:nvPr/>
          </p:nvSpPr>
          <p:spPr>
            <a:xfrm>
              <a:off x="1558737" y="985"/>
              <a:ext cx="3022278" cy="1813367"/>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lang="en-US" sz="5000" u="sng">
                  <a:solidFill>
                    <a:schemeClr val="lt1"/>
                  </a:solidFill>
                  <a:latin typeface="Century Gothic"/>
                  <a:ea typeface="Century Gothic"/>
                  <a:cs typeface="Century Gothic"/>
                  <a:sym typeface="Century Gothic"/>
                </a:rPr>
                <a:t>Memoir</a:t>
              </a:r>
              <a:endParaRPr sz="5000">
                <a:solidFill>
                  <a:schemeClr val="lt1"/>
                </a:solidFill>
                <a:latin typeface="Century Gothic"/>
                <a:ea typeface="Century Gothic"/>
                <a:cs typeface="Century Gothic"/>
                <a:sym typeface="Century Gothic"/>
              </a:endParaRPr>
            </a:p>
          </p:txBody>
        </p:sp>
        <p:sp>
          <p:nvSpPr>
            <p:cNvPr id="216" name="Google Shape;216;p6"/>
            <p:cNvSpPr/>
            <p:nvPr/>
          </p:nvSpPr>
          <p:spPr>
            <a:xfrm>
              <a:off x="4883244" y="985"/>
              <a:ext cx="3022278" cy="1813367"/>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6"/>
            <p:cNvSpPr txBox="1"/>
            <p:nvPr/>
          </p:nvSpPr>
          <p:spPr>
            <a:xfrm>
              <a:off x="4883244" y="985"/>
              <a:ext cx="3022278" cy="1813367"/>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chemeClr val="lt1"/>
                </a:buClr>
                <a:buSzPts val="5000"/>
                <a:buFont typeface="Century Gothic"/>
                <a:buNone/>
              </a:pPr>
              <a:r>
                <a:rPr lang="en-US" sz="5000">
                  <a:solidFill>
                    <a:schemeClr val="lt1"/>
                  </a:solidFill>
                  <a:latin typeface="Century Gothic"/>
                  <a:ea typeface="Century Gothic"/>
                  <a:cs typeface="Century Gothic"/>
                  <a:sym typeface="Century Gothic"/>
                </a:rPr>
                <a:t>Using</a:t>
              </a:r>
              <a:r>
                <a:rPr lang="en-US" sz="5000">
                  <a:solidFill>
                    <a:schemeClr val="lt1"/>
                  </a:solidFill>
                  <a:latin typeface="Century Gothic"/>
                  <a:ea typeface="Century Gothic"/>
                  <a:cs typeface="Century Gothic"/>
                  <a:sym typeface="Century Gothic"/>
                </a:rPr>
                <a:t> the form</a:t>
              </a:r>
              <a:endParaRPr sz="5000">
                <a:solidFill>
                  <a:schemeClr val="lt1"/>
                </a:solidFill>
                <a:latin typeface="Century Gothic"/>
                <a:ea typeface="Century Gothic"/>
                <a:cs typeface="Century Gothic"/>
                <a:sym typeface="Century Gothic"/>
              </a:endParaRPr>
            </a:p>
          </p:txBody>
        </p:sp>
      </p:grpSp>
      <p:sp>
        <p:nvSpPr>
          <p:cNvPr id="218" name="Google Shape;218;p6"/>
          <p:cNvSpPr txBox="1"/>
          <p:nvPr/>
        </p:nvSpPr>
        <p:spPr>
          <a:xfrm>
            <a:off x="1378226" y="2663687"/>
            <a:ext cx="915725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 </a:t>
            </a:r>
            <a:endParaRPr/>
          </a:p>
        </p:txBody>
      </p:sp>
      <p:sp>
        <p:nvSpPr>
          <p:cNvPr id="219" name="Google Shape;219;p6"/>
          <p:cNvSpPr/>
          <p:nvPr/>
        </p:nvSpPr>
        <p:spPr>
          <a:xfrm>
            <a:off x="397565" y="3033019"/>
            <a:ext cx="9859618"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‘[The Memoirist’ may devise dialogue […] for this enhances the truth and impact of the story – after all , the memoirist was actually there, and can remember the theme if not the exact words used. In short, good, readable narrative history may well be art, but it still lacks the imaginative, artistic brushwork expected and attainable in a top-flight memoir. (Mathias 375).</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3" name="Shape 223"/>
        <p:cNvGrpSpPr/>
        <p:nvPr/>
      </p:nvGrpSpPr>
      <p:grpSpPr>
        <a:xfrm>
          <a:off x="0" y="0"/>
          <a:ext cx="0" cy="0"/>
          <a:chOff x="0" y="0"/>
          <a:chExt cx="0" cy="0"/>
        </a:xfrm>
      </p:grpSpPr>
      <p:sp>
        <p:nvSpPr>
          <p:cNvPr id="224" name="Google Shape;224;p7"/>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25" name="Google Shape;225;p7"/>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226" name="Google Shape;226;p7"/>
          <p:cNvGrpSpPr/>
          <p:nvPr/>
        </p:nvGrpSpPr>
        <p:grpSpPr>
          <a:xfrm>
            <a:off x="968204" y="795519"/>
            <a:ext cx="10249241" cy="3098607"/>
            <a:chOff x="3004" y="152580"/>
            <a:chExt cx="10249241" cy="3098607"/>
          </a:xfrm>
        </p:grpSpPr>
        <p:sp>
          <p:nvSpPr>
            <p:cNvPr id="227" name="Google Shape;227;p7"/>
            <p:cNvSpPr/>
            <p:nvPr/>
          </p:nvSpPr>
          <p:spPr>
            <a:xfrm>
              <a:off x="3004" y="152580"/>
              <a:ext cx="2383544" cy="1430126"/>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7"/>
            <p:cNvSpPr txBox="1"/>
            <p:nvPr/>
          </p:nvSpPr>
          <p:spPr>
            <a:xfrm>
              <a:off x="3004" y="152580"/>
              <a:ext cx="2383544" cy="1430126"/>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2800"/>
                <a:buFont typeface="Century Gothic"/>
                <a:buNone/>
              </a:pPr>
              <a:r>
                <a:rPr lang="en-US" sz="2800" u="sng">
                  <a:solidFill>
                    <a:schemeClr val="lt1"/>
                  </a:solidFill>
                  <a:latin typeface="Century Gothic"/>
                  <a:ea typeface="Century Gothic"/>
                  <a:cs typeface="Century Gothic"/>
                  <a:sym typeface="Century Gothic"/>
                </a:rPr>
                <a:t>Memoir</a:t>
              </a:r>
              <a:endParaRPr sz="2800">
                <a:solidFill>
                  <a:schemeClr val="lt1"/>
                </a:solidFill>
                <a:latin typeface="Century Gothic"/>
                <a:ea typeface="Century Gothic"/>
                <a:cs typeface="Century Gothic"/>
                <a:sym typeface="Century Gothic"/>
              </a:endParaRPr>
            </a:p>
          </p:txBody>
        </p:sp>
        <p:sp>
          <p:nvSpPr>
            <p:cNvPr id="229" name="Google Shape;229;p7"/>
            <p:cNvSpPr/>
            <p:nvPr/>
          </p:nvSpPr>
          <p:spPr>
            <a:xfrm>
              <a:off x="2624903" y="152580"/>
              <a:ext cx="2383544" cy="1430126"/>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7"/>
            <p:cNvSpPr txBox="1"/>
            <p:nvPr/>
          </p:nvSpPr>
          <p:spPr>
            <a:xfrm>
              <a:off x="2624903" y="152580"/>
              <a:ext cx="2383544" cy="1430126"/>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2800"/>
                <a:buFont typeface="Century Gothic"/>
                <a:buNone/>
              </a:pPr>
              <a:r>
                <a:rPr lang="en-US" sz="2800">
                  <a:solidFill>
                    <a:schemeClr val="lt1"/>
                  </a:solidFill>
                  <a:latin typeface="Century Gothic"/>
                  <a:ea typeface="Century Gothic"/>
                  <a:cs typeface="Century Gothic"/>
                  <a:sym typeface="Century Gothic"/>
                </a:rPr>
                <a:t>Focus of Period</a:t>
              </a:r>
              <a:endParaRPr/>
            </a:p>
          </p:txBody>
        </p:sp>
        <p:sp>
          <p:nvSpPr>
            <p:cNvPr id="231" name="Google Shape;231;p7"/>
            <p:cNvSpPr/>
            <p:nvPr/>
          </p:nvSpPr>
          <p:spPr>
            <a:xfrm>
              <a:off x="5246802" y="152580"/>
              <a:ext cx="2383544" cy="1430126"/>
            </a:xfrm>
            <a:prstGeom prst="rect">
              <a:avLst/>
            </a:prstGeom>
            <a:solidFill>
              <a:srgbClr val="689E1C"/>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7"/>
            <p:cNvSpPr txBox="1"/>
            <p:nvPr/>
          </p:nvSpPr>
          <p:spPr>
            <a:xfrm>
              <a:off x="5246802" y="152580"/>
              <a:ext cx="2383544" cy="1430126"/>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2800"/>
                <a:buFont typeface="Century Gothic"/>
                <a:buNone/>
              </a:pPr>
              <a:r>
                <a:rPr lang="en-US" sz="2800">
                  <a:solidFill>
                    <a:schemeClr val="lt1"/>
                  </a:solidFill>
                  <a:latin typeface="Century Gothic"/>
                  <a:ea typeface="Century Gothic"/>
                  <a:cs typeface="Century Gothic"/>
                  <a:sym typeface="Century Gothic"/>
                </a:rPr>
                <a:t>Self-centred </a:t>
              </a:r>
              <a:endParaRPr/>
            </a:p>
          </p:txBody>
        </p:sp>
        <p:sp>
          <p:nvSpPr>
            <p:cNvPr id="233" name="Google Shape;233;p7"/>
            <p:cNvSpPr/>
            <p:nvPr/>
          </p:nvSpPr>
          <p:spPr>
            <a:xfrm>
              <a:off x="7868701" y="152580"/>
              <a:ext cx="2383544" cy="1430126"/>
            </a:xfrm>
            <a:prstGeom prst="rect">
              <a:avLst/>
            </a:prstGeom>
            <a:solidFill>
              <a:srgbClr val="E77A35"/>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7"/>
            <p:cNvSpPr txBox="1"/>
            <p:nvPr/>
          </p:nvSpPr>
          <p:spPr>
            <a:xfrm>
              <a:off x="7868701" y="152580"/>
              <a:ext cx="2383544" cy="1430126"/>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2800"/>
                <a:buFont typeface="Century Gothic"/>
                <a:buNone/>
              </a:pPr>
              <a:r>
                <a:rPr lang="en-US" sz="2800">
                  <a:solidFill>
                    <a:schemeClr val="lt1"/>
                  </a:solidFill>
                  <a:latin typeface="Century Gothic"/>
                  <a:ea typeface="Century Gothic"/>
                  <a:cs typeface="Century Gothic"/>
                  <a:sym typeface="Century Gothic"/>
                </a:rPr>
                <a:t>Portrayal</a:t>
              </a:r>
              <a:endParaRPr/>
            </a:p>
          </p:txBody>
        </p:sp>
        <p:sp>
          <p:nvSpPr>
            <p:cNvPr id="235" name="Google Shape;235;p7"/>
            <p:cNvSpPr/>
            <p:nvPr/>
          </p:nvSpPr>
          <p:spPr>
            <a:xfrm>
              <a:off x="1313953" y="1821061"/>
              <a:ext cx="2383544" cy="1430126"/>
            </a:xfrm>
            <a:prstGeom prst="rect">
              <a:avLst/>
            </a:prstGeom>
            <a:solidFill>
              <a:srgbClr val="C62024"/>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7"/>
            <p:cNvSpPr txBox="1"/>
            <p:nvPr/>
          </p:nvSpPr>
          <p:spPr>
            <a:xfrm>
              <a:off x="1313953" y="1821061"/>
              <a:ext cx="2383544" cy="1430126"/>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2800"/>
                <a:buFont typeface="Century Gothic"/>
                <a:buNone/>
              </a:pPr>
              <a:r>
                <a:rPr lang="en-US" sz="2800">
                  <a:solidFill>
                    <a:schemeClr val="lt1"/>
                  </a:solidFill>
                  <a:latin typeface="Century Gothic"/>
                  <a:ea typeface="Century Gothic"/>
                  <a:cs typeface="Century Gothic"/>
                  <a:sym typeface="Century Gothic"/>
                </a:rPr>
                <a:t>Balance of fact and fiction</a:t>
              </a:r>
              <a:endParaRPr/>
            </a:p>
          </p:txBody>
        </p:sp>
        <p:sp>
          <p:nvSpPr>
            <p:cNvPr id="237" name="Google Shape;237;p7"/>
            <p:cNvSpPr/>
            <p:nvPr/>
          </p:nvSpPr>
          <p:spPr>
            <a:xfrm>
              <a:off x="3935852" y="1821061"/>
              <a:ext cx="2383544" cy="1430126"/>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7"/>
            <p:cNvSpPr txBox="1"/>
            <p:nvPr/>
          </p:nvSpPr>
          <p:spPr>
            <a:xfrm>
              <a:off x="3935852" y="1821061"/>
              <a:ext cx="2383544" cy="1430126"/>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2800"/>
                <a:buFont typeface="Century Gothic"/>
                <a:buNone/>
              </a:pPr>
              <a:r>
                <a:rPr lang="en-US" sz="2800">
                  <a:solidFill>
                    <a:schemeClr val="lt1"/>
                  </a:solidFill>
                  <a:latin typeface="Century Gothic"/>
                  <a:ea typeface="Century Gothic"/>
                  <a:cs typeface="Century Gothic"/>
                  <a:sym typeface="Century Gothic"/>
                </a:rPr>
                <a:t>Tone</a:t>
              </a:r>
              <a:endParaRPr/>
            </a:p>
          </p:txBody>
        </p:sp>
        <p:sp>
          <p:nvSpPr>
            <p:cNvPr id="239" name="Google Shape;239;p7"/>
            <p:cNvSpPr/>
            <p:nvPr/>
          </p:nvSpPr>
          <p:spPr>
            <a:xfrm>
              <a:off x="6557751" y="1821061"/>
              <a:ext cx="2383544" cy="1430126"/>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7"/>
            <p:cNvSpPr txBox="1"/>
            <p:nvPr/>
          </p:nvSpPr>
          <p:spPr>
            <a:xfrm>
              <a:off x="6557751" y="1821061"/>
              <a:ext cx="2383544" cy="1430126"/>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lt1"/>
                </a:buClr>
                <a:buSzPts val="2800"/>
                <a:buFont typeface="Century Gothic"/>
                <a:buNone/>
              </a:pPr>
              <a:r>
                <a:rPr lang="en-US" sz="2800">
                  <a:solidFill>
                    <a:schemeClr val="lt1"/>
                  </a:solidFill>
                  <a:latin typeface="Century Gothic"/>
                  <a:ea typeface="Century Gothic"/>
                  <a:cs typeface="Century Gothic"/>
                  <a:sym typeface="Century Gothic"/>
                </a:rPr>
                <a:t>Others</a:t>
              </a:r>
              <a:endParaRPr/>
            </a:p>
            <a:p>
              <a:pPr indent="0" lvl="0" marL="0" marR="0" rtl="0" algn="ctr">
                <a:lnSpc>
                  <a:spcPct val="90000"/>
                </a:lnSpc>
                <a:spcBef>
                  <a:spcPts val="980"/>
                </a:spcBef>
                <a:spcAft>
                  <a:spcPts val="0"/>
                </a:spcAft>
                <a:buClr>
                  <a:schemeClr val="lt1"/>
                </a:buClr>
                <a:buSzPts val="2800"/>
                <a:buFont typeface="Century Gothic"/>
                <a:buNone/>
              </a:pPr>
              <a:r>
                <a:rPr lang="en-US" sz="2800">
                  <a:solidFill>
                    <a:schemeClr val="lt1"/>
                  </a:solidFill>
                  <a:latin typeface="Century Gothic"/>
                  <a:ea typeface="Century Gothic"/>
                  <a:cs typeface="Century Gothic"/>
                  <a:sym typeface="Century Gothic"/>
                </a:rPr>
                <a:t>Aspects</a:t>
              </a: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4" name="Shape 244"/>
        <p:cNvGrpSpPr/>
        <p:nvPr/>
      </p:nvGrpSpPr>
      <p:grpSpPr>
        <a:xfrm>
          <a:off x="0" y="0"/>
          <a:ext cx="0" cy="0"/>
          <a:chOff x="0" y="0"/>
          <a:chExt cx="0" cy="0"/>
        </a:xfrm>
      </p:grpSpPr>
      <p:sp>
        <p:nvSpPr>
          <p:cNvPr id="245" name="Google Shape;245;p8"/>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46" name="Google Shape;246;p8"/>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247" name="Google Shape;247;p8"/>
          <p:cNvGrpSpPr/>
          <p:nvPr/>
        </p:nvGrpSpPr>
        <p:grpSpPr>
          <a:xfrm>
            <a:off x="1910605" y="645796"/>
            <a:ext cx="8364438" cy="3398053"/>
            <a:chOff x="945405" y="2857"/>
            <a:chExt cx="8364438" cy="3398053"/>
          </a:xfrm>
        </p:grpSpPr>
        <p:sp>
          <p:nvSpPr>
            <p:cNvPr id="248" name="Google Shape;248;p8"/>
            <p:cNvSpPr/>
            <p:nvPr/>
          </p:nvSpPr>
          <p:spPr>
            <a:xfrm>
              <a:off x="945405" y="2857"/>
              <a:ext cx="2613886" cy="1568332"/>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8"/>
            <p:cNvSpPr txBox="1"/>
            <p:nvPr/>
          </p:nvSpPr>
          <p:spPr>
            <a:xfrm>
              <a:off x="945405" y="2857"/>
              <a:ext cx="2613886" cy="1568332"/>
            </a:xfrm>
            <a:prstGeom prst="rect">
              <a:avLst/>
            </a:prstGeom>
            <a:noFill/>
            <a:ln>
              <a:noFill/>
            </a:ln>
          </p:spPr>
          <p:txBody>
            <a:bodyPr anchorCtr="0" anchor="ctr" bIns="118100" lIns="118100" spcFirstLastPara="1" rIns="118100" wrap="square" tIns="118100">
              <a:noAutofit/>
            </a:bodyPr>
            <a:lstStyle/>
            <a:p>
              <a:pPr indent="0" lvl="0" marL="0" marR="0" rtl="0" algn="ctr">
                <a:lnSpc>
                  <a:spcPct val="90000"/>
                </a:lnSpc>
                <a:spcBef>
                  <a:spcPts val="0"/>
                </a:spcBef>
                <a:spcAft>
                  <a:spcPts val="0"/>
                </a:spcAft>
                <a:buClr>
                  <a:schemeClr val="lt1"/>
                </a:buClr>
                <a:buSzPts val="3100"/>
                <a:buFont typeface="Century Gothic"/>
                <a:buNone/>
              </a:pPr>
              <a:r>
                <a:rPr lang="en-US" sz="3100" u="sng">
                  <a:solidFill>
                    <a:schemeClr val="lt1"/>
                  </a:solidFill>
                  <a:latin typeface="Century Gothic"/>
                  <a:ea typeface="Century Gothic"/>
                  <a:cs typeface="Century Gothic"/>
                  <a:sym typeface="Century Gothic"/>
                </a:rPr>
                <a:t>Memoir</a:t>
              </a:r>
              <a:endParaRPr sz="3100">
                <a:solidFill>
                  <a:schemeClr val="lt1"/>
                </a:solidFill>
                <a:latin typeface="Century Gothic"/>
                <a:ea typeface="Century Gothic"/>
                <a:cs typeface="Century Gothic"/>
                <a:sym typeface="Century Gothic"/>
              </a:endParaRPr>
            </a:p>
          </p:txBody>
        </p:sp>
        <p:sp>
          <p:nvSpPr>
            <p:cNvPr id="250" name="Google Shape;250;p8"/>
            <p:cNvSpPr/>
            <p:nvPr/>
          </p:nvSpPr>
          <p:spPr>
            <a:xfrm>
              <a:off x="3820681" y="2857"/>
              <a:ext cx="2613886" cy="1568332"/>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8"/>
            <p:cNvSpPr txBox="1"/>
            <p:nvPr/>
          </p:nvSpPr>
          <p:spPr>
            <a:xfrm>
              <a:off x="3820681" y="2857"/>
              <a:ext cx="2613886" cy="1568332"/>
            </a:xfrm>
            <a:prstGeom prst="rect">
              <a:avLst/>
            </a:prstGeom>
            <a:noFill/>
            <a:ln>
              <a:noFill/>
            </a:ln>
          </p:spPr>
          <p:txBody>
            <a:bodyPr anchorCtr="0" anchor="ctr" bIns="118100" lIns="118100" spcFirstLastPara="1" rIns="118100" wrap="square" tIns="118100">
              <a:noAutofit/>
            </a:bodyPr>
            <a:lstStyle/>
            <a:p>
              <a:pPr indent="0" lvl="0" marL="0" marR="0" rtl="0" algn="ctr">
                <a:lnSpc>
                  <a:spcPct val="90000"/>
                </a:lnSpc>
                <a:spcBef>
                  <a:spcPts val="0"/>
                </a:spcBef>
                <a:spcAft>
                  <a:spcPts val="0"/>
                </a:spcAft>
                <a:buClr>
                  <a:schemeClr val="lt1"/>
                </a:buClr>
                <a:buSzPts val="3100"/>
                <a:buFont typeface="Century Gothic"/>
                <a:buNone/>
              </a:pPr>
              <a:r>
                <a:rPr lang="en-US" sz="3100">
                  <a:solidFill>
                    <a:schemeClr val="lt1"/>
                  </a:solidFill>
                  <a:latin typeface="Century Gothic"/>
                  <a:ea typeface="Century Gothic"/>
                  <a:cs typeface="Century Gothic"/>
                  <a:sym typeface="Century Gothic"/>
                </a:rPr>
                <a:t>Research</a:t>
              </a:r>
              <a:endParaRPr/>
            </a:p>
          </p:txBody>
        </p:sp>
        <p:sp>
          <p:nvSpPr>
            <p:cNvPr id="252" name="Google Shape;252;p8"/>
            <p:cNvSpPr/>
            <p:nvPr/>
          </p:nvSpPr>
          <p:spPr>
            <a:xfrm>
              <a:off x="6695957" y="2857"/>
              <a:ext cx="2613886" cy="1568332"/>
            </a:xfrm>
            <a:prstGeom prst="rect">
              <a:avLst/>
            </a:prstGeom>
            <a:solidFill>
              <a:srgbClr val="689E1C"/>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8"/>
            <p:cNvSpPr txBox="1"/>
            <p:nvPr/>
          </p:nvSpPr>
          <p:spPr>
            <a:xfrm>
              <a:off x="6695957" y="2857"/>
              <a:ext cx="2613886" cy="1568332"/>
            </a:xfrm>
            <a:prstGeom prst="rect">
              <a:avLst/>
            </a:prstGeom>
            <a:noFill/>
            <a:ln>
              <a:noFill/>
            </a:ln>
          </p:spPr>
          <p:txBody>
            <a:bodyPr anchorCtr="0" anchor="ctr" bIns="118100" lIns="118100" spcFirstLastPara="1" rIns="118100" wrap="square" tIns="118100">
              <a:noAutofit/>
            </a:bodyPr>
            <a:lstStyle/>
            <a:p>
              <a:pPr indent="0" lvl="0" marL="0" marR="0" rtl="0" algn="ctr">
                <a:lnSpc>
                  <a:spcPct val="90000"/>
                </a:lnSpc>
                <a:spcBef>
                  <a:spcPts val="0"/>
                </a:spcBef>
                <a:spcAft>
                  <a:spcPts val="0"/>
                </a:spcAft>
                <a:buClr>
                  <a:schemeClr val="lt1"/>
                </a:buClr>
                <a:buSzPts val="3100"/>
                <a:buFont typeface="Century Gothic"/>
                <a:buNone/>
              </a:pPr>
              <a:r>
                <a:rPr lang="en-US" sz="3100">
                  <a:solidFill>
                    <a:schemeClr val="lt1"/>
                  </a:solidFill>
                  <a:latin typeface="Century Gothic"/>
                  <a:ea typeface="Century Gothic"/>
                  <a:cs typeface="Century Gothic"/>
                  <a:sym typeface="Century Gothic"/>
                </a:rPr>
                <a:t>Us</a:t>
              </a:r>
              <a:r>
                <a:rPr lang="en-US" sz="3100">
                  <a:solidFill>
                    <a:schemeClr val="lt1"/>
                  </a:solidFill>
                  <a:latin typeface="Century Gothic"/>
                  <a:ea typeface="Century Gothic"/>
                  <a:cs typeface="Century Gothic"/>
                  <a:sym typeface="Century Gothic"/>
                </a:rPr>
                <a:t>e of Images</a:t>
              </a:r>
              <a:endParaRPr sz="3100">
                <a:solidFill>
                  <a:schemeClr val="lt1"/>
                </a:solidFill>
                <a:latin typeface="Century Gothic"/>
                <a:ea typeface="Century Gothic"/>
                <a:cs typeface="Century Gothic"/>
                <a:sym typeface="Century Gothic"/>
              </a:endParaRPr>
            </a:p>
          </p:txBody>
        </p:sp>
        <p:sp>
          <p:nvSpPr>
            <p:cNvPr id="254" name="Google Shape;254;p8"/>
            <p:cNvSpPr/>
            <p:nvPr/>
          </p:nvSpPr>
          <p:spPr>
            <a:xfrm>
              <a:off x="945405" y="1832578"/>
              <a:ext cx="2613886" cy="1568332"/>
            </a:xfrm>
            <a:prstGeom prst="rect">
              <a:avLst/>
            </a:prstGeom>
            <a:solidFill>
              <a:srgbClr val="E77A35"/>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8"/>
            <p:cNvSpPr txBox="1"/>
            <p:nvPr/>
          </p:nvSpPr>
          <p:spPr>
            <a:xfrm>
              <a:off x="945405" y="1832578"/>
              <a:ext cx="2613886" cy="1568332"/>
            </a:xfrm>
            <a:prstGeom prst="rect">
              <a:avLst/>
            </a:prstGeom>
            <a:noFill/>
            <a:ln>
              <a:noFill/>
            </a:ln>
          </p:spPr>
          <p:txBody>
            <a:bodyPr anchorCtr="0" anchor="ctr" bIns="118100" lIns="118100" spcFirstLastPara="1" rIns="118100" wrap="square" tIns="118100">
              <a:noAutofit/>
            </a:bodyPr>
            <a:lstStyle/>
            <a:p>
              <a:pPr indent="0" lvl="0" marL="0" marR="0" rtl="0" algn="ctr">
                <a:lnSpc>
                  <a:spcPct val="90000"/>
                </a:lnSpc>
                <a:spcBef>
                  <a:spcPts val="0"/>
                </a:spcBef>
                <a:spcAft>
                  <a:spcPts val="0"/>
                </a:spcAft>
                <a:buClr>
                  <a:schemeClr val="lt1"/>
                </a:buClr>
                <a:buSzPts val="3100"/>
                <a:buFont typeface="Century Gothic"/>
                <a:buNone/>
              </a:pPr>
              <a:r>
                <a:rPr lang="en-US" sz="3100">
                  <a:solidFill>
                    <a:schemeClr val="lt1"/>
                  </a:solidFill>
                  <a:latin typeface="Century Gothic"/>
                  <a:ea typeface="Century Gothic"/>
                  <a:cs typeface="Century Gothic"/>
                  <a:sym typeface="Century Gothic"/>
                </a:rPr>
                <a:t>Legal</a:t>
              </a:r>
              <a:r>
                <a:rPr lang="en-US" sz="3100">
                  <a:solidFill>
                    <a:schemeClr val="lt1"/>
                  </a:solidFill>
                  <a:latin typeface="Century Gothic"/>
                  <a:ea typeface="Century Gothic"/>
                  <a:cs typeface="Century Gothic"/>
                  <a:sym typeface="Century Gothic"/>
                </a:rPr>
                <a:t> concerns</a:t>
              </a:r>
              <a:endParaRPr sz="3100">
                <a:solidFill>
                  <a:schemeClr val="lt1"/>
                </a:solidFill>
                <a:latin typeface="Century Gothic"/>
                <a:ea typeface="Century Gothic"/>
                <a:cs typeface="Century Gothic"/>
                <a:sym typeface="Century Gothic"/>
              </a:endParaRPr>
            </a:p>
          </p:txBody>
        </p:sp>
        <p:sp>
          <p:nvSpPr>
            <p:cNvPr id="256" name="Google Shape;256;p8"/>
            <p:cNvSpPr/>
            <p:nvPr/>
          </p:nvSpPr>
          <p:spPr>
            <a:xfrm>
              <a:off x="3820681" y="1832578"/>
              <a:ext cx="2613886" cy="1568332"/>
            </a:xfrm>
            <a:prstGeom prst="rect">
              <a:avLst/>
            </a:prstGeom>
            <a:solidFill>
              <a:srgbClr val="C62024"/>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8"/>
            <p:cNvSpPr txBox="1"/>
            <p:nvPr/>
          </p:nvSpPr>
          <p:spPr>
            <a:xfrm>
              <a:off x="3820681" y="1832578"/>
              <a:ext cx="2613886" cy="1568332"/>
            </a:xfrm>
            <a:prstGeom prst="rect">
              <a:avLst/>
            </a:prstGeom>
            <a:noFill/>
            <a:ln>
              <a:noFill/>
            </a:ln>
          </p:spPr>
          <p:txBody>
            <a:bodyPr anchorCtr="0" anchor="ctr" bIns="118100" lIns="118100" spcFirstLastPara="1" rIns="118100" wrap="square" tIns="118100">
              <a:noAutofit/>
            </a:bodyPr>
            <a:lstStyle/>
            <a:p>
              <a:pPr indent="0" lvl="0" marL="0" marR="0" rtl="0" algn="ctr">
                <a:lnSpc>
                  <a:spcPct val="90000"/>
                </a:lnSpc>
                <a:spcBef>
                  <a:spcPts val="0"/>
                </a:spcBef>
                <a:spcAft>
                  <a:spcPts val="0"/>
                </a:spcAft>
                <a:buClr>
                  <a:schemeClr val="lt1"/>
                </a:buClr>
                <a:buSzPts val="3100"/>
                <a:buFont typeface="Century Gothic"/>
                <a:buNone/>
              </a:pPr>
              <a:r>
                <a:rPr lang="en-US" sz="3100">
                  <a:solidFill>
                    <a:schemeClr val="lt1"/>
                  </a:solidFill>
                  <a:latin typeface="Century Gothic"/>
                  <a:ea typeface="Century Gothic"/>
                  <a:cs typeface="Century Gothic"/>
                  <a:sym typeface="Century Gothic"/>
                </a:rPr>
                <a:t>Presentation</a:t>
              </a:r>
              <a:endParaRPr/>
            </a:p>
          </p:txBody>
        </p:sp>
        <p:sp>
          <p:nvSpPr>
            <p:cNvPr id="258" name="Google Shape;258;p8"/>
            <p:cNvSpPr/>
            <p:nvPr/>
          </p:nvSpPr>
          <p:spPr>
            <a:xfrm>
              <a:off x="6695957" y="1832578"/>
              <a:ext cx="2613886" cy="1568332"/>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8"/>
            <p:cNvSpPr txBox="1"/>
            <p:nvPr/>
          </p:nvSpPr>
          <p:spPr>
            <a:xfrm>
              <a:off x="6695957" y="1832578"/>
              <a:ext cx="2613886" cy="1568332"/>
            </a:xfrm>
            <a:prstGeom prst="rect">
              <a:avLst/>
            </a:prstGeom>
            <a:noFill/>
            <a:ln>
              <a:noFill/>
            </a:ln>
          </p:spPr>
          <p:txBody>
            <a:bodyPr anchorCtr="0" anchor="ctr" bIns="118100" lIns="118100" spcFirstLastPara="1" rIns="118100" wrap="square" tIns="118100">
              <a:noAutofit/>
            </a:bodyPr>
            <a:lstStyle/>
            <a:p>
              <a:pPr indent="0" lvl="0" marL="0" marR="0" rtl="0" algn="ctr">
                <a:lnSpc>
                  <a:spcPct val="90000"/>
                </a:lnSpc>
                <a:spcBef>
                  <a:spcPts val="0"/>
                </a:spcBef>
                <a:spcAft>
                  <a:spcPts val="0"/>
                </a:spcAft>
                <a:buClr>
                  <a:schemeClr val="lt1"/>
                </a:buClr>
                <a:buSzPts val="3100"/>
                <a:buFont typeface="Century Gothic"/>
                <a:buNone/>
              </a:pPr>
              <a:r>
                <a:rPr lang="en-US" sz="3100">
                  <a:solidFill>
                    <a:schemeClr val="lt1"/>
                  </a:solidFill>
                  <a:latin typeface="Century Gothic"/>
                  <a:ea typeface="Century Gothic"/>
                  <a:cs typeface="Century Gothic"/>
                  <a:sym typeface="Century Gothic"/>
                </a:rPr>
                <a:t>Why Me?</a:t>
              </a:r>
              <a:endParaRPr/>
            </a:p>
          </p:txBody>
        </p:sp>
      </p:grpSp>
      <p:sp>
        <p:nvSpPr>
          <p:cNvPr id="260" name="Google Shape;260;p8"/>
          <p:cNvSpPr/>
          <p:nvPr/>
        </p:nvSpPr>
        <p:spPr>
          <a:xfrm>
            <a:off x="1484243" y="4689646"/>
            <a:ext cx="8945217"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‘[C]raftsmanlike historical research not only precedes any art involved in writing a memoir,  but aids it and supports it throughout the story (Mathias 378).</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4" name="Shape 264"/>
        <p:cNvGrpSpPr/>
        <p:nvPr/>
      </p:nvGrpSpPr>
      <p:grpSpPr>
        <a:xfrm>
          <a:off x="0" y="0"/>
          <a:ext cx="0" cy="0"/>
          <a:chOff x="0" y="0"/>
          <a:chExt cx="0" cy="0"/>
        </a:xfrm>
      </p:grpSpPr>
      <p:sp>
        <p:nvSpPr>
          <p:cNvPr id="265" name="Google Shape;265;p9"/>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66" name="Google Shape;266;p9"/>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267" name="Google Shape;267;p9"/>
          <p:cNvGrpSpPr/>
          <p:nvPr/>
        </p:nvGrpSpPr>
        <p:grpSpPr>
          <a:xfrm>
            <a:off x="965200" y="1383393"/>
            <a:ext cx="10255249" cy="1922859"/>
            <a:chOff x="0" y="740454"/>
            <a:chExt cx="10255249" cy="1922859"/>
          </a:xfrm>
        </p:grpSpPr>
        <p:sp>
          <p:nvSpPr>
            <p:cNvPr id="268" name="Google Shape;268;p9"/>
            <p:cNvSpPr/>
            <p:nvPr/>
          </p:nvSpPr>
          <p:spPr>
            <a:xfrm>
              <a:off x="0" y="740454"/>
              <a:ext cx="3204765" cy="1922859"/>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9"/>
            <p:cNvSpPr txBox="1"/>
            <p:nvPr/>
          </p:nvSpPr>
          <p:spPr>
            <a:xfrm>
              <a:off x="0" y="740454"/>
              <a:ext cx="3204765" cy="1922859"/>
            </a:xfrm>
            <a:prstGeom prst="rect">
              <a:avLst/>
            </a:prstGeom>
            <a:noFill/>
            <a:ln>
              <a:noFill/>
            </a:ln>
          </p:spPr>
          <p:txBody>
            <a:bodyPr anchorCtr="0" anchor="ctr" bIns="156200" lIns="156200" spcFirstLastPara="1" rIns="156200" wrap="square" tIns="156200">
              <a:noAutofit/>
            </a:bodyPr>
            <a:lstStyle/>
            <a:p>
              <a:pPr indent="0" lvl="0" marL="0" marR="0" rtl="0" algn="ctr">
                <a:lnSpc>
                  <a:spcPct val="90000"/>
                </a:lnSpc>
                <a:spcBef>
                  <a:spcPts val="0"/>
                </a:spcBef>
                <a:spcAft>
                  <a:spcPts val="0"/>
                </a:spcAft>
                <a:buClr>
                  <a:schemeClr val="lt1"/>
                </a:buClr>
                <a:buSzPts val="4100"/>
                <a:buFont typeface="Century Gothic"/>
                <a:buNone/>
              </a:pPr>
              <a:r>
                <a:rPr lang="en-US" sz="4100" u="sng">
                  <a:solidFill>
                    <a:schemeClr val="lt1"/>
                  </a:solidFill>
                  <a:latin typeface="Century Gothic"/>
                  <a:ea typeface="Century Gothic"/>
                  <a:cs typeface="Century Gothic"/>
                  <a:sym typeface="Century Gothic"/>
                </a:rPr>
                <a:t>Memoir</a:t>
              </a:r>
              <a:endParaRPr sz="4100">
                <a:solidFill>
                  <a:schemeClr val="lt1"/>
                </a:solidFill>
                <a:latin typeface="Century Gothic"/>
                <a:ea typeface="Century Gothic"/>
                <a:cs typeface="Century Gothic"/>
                <a:sym typeface="Century Gothic"/>
              </a:endParaRPr>
            </a:p>
          </p:txBody>
        </p:sp>
        <p:sp>
          <p:nvSpPr>
            <p:cNvPr id="270" name="Google Shape;270;p9"/>
            <p:cNvSpPr/>
            <p:nvPr/>
          </p:nvSpPr>
          <p:spPr>
            <a:xfrm>
              <a:off x="3525242" y="740454"/>
              <a:ext cx="3204765" cy="1922859"/>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9"/>
            <p:cNvSpPr txBox="1"/>
            <p:nvPr/>
          </p:nvSpPr>
          <p:spPr>
            <a:xfrm>
              <a:off x="3525242" y="740454"/>
              <a:ext cx="3204765" cy="1922859"/>
            </a:xfrm>
            <a:prstGeom prst="rect">
              <a:avLst/>
            </a:prstGeom>
            <a:noFill/>
            <a:ln>
              <a:noFill/>
            </a:ln>
          </p:spPr>
          <p:txBody>
            <a:bodyPr anchorCtr="0" anchor="ctr" bIns="156200" lIns="156200" spcFirstLastPara="1" rIns="156200" wrap="square" tIns="156200">
              <a:noAutofit/>
            </a:bodyPr>
            <a:lstStyle/>
            <a:p>
              <a:pPr indent="0" lvl="0" marL="0" marR="0" rtl="0" algn="ctr">
                <a:lnSpc>
                  <a:spcPct val="90000"/>
                </a:lnSpc>
                <a:spcBef>
                  <a:spcPts val="0"/>
                </a:spcBef>
                <a:spcAft>
                  <a:spcPts val="0"/>
                </a:spcAft>
                <a:buClr>
                  <a:schemeClr val="lt1"/>
                </a:buClr>
                <a:buSzPts val="4100"/>
                <a:buFont typeface="Century Gothic"/>
                <a:buNone/>
              </a:pPr>
              <a:r>
                <a:rPr lang="en-US" sz="4100">
                  <a:solidFill>
                    <a:schemeClr val="lt1"/>
                  </a:solidFill>
                  <a:latin typeface="Century Gothic"/>
                  <a:ea typeface="Century Gothic"/>
                  <a:cs typeface="Century Gothic"/>
                  <a:sym typeface="Century Gothic"/>
                </a:rPr>
                <a:t>Highly</a:t>
              </a:r>
              <a:r>
                <a:rPr lang="en-US" sz="4100">
                  <a:solidFill>
                    <a:schemeClr val="lt1"/>
                  </a:solidFill>
                  <a:latin typeface="Century Gothic"/>
                  <a:ea typeface="Century Gothic"/>
                  <a:cs typeface="Century Gothic"/>
                  <a:sym typeface="Century Gothic"/>
                </a:rPr>
                <a:t> Publishable</a:t>
              </a:r>
              <a:endParaRPr sz="4100">
                <a:solidFill>
                  <a:schemeClr val="lt1"/>
                </a:solidFill>
                <a:latin typeface="Century Gothic"/>
                <a:ea typeface="Century Gothic"/>
                <a:cs typeface="Century Gothic"/>
                <a:sym typeface="Century Gothic"/>
              </a:endParaRPr>
            </a:p>
          </p:txBody>
        </p:sp>
        <p:sp>
          <p:nvSpPr>
            <p:cNvPr id="272" name="Google Shape;272;p9"/>
            <p:cNvSpPr/>
            <p:nvPr/>
          </p:nvSpPr>
          <p:spPr>
            <a:xfrm>
              <a:off x="7050484" y="740454"/>
              <a:ext cx="3204765" cy="1922859"/>
            </a:xfrm>
            <a:prstGeom prst="rect">
              <a:avLst/>
            </a:prstGeom>
            <a:solidFill>
              <a:srgbClr val="689E1C"/>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9"/>
            <p:cNvSpPr txBox="1"/>
            <p:nvPr/>
          </p:nvSpPr>
          <p:spPr>
            <a:xfrm>
              <a:off x="7050484" y="740454"/>
              <a:ext cx="3204765" cy="1922859"/>
            </a:xfrm>
            <a:prstGeom prst="rect">
              <a:avLst/>
            </a:prstGeom>
            <a:noFill/>
            <a:ln>
              <a:noFill/>
            </a:ln>
          </p:spPr>
          <p:txBody>
            <a:bodyPr anchorCtr="0" anchor="ctr" bIns="156200" lIns="156200" spcFirstLastPara="1" rIns="156200" wrap="square" tIns="156200">
              <a:noAutofit/>
            </a:bodyPr>
            <a:lstStyle/>
            <a:p>
              <a:pPr indent="0" lvl="0" marL="0" marR="0" rtl="0" algn="ctr">
                <a:lnSpc>
                  <a:spcPct val="90000"/>
                </a:lnSpc>
                <a:spcBef>
                  <a:spcPts val="0"/>
                </a:spcBef>
                <a:spcAft>
                  <a:spcPts val="0"/>
                </a:spcAft>
                <a:buClr>
                  <a:schemeClr val="lt1"/>
                </a:buClr>
                <a:buSzPts val="4100"/>
                <a:buFont typeface="Century Gothic"/>
                <a:buNone/>
              </a:pPr>
              <a:r>
                <a:rPr lang="en-US" sz="4100">
                  <a:solidFill>
                    <a:schemeClr val="lt1"/>
                  </a:solidFill>
                  <a:latin typeface="Century Gothic"/>
                  <a:ea typeface="Century Gothic"/>
                  <a:cs typeface="Century Gothic"/>
                  <a:sym typeface="Century Gothic"/>
                </a:rPr>
                <a:t>Pitching of Project</a:t>
              </a:r>
              <a:endParaRPr/>
            </a:p>
          </p:txBody>
        </p:sp>
      </p:grpSp>
      <p:sp>
        <p:nvSpPr>
          <p:cNvPr id="274" name="Google Shape;274;p9"/>
          <p:cNvSpPr/>
          <p:nvPr/>
        </p:nvSpPr>
        <p:spPr>
          <a:xfrm>
            <a:off x="962025" y="3429000"/>
            <a:ext cx="10421591"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‘The reader wants to know what it was really like; he wants to share in the terror, the boredom, the happy moments, the love affairs, and the wild elation of [the subject of the memoir]. If he fails his readers  in this, there will be no theme uniting common humanity, for although the craft of writing may be accurate and even superb, the art of telling a story is missing’ (Mathias 376).</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8" name="Shape 278"/>
        <p:cNvGrpSpPr/>
        <p:nvPr/>
      </p:nvGrpSpPr>
      <p:grpSpPr>
        <a:xfrm>
          <a:off x="0" y="0"/>
          <a:ext cx="0" cy="0"/>
          <a:chOff x="0" y="0"/>
          <a:chExt cx="0" cy="0"/>
        </a:xfrm>
      </p:grpSpPr>
      <p:sp>
        <p:nvSpPr>
          <p:cNvPr id="279" name="Google Shape;279;p10"/>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80" name="Google Shape;280;p10"/>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281" name="Google Shape;281;p10"/>
          <p:cNvGrpSpPr/>
          <p:nvPr/>
        </p:nvGrpSpPr>
        <p:grpSpPr>
          <a:xfrm>
            <a:off x="1910605" y="645796"/>
            <a:ext cx="8364438" cy="3398053"/>
            <a:chOff x="945405" y="2857"/>
            <a:chExt cx="8364438" cy="3398053"/>
          </a:xfrm>
        </p:grpSpPr>
        <p:sp>
          <p:nvSpPr>
            <p:cNvPr id="282" name="Google Shape;282;p10"/>
            <p:cNvSpPr/>
            <p:nvPr/>
          </p:nvSpPr>
          <p:spPr>
            <a:xfrm>
              <a:off x="945405" y="2857"/>
              <a:ext cx="2613886" cy="1568332"/>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0"/>
            <p:cNvSpPr txBox="1"/>
            <p:nvPr/>
          </p:nvSpPr>
          <p:spPr>
            <a:xfrm>
              <a:off x="945405" y="2857"/>
              <a:ext cx="2613886" cy="1568332"/>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chemeClr val="lt1"/>
                </a:buClr>
                <a:buSzPts val="3200"/>
                <a:buFont typeface="Century Gothic"/>
                <a:buNone/>
              </a:pPr>
              <a:r>
                <a:rPr lang="en-US" sz="3200">
                  <a:solidFill>
                    <a:schemeClr val="lt1"/>
                  </a:solidFill>
                  <a:latin typeface="Century Gothic"/>
                  <a:ea typeface="Century Gothic"/>
                  <a:cs typeface="Century Gothic"/>
                  <a:sym typeface="Century Gothic"/>
                </a:rPr>
                <a:t>This week’s reading</a:t>
              </a:r>
              <a:endParaRPr/>
            </a:p>
          </p:txBody>
        </p:sp>
        <p:sp>
          <p:nvSpPr>
            <p:cNvPr id="284" name="Google Shape;284;p10"/>
            <p:cNvSpPr/>
            <p:nvPr/>
          </p:nvSpPr>
          <p:spPr>
            <a:xfrm>
              <a:off x="3820681" y="2857"/>
              <a:ext cx="2613886" cy="1568332"/>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0"/>
            <p:cNvSpPr txBox="1"/>
            <p:nvPr/>
          </p:nvSpPr>
          <p:spPr>
            <a:xfrm>
              <a:off x="3820681" y="2857"/>
              <a:ext cx="2613886" cy="1568332"/>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chemeClr val="lt1"/>
                </a:buClr>
                <a:buSzPts val="3200"/>
                <a:buFont typeface="Century Gothic"/>
                <a:buNone/>
              </a:pPr>
              <a:r>
                <a:rPr i="1" lang="en-US" sz="3200" u="none">
                  <a:solidFill>
                    <a:schemeClr val="lt1"/>
                  </a:solidFill>
                  <a:latin typeface="Century Gothic"/>
                  <a:ea typeface="Century Gothic"/>
                  <a:cs typeface="Century Gothic"/>
                  <a:sym typeface="Century Gothic"/>
                </a:rPr>
                <a:t>The Diary of Anne Frank</a:t>
              </a:r>
              <a:endParaRPr/>
            </a:p>
          </p:txBody>
        </p:sp>
        <p:sp>
          <p:nvSpPr>
            <p:cNvPr id="286" name="Google Shape;286;p10"/>
            <p:cNvSpPr/>
            <p:nvPr/>
          </p:nvSpPr>
          <p:spPr>
            <a:xfrm>
              <a:off x="6695957" y="2857"/>
              <a:ext cx="2613886" cy="1568332"/>
            </a:xfrm>
            <a:prstGeom prst="rect">
              <a:avLst/>
            </a:prstGeom>
            <a:solidFill>
              <a:srgbClr val="689E1C"/>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0"/>
            <p:cNvSpPr txBox="1"/>
            <p:nvPr/>
          </p:nvSpPr>
          <p:spPr>
            <a:xfrm>
              <a:off x="6695957" y="2857"/>
              <a:ext cx="2613886" cy="1568332"/>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chemeClr val="lt1"/>
                </a:buClr>
                <a:buSzPts val="3200"/>
                <a:buFont typeface="Century Gothic"/>
                <a:buNone/>
              </a:pPr>
              <a:r>
                <a:rPr lang="en-US" sz="3200">
                  <a:solidFill>
                    <a:schemeClr val="lt1"/>
                  </a:solidFill>
                  <a:latin typeface="Century Gothic"/>
                  <a:ea typeface="Century Gothic"/>
                  <a:cs typeface="Century Gothic"/>
                  <a:sym typeface="Century Gothic"/>
                </a:rPr>
                <a:t>Focus</a:t>
              </a:r>
              <a:endParaRPr/>
            </a:p>
          </p:txBody>
        </p:sp>
        <p:sp>
          <p:nvSpPr>
            <p:cNvPr id="288" name="Google Shape;288;p10"/>
            <p:cNvSpPr/>
            <p:nvPr/>
          </p:nvSpPr>
          <p:spPr>
            <a:xfrm>
              <a:off x="945405" y="1832578"/>
              <a:ext cx="2613886" cy="1568332"/>
            </a:xfrm>
            <a:prstGeom prst="rect">
              <a:avLst/>
            </a:prstGeom>
            <a:solidFill>
              <a:srgbClr val="E77A35"/>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0"/>
            <p:cNvSpPr txBox="1"/>
            <p:nvPr/>
          </p:nvSpPr>
          <p:spPr>
            <a:xfrm>
              <a:off x="945405" y="1832578"/>
              <a:ext cx="2613886" cy="1568332"/>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chemeClr val="lt1"/>
                </a:buClr>
                <a:buSzPts val="3200"/>
                <a:buFont typeface="Century Gothic"/>
                <a:buNone/>
              </a:pPr>
              <a:r>
                <a:rPr lang="en-US" sz="3200">
                  <a:solidFill>
                    <a:schemeClr val="lt1"/>
                  </a:solidFill>
                  <a:latin typeface="Century Gothic"/>
                  <a:ea typeface="Century Gothic"/>
                  <a:cs typeface="Century Gothic"/>
                  <a:sym typeface="Century Gothic"/>
                </a:rPr>
                <a:t>Language</a:t>
              </a:r>
              <a:endParaRPr/>
            </a:p>
          </p:txBody>
        </p:sp>
        <p:sp>
          <p:nvSpPr>
            <p:cNvPr id="290" name="Google Shape;290;p10"/>
            <p:cNvSpPr/>
            <p:nvPr/>
          </p:nvSpPr>
          <p:spPr>
            <a:xfrm>
              <a:off x="3820681" y="1832578"/>
              <a:ext cx="2613886" cy="1568332"/>
            </a:xfrm>
            <a:prstGeom prst="rect">
              <a:avLst/>
            </a:prstGeom>
            <a:solidFill>
              <a:srgbClr val="C62024"/>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0"/>
            <p:cNvSpPr txBox="1"/>
            <p:nvPr/>
          </p:nvSpPr>
          <p:spPr>
            <a:xfrm>
              <a:off x="3820681" y="1832578"/>
              <a:ext cx="2613886" cy="1568332"/>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chemeClr val="lt1"/>
                </a:buClr>
                <a:buSzPts val="3200"/>
                <a:buFont typeface="Century Gothic"/>
                <a:buNone/>
              </a:pPr>
              <a:r>
                <a:rPr lang="en-US" sz="3200">
                  <a:solidFill>
                    <a:schemeClr val="lt1"/>
                  </a:solidFill>
                  <a:latin typeface="Century Gothic"/>
                  <a:ea typeface="Century Gothic"/>
                  <a:cs typeface="Century Gothic"/>
                  <a:sym typeface="Century Gothic"/>
                </a:rPr>
                <a:t>Structure</a:t>
              </a:r>
              <a:endParaRPr/>
            </a:p>
          </p:txBody>
        </p:sp>
        <p:sp>
          <p:nvSpPr>
            <p:cNvPr id="292" name="Google Shape;292;p10"/>
            <p:cNvSpPr/>
            <p:nvPr/>
          </p:nvSpPr>
          <p:spPr>
            <a:xfrm>
              <a:off x="6695957" y="1832578"/>
              <a:ext cx="2613886" cy="1568332"/>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0"/>
            <p:cNvSpPr txBox="1"/>
            <p:nvPr/>
          </p:nvSpPr>
          <p:spPr>
            <a:xfrm>
              <a:off x="6695957" y="1832578"/>
              <a:ext cx="2613886" cy="1568332"/>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chemeClr val="lt1"/>
                </a:buClr>
                <a:buSzPts val="3200"/>
                <a:buFont typeface="Century Gothic"/>
                <a:buNone/>
              </a:pPr>
              <a:r>
                <a:rPr lang="en-US" sz="3200">
                  <a:solidFill>
                    <a:schemeClr val="lt1"/>
                  </a:solidFill>
                  <a:latin typeface="Century Gothic"/>
                  <a:ea typeface="Century Gothic"/>
                  <a:cs typeface="Century Gothic"/>
                  <a:sym typeface="Century Gothic"/>
                </a:rPr>
                <a:t>Information</a:t>
              </a: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7" name="Shape 297"/>
        <p:cNvGrpSpPr/>
        <p:nvPr/>
      </p:nvGrpSpPr>
      <p:grpSpPr>
        <a:xfrm>
          <a:off x="0" y="0"/>
          <a:ext cx="0" cy="0"/>
          <a:chOff x="0" y="0"/>
          <a:chExt cx="0" cy="0"/>
        </a:xfrm>
      </p:grpSpPr>
      <p:sp>
        <p:nvSpPr>
          <p:cNvPr id="298" name="Google Shape;298;p11"/>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99" name="Google Shape;299;p11"/>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300" name="Google Shape;300;p11"/>
          <p:cNvGrpSpPr/>
          <p:nvPr/>
        </p:nvGrpSpPr>
        <p:grpSpPr>
          <a:xfrm>
            <a:off x="3258610" y="644294"/>
            <a:ext cx="5668429" cy="3401057"/>
            <a:chOff x="2293410" y="1355"/>
            <a:chExt cx="5668429" cy="3401057"/>
          </a:xfrm>
        </p:grpSpPr>
        <p:sp>
          <p:nvSpPr>
            <p:cNvPr id="301" name="Google Shape;301;p11"/>
            <p:cNvSpPr/>
            <p:nvPr/>
          </p:nvSpPr>
          <p:spPr>
            <a:xfrm>
              <a:off x="2293410" y="1355"/>
              <a:ext cx="5668429" cy="3401057"/>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1"/>
            <p:cNvSpPr txBox="1"/>
            <p:nvPr/>
          </p:nvSpPr>
          <p:spPr>
            <a:xfrm>
              <a:off x="2293410" y="1355"/>
              <a:ext cx="5668429" cy="3401057"/>
            </a:xfrm>
            <a:prstGeom prst="rect">
              <a:avLst/>
            </a:prstGeom>
            <a:noFill/>
            <a:ln>
              <a:noFill/>
            </a:ln>
          </p:spPr>
          <p:txBody>
            <a:bodyPr anchorCtr="0" anchor="ctr" bIns="247650" lIns="247650" spcFirstLastPara="1" rIns="247650" wrap="square" tIns="247650">
              <a:noAutofit/>
            </a:bodyPr>
            <a:lstStyle/>
            <a:p>
              <a:pPr indent="0" lvl="0" marL="0" marR="0" rtl="0" algn="ctr">
                <a:lnSpc>
                  <a:spcPct val="90000"/>
                </a:lnSpc>
                <a:spcBef>
                  <a:spcPts val="0"/>
                </a:spcBef>
                <a:spcAft>
                  <a:spcPts val="0"/>
                </a:spcAft>
                <a:buClr>
                  <a:schemeClr val="lt1"/>
                </a:buClr>
                <a:buSzPts val="6500"/>
                <a:buFont typeface="Century Gothic"/>
                <a:buNone/>
              </a:pPr>
              <a:r>
                <a:rPr lang="en-US" sz="6500">
                  <a:solidFill>
                    <a:schemeClr val="lt1"/>
                  </a:solidFill>
                  <a:latin typeface="Century Gothic"/>
                  <a:ea typeface="Century Gothic"/>
                  <a:cs typeface="Century Gothic"/>
                  <a:sym typeface="Century Gothic"/>
                </a:rPr>
                <a:t>To</a:t>
              </a:r>
              <a:r>
                <a:rPr lang="en-US" sz="6500">
                  <a:solidFill>
                    <a:schemeClr val="lt1"/>
                  </a:solidFill>
                  <a:latin typeface="Century Gothic"/>
                  <a:ea typeface="Century Gothic"/>
                  <a:cs typeface="Century Gothic"/>
                  <a:sym typeface="Century Gothic"/>
                </a:rPr>
                <a:t> be revealed!</a:t>
              </a:r>
              <a:endParaRPr sz="6500">
                <a:solidFill>
                  <a:schemeClr val="lt1"/>
                </a:solidFill>
                <a:latin typeface="Century Gothic"/>
                <a:ea typeface="Century Gothic"/>
                <a:cs typeface="Century Gothic"/>
                <a:sym typeface="Century Gothic"/>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6" name="Shape 306"/>
        <p:cNvGrpSpPr/>
        <p:nvPr/>
      </p:nvGrpSpPr>
      <p:grpSpPr>
        <a:xfrm>
          <a:off x="0" y="0"/>
          <a:ext cx="0" cy="0"/>
          <a:chOff x="0" y="0"/>
          <a:chExt cx="0" cy="0"/>
        </a:xfrm>
      </p:grpSpPr>
      <p:sp>
        <p:nvSpPr>
          <p:cNvPr id="307" name="Google Shape;307;p12"/>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08" name="Google Shape;308;p12"/>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309" name="Google Shape;309;p12"/>
          <p:cNvGrpSpPr/>
          <p:nvPr/>
        </p:nvGrpSpPr>
        <p:grpSpPr>
          <a:xfrm>
            <a:off x="968705" y="1111238"/>
            <a:ext cx="10248239" cy="2467169"/>
            <a:chOff x="3505" y="468299"/>
            <a:chExt cx="10248239" cy="2467169"/>
          </a:xfrm>
        </p:grpSpPr>
        <p:sp>
          <p:nvSpPr>
            <p:cNvPr id="310" name="Google Shape;310;p12"/>
            <p:cNvSpPr/>
            <p:nvPr/>
          </p:nvSpPr>
          <p:spPr>
            <a:xfrm>
              <a:off x="3505" y="468299"/>
              <a:ext cx="1897822" cy="1138693"/>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2"/>
            <p:cNvSpPr txBox="1"/>
            <p:nvPr/>
          </p:nvSpPr>
          <p:spPr>
            <a:xfrm>
              <a:off x="3505" y="468299"/>
              <a:ext cx="1897822" cy="1138693"/>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entury Gothic"/>
                <a:buNone/>
              </a:pPr>
              <a:r>
                <a:rPr lang="en-US" sz="1600" u="sng">
                  <a:solidFill>
                    <a:schemeClr val="lt1"/>
                  </a:solidFill>
                  <a:latin typeface="Century Gothic"/>
                  <a:ea typeface="Century Gothic"/>
                  <a:cs typeface="Century Gothic"/>
                  <a:sym typeface="Century Gothic"/>
                </a:rPr>
                <a:t>Tone</a:t>
              </a:r>
              <a:endParaRPr sz="1600">
                <a:solidFill>
                  <a:schemeClr val="lt1"/>
                </a:solidFill>
                <a:latin typeface="Century Gothic"/>
                <a:ea typeface="Century Gothic"/>
                <a:cs typeface="Century Gothic"/>
                <a:sym typeface="Century Gothic"/>
              </a:endParaRPr>
            </a:p>
          </p:txBody>
        </p:sp>
        <p:sp>
          <p:nvSpPr>
            <p:cNvPr id="312" name="Google Shape;312;p12"/>
            <p:cNvSpPr/>
            <p:nvPr/>
          </p:nvSpPr>
          <p:spPr>
            <a:xfrm>
              <a:off x="2091109" y="468299"/>
              <a:ext cx="1897822" cy="1138693"/>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2"/>
            <p:cNvSpPr txBox="1"/>
            <p:nvPr/>
          </p:nvSpPr>
          <p:spPr>
            <a:xfrm>
              <a:off x="2091109" y="468299"/>
              <a:ext cx="1897822" cy="1138693"/>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entury Gothic"/>
                <a:buNone/>
              </a:pPr>
              <a:r>
                <a:rPr lang="en-US" sz="1600">
                  <a:solidFill>
                    <a:schemeClr val="lt1"/>
                  </a:solidFill>
                  <a:latin typeface="Century Gothic"/>
                  <a:ea typeface="Century Gothic"/>
                  <a:cs typeface="Century Gothic"/>
                  <a:sym typeface="Century Gothic"/>
                </a:rPr>
                <a:t>Neutral</a:t>
              </a:r>
              <a:endParaRPr/>
            </a:p>
          </p:txBody>
        </p:sp>
        <p:sp>
          <p:nvSpPr>
            <p:cNvPr id="314" name="Google Shape;314;p12"/>
            <p:cNvSpPr/>
            <p:nvPr/>
          </p:nvSpPr>
          <p:spPr>
            <a:xfrm>
              <a:off x="4178713" y="468299"/>
              <a:ext cx="1897822" cy="1138693"/>
            </a:xfrm>
            <a:prstGeom prst="rect">
              <a:avLst/>
            </a:prstGeom>
            <a:solidFill>
              <a:srgbClr val="689E1C"/>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2"/>
            <p:cNvSpPr txBox="1"/>
            <p:nvPr/>
          </p:nvSpPr>
          <p:spPr>
            <a:xfrm>
              <a:off x="4178713" y="468299"/>
              <a:ext cx="1897822" cy="1138693"/>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entury Gothic"/>
                <a:buNone/>
              </a:pPr>
              <a:r>
                <a:rPr lang="en-US" sz="1600">
                  <a:solidFill>
                    <a:schemeClr val="lt1"/>
                  </a:solidFill>
                  <a:latin typeface="Century Gothic"/>
                  <a:ea typeface="Century Gothic"/>
                  <a:cs typeface="Century Gothic"/>
                  <a:sym typeface="Century Gothic"/>
                </a:rPr>
                <a:t>Simple/Children’s</a:t>
              </a:r>
              <a:endParaRPr/>
            </a:p>
          </p:txBody>
        </p:sp>
        <p:sp>
          <p:nvSpPr>
            <p:cNvPr id="316" name="Google Shape;316;p12"/>
            <p:cNvSpPr/>
            <p:nvPr/>
          </p:nvSpPr>
          <p:spPr>
            <a:xfrm>
              <a:off x="6266318" y="468299"/>
              <a:ext cx="1897822" cy="1138693"/>
            </a:xfrm>
            <a:prstGeom prst="rect">
              <a:avLst/>
            </a:prstGeom>
            <a:solidFill>
              <a:srgbClr val="E77A35"/>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2"/>
            <p:cNvSpPr txBox="1"/>
            <p:nvPr/>
          </p:nvSpPr>
          <p:spPr>
            <a:xfrm>
              <a:off x="6266318" y="468299"/>
              <a:ext cx="1897822" cy="1138693"/>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entury Gothic"/>
                <a:buNone/>
              </a:pPr>
              <a:r>
                <a:rPr lang="en-US" sz="1600">
                  <a:solidFill>
                    <a:schemeClr val="lt1"/>
                  </a:solidFill>
                  <a:latin typeface="Century Gothic"/>
                  <a:ea typeface="Century Gothic"/>
                  <a:cs typeface="Century Gothic"/>
                  <a:sym typeface="Century Gothic"/>
                </a:rPr>
                <a:t>Formal</a:t>
              </a:r>
              <a:endParaRPr/>
            </a:p>
          </p:txBody>
        </p:sp>
        <p:sp>
          <p:nvSpPr>
            <p:cNvPr id="318" name="Google Shape;318;p12"/>
            <p:cNvSpPr/>
            <p:nvPr/>
          </p:nvSpPr>
          <p:spPr>
            <a:xfrm>
              <a:off x="8353922" y="468299"/>
              <a:ext cx="1897822" cy="1138693"/>
            </a:xfrm>
            <a:prstGeom prst="rect">
              <a:avLst/>
            </a:prstGeom>
            <a:solidFill>
              <a:srgbClr val="C62024"/>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2"/>
            <p:cNvSpPr txBox="1"/>
            <p:nvPr/>
          </p:nvSpPr>
          <p:spPr>
            <a:xfrm>
              <a:off x="8353922" y="468299"/>
              <a:ext cx="1897822" cy="1138693"/>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entury Gothic"/>
                <a:buNone/>
              </a:pPr>
              <a:r>
                <a:rPr lang="en-US" sz="1600">
                  <a:solidFill>
                    <a:schemeClr val="lt1"/>
                  </a:solidFill>
                  <a:latin typeface="Century Gothic"/>
                  <a:ea typeface="Century Gothic"/>
                  <a:cs typeface="Century Gothic"/>
                  <a:sym typeface="Century Gothic"/>
                </a:rPr>
                <a:t>Insane</a:t>
              </a:r>
              <a:endParaRPr/>
            </a:p>
          </p:txBody>
        </p:sp>
        <p:sp>
          <p:nvSpPr>
            <p:cNvPr id="320" name="Google Shape;320;p12"/>
            <p:cNvSpPr/>
            <p:nvPr/>
          </p:nvSpPr>
          <p:spPr>
            <a:xfrm>
              <a:off x="1047307" y="1796775"/>
              <a:ext cx="1897822" cy="1138693"/>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2"/>
            <p:cNvSpPr txBox="1"/>
            <p:nvPr/>
          </p:nvSpPr>
          <p:spPr>
            <a:xfrm>
              <a:off x="1047307" y="1796775"/>
              <a:ext cx="1897822" cy="1138693"/>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entury Gothic"/>
                <a:buNone/>
              </a:pPr>
              <a:r>
                <a:rPr lang="en-US" sz="1600">
                  <a:solidFill>
                    <a:schemeClr val="lt1"/>
                  </a:solidFill>
                  <a:latin typeface="Century Gothic"/>
                  <a:ea typeface="Century Gothic"/>
                  <a:cs typeface="Century Gothic"/>
                  <a:sym typeface="Century Gothic"/>
                </a:rPr>
                <a:t>Unreliable</a:t>
              </a:r>
              <a:endParaRPr/>
            </a:p>
          </p:txBody>
        </p:sp>
        <p:sp>
          <p:nvSpPr>
            <p:cNvPr id="322" name="Google Shape;322;p12"/>
            <p:cNvSpPr/>
            <p:nvPr/>
          </p:nvSpPr>
          <p:spPr>
            <a:xfrm>
              <a:off x="3134911" y="1796775"/>
              <a:ext cx="1897822" cy="1138693"/>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2"/>
            <p:cNvSpPr txBox="1"/>
            <p:nvPr/>
          </p:nvSpPr>
          <p:spPr>
            <a:xfrm>
              <a:off x="3134911" y="1796775"/>
              <a:ext cx="1897822" cy="1138693"/>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entury Gothic"/>
                <a:buNone/>
              </a:pPr>
              <a:r>
                <a:rPr lang="en-US" sz="1600">
                  <a:solidFill>
                    <a:schemeClr val="lt1"/>
                  </a:solidFill>
                  <a:latin typeface="Century Gothic"/>
                  <a:ea typeface="Century Gothic"/>
                  <a:cs typeface="Century Gothic"/>
                  <a:sym typeface="Century Gothic"/>
                </a:rPr>
                <a:t>Timid</a:t>
              </a:r>
              <a:endParaRPr/>
            </a:p>
          </p:txBody>
        </p:sp>
        <p:sp>
          <p:nvSpPr>
            <p:cNvPr id="324" name="Google Shape;324;p12"/>
            <p:cNvSpPr/>
            <p:nvPr/>
          </p:nvSpPr>
          <p:spPr>
            <a:xfrm>
              <a:off x="5222516" y="1796775"/>
              <a:ext cx="1897822" cy="1138693"/>
            </a:xfrm>
            <a:prstGeom prst="rect">
              <a:avLst/>
            </a:prstGeom>
            <a:solidFill>
              <a:srgbClr val="689E1C"/>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2"/>
            <p:cNvSpPr txBox="1"/>
            <p:nvPr/>
          </p:nvSpPr>
          <p:spPr>
            <a:xfrm>
              <a:off x="5222516" y="1796775"/>
              <a:ext cx="1897822" cy="1138693"/>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entury Gothic"/>
                <a:buNone/>
              </a:pPr>
              <a:r>
                <a:rPr lang="en-US" sz="1600">
                  <a:solidFill>
                    <a:schemeClr val="lt1"/>
                  </a:solidFill>
                  <a:latin typeface="Century Gothic"/>
                  <a:ea typeface="Century Gothic"/>
                  <a:cs typeface="Century Gothic"/>
                  <a:sym typeface="Century Gothic"/>
                </a:rPr>
                <a:t>Arrogant</a:t>
              </a:r>
              <a:endParaRPr/>
            </a:p>
          </p:txBody>
        </p:sp>
        <p:sp>
          <p:nvSpPr>
            <p:cNvPr id="326" name="Google Shape;326;p12"/>
            <p:cNvSpPr/>
            <p:nvPr/>
          </p:nvSpPr>
          <p:spPr>
            <a:xfrm>
              <a:off x="7310120" y="1796775"/>
              <a:ext cx="1897822" cy="1138693"/>
            </a:xfrm>
            <a:prstGeom prst="rect">
              <a:avLst/>
            </a:prstGeom>
            <a:solidFill>
              <a:srgbClr val="E77A35"/>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2"/>
            <p:cNvSpPr txBox="1"/>
            <p:nvPr/>
          </p:nvSpPr>
          <p:spPr>
            <a:xfrm>
              <a:off x="7310120" y="1796775"/>
              <a:ext cx="1897822" cy="1138693"/>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entury Gothic"/>
                <a:buNone/>
              </a:pPr>
              <a:r>
                <a:rPr lang="en-US" sz="1600">
                  <a:solidFill>
                    <a:schemeClr val="lt1"/>
                  </a:solidFill>
                  <a:latin typeface="Century Gothic"/>
                  <a:ea typeface="Century Gothic"/>
                  <a:cs typeface="Century Gothic"/>
                  <a:sym typeface="Century Gothic"/>
                </a:rPr>
                <a:t>Others?</a:t>
              </a:r>
              <a:endParaRPr/>
            </a:p>
          </p:txBody>
        </p:sp>
      </p:grpSp>
      <p:sp>
        <p:nvSpPr>
          <p:cNvPr id="328" name="Google Shape;328;p12"/>
          <p:cNvSpPr/>
          <p:nvPr/>
        </p:nvSpPr>
        <p:spPr>
          <a:xfrm>
            <a:off x="1219199" y="4572000"/>
            <a:ext cx="9197009"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2" name="Shape 332"/>
        <p:cNvGrpSpPr/>
        <p:nvPr/>
      </p:nvGrpSpPr>
      <p:grpSpPr>
        <a:xfrm>
          <a:off x="0" y="0"/>
          <a:ext cx="0" cy="0"/>
          <a:chOff x="0" y="0"/>
          <a:chExt cx="0" cy="0"/>
        </a:xfrm>
      </p:grpSpPr>
      <p:sp>
        <p:nvSpPr>
          <p:cNvPr id="333" name="Google Shape;333;p13"/>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34" name="Google Shape;334;p13"/>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335" name="Google Shape;335;p13"/>
          <p:cNvGrpSpPr/>
          <p:nvPr/>
        </p:nvGrpSpPr>
        <p:grpSpPr>
          <a:xfrm>
            <a:off x="968204" y="783434"/>
            <a:ext cx="10249241" cy="3110692"/>
            <a:chOff x="3004" y="140495"/>
            <a:chExt cx="10249241" cy="3110692"/>
          </a:xfrm>
        </p:grpSpPr>
        <p:sp>
          <p:nvSpPr>
            <p:cNvPr id="336" name="Google Shape;336;p13"/>
            <p:cNvSpPr/>
            <p:nvPr/>
          </p:nvSpPr>
          <p:spPr>
            <a:xfrm>
              <a:off x="3004" y="152580"/>
              <a:ext cx="2383544" cy="1430126"/>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3"/>
            <p:cNvSpPr txBox="1"/>
            <p:nvPr/>
          </p:nvSpPr>
          <p:spPr>
            <a:xfrm>
              <a:off x="3004" y="152580"/>
              <a:ext cx="2383544" cy="1430126"/>
            </a:xfrm>
            <a:prstGeom prst="rect">
              <a:avLst/>
            </a:prstGeom>
            <a:noFill/>
            <a:ln>
              <a:noFill/>
            </a:ln>
          </p:spPr>
          <p:txBody>
            <a:bodyPr anchorCtr="0" anchor="ctr" bIns="99050" lIns="99050" spcFirstLastPara="1" rIns="99050" wrap="square" tIns="99050">
              <a:noAutofit/>
            </a:bodyPr>
            <a:lstStyle/>
            <a:p>
              <a:pPr indent="0" lvl="0" marL="0" marR="0" rtl="0" algn="ctr">
                <a:lnSpc>
                  <a:spcPct val="90000"/>
                </a:lnSpc>
                <a:spcBef>
                  <a:spcPts val="0"/>
                </a:spcBef>
                <a:spcAft>
                  <a:spcPts val="0"/>
                </a:spcAft>
                <a:buClr>
                  <a:schemeClr val="lt1"/>
                </a:buClr>
                <a:buSzPts val="2600"/>
                <a:buFont typeface="Century Gothic"/>
                <a:buNone/>
              </a:pPr>
              <a:r>
                <a:rPr lang="en-US" sz="2600">
                  <a:solidFill>
                    <a:schemeClr val="lt1"/>
                  </a:solidFill>
                  <a:latin typeface="Century Gothic"/>
                  <a:ea typeface="Century Gothic"/>
                  <a:cs typeface="Century Gothic"/>
                  <a:sym typeface="Century Gothic"/>
                </a:rPr>
                <a:t>Tone Manipulation</a:t>
              </a:r>
              <a:endParaRPr/>
            </a:p>
          </p:txBody>
        </p:sp>
        <p:sp>
          <p:nvSpPr>
            <p:cNvPr id="338" name="Google Shape;338;p13"/>
            <p:cNvSpPr/>
            <p:nvPr/>
          </p:nvSpPr>
          <p:spPr>
            <a:xfrm>
              <a:off x="2624903" y="152580"/>
              <a:ext cx="2383544" cy="1430126"/>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3"/>
            <p:cNvSpPr txBox="1"/>
            <p:nvPr/>
          </p:nvSpPr>
          <p:spPr>
            <a:xfrm>
              <a:off x="2624903" y="152580"/>
              <a:ext cx="2383544" cy="1430126"/>
            </a:xfrm>
            <a:prstGeom prst="rect">
              <a:avLst/>
            </a:prstGeom>
            <a:noFill/>
            <a:ln>
              <a:noFill/>
            </a:ln>
          </p:spPr>
          <p:txBody>
            <a:bodyPr anchorCtr="0" anchor="ctr" bIns="99050" lIns="99050" spcFirstLastPara="1" rIns="99050" wrap="square" tIns="99050">
              <a:noAutofit/>
            </a:bodyPr>
            <a:lstStyle/>
            <a:p>
              <a:pPr indent="0" lvl="0" marL="0" marR="0" rtl="0" algn="ctr">
                <a:lnSpc>
                  <a:spcPct val="90000"/>
                </a:lnSpc>
                <a:spcBef>
                  <a:spcPts val="0"/>
                </a:spcBef>
                <a:spcAft>
                  <a:spcPts val="0"/>
                </a:spcAft>
                <a:buClr>
                  <a:schemeClr val="lt1"/>
                </a:buClr>
                <a:buSzPts val="2600"/>
                <a:buFont typeface="Century Gothic"/>
                <a:buNone/>
              </a:pPr>
              <a:r>
                <a:rPr lang="en-US" sz="2600">
                  <a:solidFill>
                    <a:schemeClr val="lt1"/>
                  </a:solidFill>
                  <a:latin typeface="Century Gothic"/>
                  <a:ea typeface="Century Gothic"/>
                  <a:cs typeface="Century Gothic"/>
                  <a:sym typeface="Century Gothic"/>
                </a:rPr>
                <a:t>Perspective</a:t>
              </a:r>
              <a:endParaRPr/>
            </a:p>
          </p:txBody>
        </p:sp>
        <p:sp>
          <p:nvSpPr>
            <p:cNvPr id="340" name="Google Shape;340;p13"/>
            <p:cNvSpPr/>
            <p:nvPr/>
          </p:nvSpPr>
          <p:spPr>
            <a:xfrm>
              <a:off x="5246802" y="152580"/>
              <a:ext cx="2383544" cy="1430126"/>
            </a:xfrm>
            <a:prstGeom prst="rect">
              <a:avLst/>
            </a:prstGeom>
            <a:solidFill>
              <a:srgbClr val="689E1C"/>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3"/>
            <p:cNvSpPr txBox="1"/>
            <p:nvPr/>
          </p:nvSpPr>
          <p:spPr>
            <a:xfrm>
              <a:off x="5246802" y="152580"/>
              <a:ext cx="2383544" cy="1430126"/>
            </a:xfrm>
            <a:prstGeom prst="rect">
              <a:avLst/>
            </a:prstGeom>
            <a:noFill/>
            <a:ln>
              <a:noFill/>
            </a:ln>
          </p:spPr>
          <p:txBody>
            <a:bodyPr anchorCtr="0" anchor="ctr" bIns="99050" lIns="99050" spcFirstLastPara="1" rIns="99050" wrap="square" tIns="99050">
              <a:noAutofit/>
            </a:bodyPr>
            <a:lstStyle/>
            <a:p>
              <a:pPr indent="0" lvl="0" marL="0" marR="0" rtl="0" algn="ctr">
                <a:lnSpc>
                  <a:spcPct val="90000"/>
                </a:lnSpc>
                <a:spcBef>
                  <a:spcPts val="0"/>
                </a:spcBef>
                <a:spcAft>
                  <a:spcPts val="0"/>
                </a:spcAft>
                <a:buClr>
                  <a:schemeClr val="lt1"/>
                </a:buClr>
                <a:buSzPts val="2600"/>
                <a:buFont typeface="Century Gothic"/>
                <a:buNone/>
              </a:pPr>
              <a:r>
                <a:rPr lang="en-US" sz="2600">
                  <a:solidFill>
                    <a:schemeClr val="lt1"/>
                  </a:solidFill>
                  <a:latin typeface="Century Gothic"/>
                  <a:ea typeface="Century Gothic"/>
                  <a:cs typeface="Century Gothic"/>
                  <a:sym typeface="Century Gothic"/>
                </a:rPr>
                <a:t>Word choice</a:t>
              </a:r>
              <a:endParaRPr/>
            </a:p>
          </p:txBody>
        </p:sp>
        <p:sp>
          <p:nvSpPr>
            <p:cNvPr id="342" name="Google Shape;342;p13"/>
            <p:cNvSpPr/>
            <p:nvPr/>
          </p:nvSpPr>
          <p:spPr>
            <a:xfrm>
              <a:off x="7868701" y="140495"/>
              <a:ext cx="2383544" cy="1430126"/>
            </a:xfrm>
            <a:prstGeom prst="rect">
              <a:avLst/>
            </a:prstGeom>
            <a:solidFill>
              <a:srgbClr val="E77A35"/>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3"/>
            <p:cNvSpPr txBox="1"/>
            <p:nvPr/>
          </p:nvSpPr>
          <p:spPr>
            <a:xfrm>
              <a:off x="7868701" y="140495"/>
              <a:ext cx="2383544" cy="1430126"/>
            </a:xfrm>
            <a:prstGeom prst="rect">
              <a:avLst/>
            </a:prstGeom>
            <a:noFill/>
            <a:ln>
              <a:noFill/>
            </a:ln>
          </p:spPr>
          <p:txBody>
            <a:bodyPr anchorCtr="0" anchor="ctr" bIns="99050" lIns="99050" spcFirstLastPara="1" rIns="99050" wrap="square" tIns="99050">
              <a:noAutofit/>
            </a:bodyPr>
            <a:lstStyle/>
            <a:p>
              <a:pPr indent="0" lvl="0" marL="0" marR="0" rtl="0" algn="ctr">
                <a:lnSpc>
                  <a:spcPct val="90000"/>
                </a:lnSpc>
                <a:spcBef>
                  <a:spcPts val="0"/>
                </a:spcBef>
                <a:spcAft>
                  <a:spcPts val="0"/>
                </a:spcAft>
                <a:buClr>
                  <a:schemeClr val="lt1"/>
                </a:buClr>
                <a:buSzPts val="2600"/>
                <a:buFont typeface="Century Gothic"/>
                <a:buNone/>
              </a:pPr>
              <a:r>
                <a:rPr lang="en-US" sz="2600">
                  <a:solidFill>
                    <a:schemeClr val="lt1"/>
                  </a:solidFill>
                  <a:latin typeface="Century Gothic"/>
                  <a:ea typeface="Century Gothic"/>
                  <a:cs typeface="Century Gothic"/>
                  <a:sym typeface="Century Gothic"/>
                </a:rPr>
                <a:t>Format</a:t>
              </a:r>
              <a:endParaRPr/>
            </a:p>
          </p:txBody>
        </p:sp>
        <p:sp>
          <p:nvSpPr>
            <p:cNvPr id="344" name="Google Shape;344;p13"/>
            <p:cNvSpPr/>
            <p:nvPr/>
          </p:nvSpPr>
          <p:spPr>
            <a:xfrm>
              <a:off x="1313953" y="1821061"/>
              <a:ext cx="2383544" cy="1430126"/>
            </a:xfrm>
            <a:prstGeom prst="rect">
              <a:avLst/>
            </a:prstGeom>
            <a:solidFill>
              <a:srgbClr val="C62024"/>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3"/>
            <p:cNvSpPr txBox="1"/>
            <p:nvPr/>
          </p:nvSpPr>
          <p:spPr>
            <a:xfrm>
              <a:off x="1313953" y="1821061"/>
              <a:ext cx="2383544" cy="1430126"/>
            </a:xfrm>
            <a:prstGeom prst="rect">
              <a:avLst/>
            </a:prstGeom>
            <a:noFill/>
            <a:ln>
              <a:noFill/>
            </a:ln>
          </p:spPr>
          <p:txBody>
            <a:bodyPr anchorCtr="0" anchor="ctr" bIns="99050" lIns="99050" spcFirstLastPara="1" rIns="99050" wrap="square" tIns="99050">
              <a:noAutofit/>
            </a:bodyPr>
            <a:lstStyle/>
            <a:p>
              <a:pPr indent="0" lvl="0" marL="0" marR="0" rtl="0" algn="ctr">
                <a:lnSpc>
                  <a:spcPct val="90000"/>
                </a:lnSpc>
                <a:spcBef>
                  <a:spcPts val="0"/>
                </a:spcBef>
                <a:spcAft>
                  <a:spcPts val="0"/>
                </a:spcAft>
                <a:buClr>
                  <a:schemeClr val="lt1"/>
                </a:buClr>
                <a:buSzPts val="2600"/>
                <a:buFont typeface="Century Gothic"/>
                <a:buNone/>
              </a:pPr>
              <a:r>
                <a:rPr lang="en-US" sz="2600">
                  <a:solidFill>
                    <a:schemeClr val="lt1"/>
                  </a:solidFill>
                  <a:latin typeface="Century Gothic"/>
                  <a:ea typeface="Century Gothic"/>
                  <a:cs typeface="Century Gothic"/>
                  <a:sym typeface="Century Gothic"/>
                </a:rPr>
                <a:t>Sentence Length</a:t>
              </a:r>
              <a:endParaRPr/>
            </a:p>
          </p:txBody>
        </p:sp>
        <p:sp>
          <p:nvSpPr>
            <p:cNvPr id="346" name="Google Shape;346;p13"/>
            <p:cNvSpPr/>
            <p:nvPr/>
          </p:nvSpPr>
          <p:spPr>
            <a:xfrm>
              <a:off x="3935852" y="1821061"/>
              <a:ext cx="2383544" cy="1430126"/>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3"/>
            <p:cNvSpPr txBox="1"/>
            <p:nvPr/>
          </p:nvSpPr>
          <p:spPr>
            <a:xfrm>
              <a:off x="3935852" y="1821061"/>
              <a:ext cx="2383544" cy="1430126"/>
            </a:xfrm>
            <a:prstGeom prst="rect">
              <a:avLst/>
            </a:prstGeom>
            <a:noFill/>
            <a:ln>
              <a:noFill/>
            </a:ln>
          </p:spPr>
          <p:txBody>
            <a:bodyPr anchorCtr="0" anchor="ctr" bIns="99050" lIns="99050" spcFirstLastPara="1" rIns="99050" wrap="square" tIns="99050">
              <a:noAutofit/>
            </a:bodyPr>
            <a:lstStyle/>
            <a:p>
              <a:pPr indent="0" lvl="0" marL="0" marR="0" rtl="0" algn="ctr">
                <a:lnSpc>
                  <a:spcPct val="90000"/>
                </a:lnSpc>
                <a:spcBef>
                  <a:spcPts val="0"/>
                </a:spcBef>
                <a:spcAft>
                  <a:spcPts val="0"/>
                </a:spcAft>
                <a:buClr>
                  <a:schemeClr val="lt1"/>
                </a:buClr>
                <a:buSzPts val="2600"/>
                <a:buFont typeface="Century Gothic"/>
                <a:buNone/>
              </a:pPr>
              <a:r>
                <a:rPr lang="en-US" sz="2600">
                  <a:solidFill>
                    <a:schemeClr val="lt1"/>
                  </a:solidFill>
                  <a:latin typeface="Century Gothic"/>
                  <a:ea typeface="Century Gothic"/>
                  <a:cs typeface="Century Gothic"/>
                  <a:sym typeface="Century Gothic"/>
                </a:rPr>
                <a:t>Dialogue</a:t>
              </a:r>
              <a:endParaRPr/>
            </a:p>
          </p:txBody>
        </p:sp>
        <p:sp>
          <p:nvSpPr>
            <p:cNvPr id="348" name="Google Shape;348;p13"/>
            <p:cNvSpPr/>
            <p:nvPr/>
          </p:nvSpPr>
          <p:spPr>
            <a:xfrm>
              <a:off x="6557751" y="1821061"/>
              <a:ext cx="2383544" cy="1430126"/>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3"/>
            <p:cNvSpPr txBox="1"/>
            <p:nvPr/>
          </p:nvSpPr>
          <p:spPr>
            <a:xfrm>
              <a:off x="6557751" y="1821061"/>
              <a:ext cx="2383544" cy="1430126"/>
            </a:xfrm>
            <a:prstGeom prst="rect">
              <a:avLst/>
            </a:prstGeom>
            <a:noFill/>
            <a:ln>
              <a:noFill/>
            </a:ln>
          </p:spPr>
          <p:txBody>
            <a:bodyPr anchorCtr="0" anchor="ctr" bIns="99050" lIns="99050" spcFirstLastPara="1" rIns="99050" wrap="square" tIns="99050">
              <a:noAutofit/>
            </a:bodyPr>
            <a:lstStyle/>
            <a:p>
              <a:pPr indent="0" lvl="0" marL="0" marR="0" rtl="0" algn="ctr">
                <a:lnSpc>
                  <a:spcPct val="90000"/>
                </a:lnSpc>
                <a:spcBef>
                  <a:spcPts val="0"/>
                </a:spcBef>
                <a:spcAft>
                  <a:spcPts val="0"/>
                </a:spcAft>
                <a:buClr>
                  <a:schemeClr val="lt1"/>
                </a:buClr>
                <a:buSzPts val="2600"/>
                <a:buFont typeface="Century Gothic"/>
                <a:buNone/>
              </a:pPr>
              <a:r>
                <a:rPr lang="en-US" sz="2600">
                  <a:solidFill>
                    <a:schemeClr val="lt1"/>
                  </a:solidFill>
                  <a:latin typeface="Century Gothic"/>
                  <a:ea typeface="Century Gothic"/>
                  <a:cs typeface="Century Gothic"/>
                  <a:sym typeface="Century Gothic"/>
                </a:rPr>
                <a:t>Censorship</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3" name="Shape 353"/>
        <p:cNvGrpSpPr/>
        <p:nvPr/>
      </p:nvGrpSpPr>
      <p:grpSpPr>
        <a:xfrm>
          <a:off x="0" y="0"/>
          <a:ext cx="0" cy="0"/>
          <a:chOff x="0" y="0"/>
          <a:chExt cx="0" cy="0"/>
        </a:xfrm>
      </p:grpSpPr>
      <p:sp>
        <p:nvSpPr>
          <p:cNvPr id="354" name="Google Shape;354;p14"/>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55" name="Google Shape;355;p14"/>
          <p:cNvSpPr/>
          <p:nvPr/>
        </p:nvSpPr>
        <p:spPr>
          <a:xfrm>
            <a:off x="1" y="0"/>
            <a:ext cx="12188825" cy="4572000"/>
          </a:xfrm>
          <a:prstGeom prst="snip2DiagRect">
            <a:avLst>
              <a:gd fmla="val 0" name="adj1"/>
              <a:gd fmla="val 0" name="adj2"/>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356" name="Google Shape;356;p14"/>
          <p:cNvGrpSpPr/>
          <p:nvPr/>
        </p:nvGrpSpPr>
        <p:grpSpPr>
          <a:xfrm>
            <a:off x="1910605" y="645796"/>
            <a:ext cx="8364438" cy="3398053"/>
            <a:chOff x="945405" y="2857"/>
            <a:chExt cx="8364438" cy="3398053"/>
          </a:xfrm>
        </p:grpSpPr>
        <p:sp>
          <p:nvSpPr>
            <p:cNvPr id="357" name="Google Shape;357;p14"/>
            <p:cNvSpPr/>
            <p:nvPr/>
          </p:nvSpPr>
          <p:spPr>
            <a:xfrm>
              <a:off x="945405" y="2857"/>
              <a:ext cx="2613886" cy="1568332"/>
            </a:xfrm>
            <a:prstGeom prst="rect">
              <a:avLst/>
            </a:prstGeom>
            <a:solidFill>
              <a:srgbClr val="A50B82"/>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4"/>
            <p:cNvSpPr txBox="1"/>
            <p:nvPr/>
          </p:nvSpPr>
          <p:spPr>
            <a:xfrm>
              <a:off x="945405" y="2857"/>
              <a:ext cx="2613886" cy="1568332"/>
            </a:xfrm>
            <a:prstGeom prst="rect">
              <a:avLst/>
            </a:prstGeom>
            <a:noFill/>
            <a:ln>
              <a:noFill/>
            </a:ln>
          </p:spPr>
          <p:txBody>
            <a:bodyPr anchorCtr="0" anchor="ctr" bIns="129525" lIns="129525" spcFirstLastPara="1" rIns="129525" wrap="square" tIns="129525">
              <a:noAutofit/>
            </a:bodyPr>
            <a:lstStyle/>
            <a:p>
              <a:pPr indent="0" lvl="0" marL="0" marR="0" rtl="0" algn="ctr">
                <a:lnSpc>
                  <a:spcPct val="90000"/>
                </a:lnSpc>
                <a:spcBef>
                  <a:spcPts val="0"/>
                </a:spcBef>
                <a:spcAft>
                  <a:spcPts val="0"/>
                </a:spcAft>
                <a:buClr>
                  <a:schemeClr val="lt1"/>
                </a:buClr>
                <a:buSzPts val="3400"/>
                <a:buFont typeface="Century Gothic"/>
                <a:buNone/>
              </a:pPr>
              <a:r>
                <a:rPr lang="en-US" sz="3400" u="sng">
                  <a:solidFill>
                    <a:schemeClr val="lt1"/>
                  </a:solidFill>
                  <a:latin typeface="Century Gothic"/>
                  <a:ea typeface="Century Gothic"/>
                  <a:cs typeface="Century Gothic"/>
                  <a:sym typeface="Century Gothic"/>
                </a:rPr>
                <a:t>Tone Homework</a:t>
              </a:r>
              <a:endParaRPr sz="3400">
                <a:solidFill>
                  <a:schemeClr val="lt1"/>
                </a:solidFill>
                <a:latin typeface="Century Gothic"/>
                <a:ea typeface="Century Gothic"/>
                <a:cs typeface="Century Gothic"/>
                <a:sym typeface="Century Gothic"/>
              </a:endParaRPr>
            </a:p>
          </p:txBody>
        </p:sp>
        <p:sp>
          <p:nvSpPr>
            <p:cNvPr id="359" name="Google Shape;359;p14"/>
            <p:cNvSpPr/>
            <p:nvPr/>
          </p:nvSpPr>
          <p:spPr>
            <a:xfrm>
              <a:off x="3820681" y="2857"/>
              <a:ext cx="2613886" cy="1568332"/>
            </a:xfrm>
            <a:prstGeom prst="rect">
              <a:avLst/>
            </a:prstGeom>
            <a:solidFill>
              <a:srgbClr val="11967B"/>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4"/>
            <p:cNvSpPr txBox="1"/>
            <p:nvPr/>
          </p:nvSpPr>
          <p:spPr>
            <a:xfrm>
              <a:off x="3820681" y="2857"/>
              <a:ext cx="2613886" cy="1568332"/>
            </a:xfrm>
            <a:prstGeom prst="rect">
              <a:avLst/>
            </a:prstGeom>
            <a:noFill/>
            <a:ln>
              <a:noFill/>
            </a:ln>
          </p:spPr>
          <p:txBody>
            <a:bodyPr anchorCtr="0" anchor="ctr" bIns="129525" lIns="129525" spcFirstLastPara="1" rIns="129525" wrap="square" tIns="129525">
              <a:noAutofit/>
            </a:bodyPr>
            <a:lstStyle/>
            <a:p>
              <a:pPr indent="0" lvl="0" marL="0" marR="0" rtl="0" algn="ctr">
                <a:lnSpc>
                  <a:spcPct val="90000"/>
                </a:lnSpc>
                <a:spcBef>
                  <a:spcPts val="0"/>
                </a:spcBef>
                <a:spcAft>
                  <a:spcPts val="0"/>
                </a:spcAft>
                <a:buClr>
                  <a:schemeClr val="lt1"/>
                </a:buClr>
                <a:buSzPts val="3400"/>
                <a:buFont typeface="Century Gothic"/>
                <a:buNone/>
              </a:pPr>
              <a:r>
                <a:rPr lang="en-US" sz="3400">
                  <a:solidFill>
                    <a:schemeClr val="lt1"/>
                  </a:solidFill>
                  <a:latin typeface="Century Gothic"/>
                  <a:ea typeface="Century Gothic"/>
                  <a:cs typeface="Century Gothic"/>
                  <a:sym typeface="Century Gothic"/>
                </a:rPr>
                <a:t>Neutral</a:t>
              </a:r>
              <a:endParaRPr/>
            </a:p>
          </p:txBody>
        </p:sp>
        <p:sp>
          <p:nvSpPr>
            <p:cNvPr id="361" name="Google Shape;361;p14"/>
            <p:cNvSpPr/>
            <p:nvPr/>
          </p:nvSpPr>
          <p:spPr>
            <a:xfrm>
              <a:off x="6695957" y="2857"/>
              <a:ext cx="2613886" cy="1568332"/>
            </a:xfrm>
            <a:prstGeom prst="rect">
              <a:avLst/>
            </a:prstGeom>
            <a:solidFill>
              <a:srgbClr val="689E1C"/>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4"/>
            <p:cNvSpPr txBox="1"/>
            <p:nvPr/>
          </p:nvSpPr>
          <p:spPr>
            <a:xfrm>
              <a:off x="6695957" y="2857"/>
              <a:ext cx="2613886" cy="1568332"/>
            </a:xfrm>
            <a:prstGeom prst="rect">
              <a:avLst/>
            </a:prstGeom>
            <a:noFill/>
            <a:ln>
              <a:noFill/>
            </a:ln>
          </p:spPr>
          <p:txBody>
            <a:bodyPr anchorCtr="0" anchor="ctr" bIns="129525" lIns="129525" spcFirstLastPara="1" rIns="129525" wrap="square" tIns="129525">
              <a:noAutofit/>
            </a:bodyPr>
            <a:lstStyle/>
            <a:p>
              <a:pPr indent="0" lvl="0" marL="0" marR="0" rtl="0" algn="ctr">
                <a:lnSpc>
                  <a:spcPct val="90000"/>
                </a:lnSpc>
                <a:spcBef>
                  <a:spcPts val="0"/>
                </a:spcBef>
                <a:spcAft>
                  <a:spcPts val="0"/>
                </a:spcAft>
                <a:buClr>
                  <a:schemeClr val="lt1"/>
                </a:buClr>
                <a:buSzPts val="3400"/>
                <a:buFont typeface="Century Gothic"/>
                <a:buNone/>
              </a:pPr>
              <a:r>
                <a:rPr lang="en-US" sz="3400">
                  <a:solidFill>
                    <a:schemeClr val="lt1"/>
                  </a:solidFill>
                  <a:latin typeface="Century Gothic"/>
                  <a:ea typeface="Century Gothic"/>
                  <a:cs typeface="Century Gothic"/>
                  <a:sym typeface="Century Gothic"/>
                </a:rPr>
                <a:t>Insane</a:t>
              </a:r>
              <a:endParaRPr/>
            </a:p>
          </p:txBody>
        </p:sp>
        <p:sp>
          <p:nvSpPr>
            <p:cNvPr id="363" name="Google Shape;363;p14"/>
            <p:cNvSpPr/>
            <p:nvPr/>
          </p:nvSpPr>
          <p:spPr>
            <a:xfrm>
              <a:off x="2383043" y="1832578"/>
              <a:ext cx="2613886" cy="1568332"/>
            </a:xfrm>
            <a:prstGeom prst="rect">
              <a:avLst/>
            </a:prstGeom>
            <a:solidFill>
              <a:srgbClr val="E77A35"/>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4"/>
            <p:cNvSpPr txBox="1"/>
            <p:nvPr/>
          </p:nvSpPr>
          <p:spPr>
            <a:xfrm>
              <a:off x="2383043" y="1832578"/>
              <a:ext cx="2613886" cy="1568332"/>
            </a:xfrm>
            <a:prstGeom prst="rect">
              <a:avLst/>
            </a:prstGeom>
            <a:noFill/>
            <a:ln>
              <a:noFill/>
            </a:ln>
          </p:spPr>
          <p:txBody>
            <a:bodyPr anchorCtr="0" anchor="ctr" bIns="129525" lIns="129525" spcFirstLastPara="1" rIns="129525" wrap="square" tIns="129525">
              <a:noAutofit/>
            </a:bodyPr>
            <a:lstStyle/>
            <a:p>
              <a:pPr indent="0" lvl="0" marL="0" marR="0" rtl="0" algn="ctr">
                <a:lnSpc>
                  <a:spcPct val="90000"/>
                </a:lnSpc>
                <a:spcBef>
                  <a:spcPts val="0"/>
                </a:spcBef>
                <a:spcAft>
                  <a:spcPts val="0"/>
                </a:spcAft>
                <a:buClr>
                  <a:schemeClr val="lt1"/>
                </a:buClr>
                <a:buSzPts val="3400"/>
                <a:buFont typeface="Century Gothic"/>
                <a:buNone/>
              </a:pPr>
              <a:r>
                <a:rPr lang="en-US" sz="3400">
                  <a:solidFill>
                    <a:schemeClr val="lt1"/>
                  </a:solidFill>
                  <a:latin typeface="Century Gothic"/>
                  <a:ea typeface="Century Gothic"/>
                  <a:cs typeface="Century Gothic"/>
                  <a:sym typeface="Century Gothic"/>
                </a:rPr>
                <a:t>Unreliable</a:t>
              </a:r>
              <a:endParaRPr/>
            </a:p>
          </p:txBody>
        </p:sp>
        <p:sp>
          <p:nvSpPr>
            <p:cNvPr id="365" name="Google Shape;365;p14"/>
            <p:cNvSpPr/>
            <p:nvPr/>
          </p:nvSpPr>
          <p:spPr>
            <a:xfrm>
              <a:off x="5258319" y="1832578"/>
              <a:ext cx="2613886" cy="1568332"/>
            </a:xfrm>
            <a:prstGeom prst="rect">
              <a:avLst/>
            </a:prstGeom>
            <a:solidFill>
              <a:srgbClr val="C62024"/>
            </a:solidFill>
            <a:ln cap="rnd"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4"/>
            <p:cNvSpPr txBox="1"/>
            <p:nvPr/>
          </p:nvSpPr>
          <p:spPr>
            <a:xfrm>
              <a:off x="5258319" y="1832578"/>
              <a:ext cx="2613886" cy="1568332"/>
            </a:xfrm>
            <a:prstGeom prst="rect">
              <a:avLst/>
            </a:prstGeom>
            <a:noFill/>
            <a:ln>
              <a:noFill/>
            </a:ln>
          </p:spPr>
          <p:txBody>
            <a:bodyPr anchorCtr="0" anchor="ctr" bIns="129525" lIns="129525" spcFirstLastPara="1" rIns="129525" wrap="square" tIns="129525">
              <a:noAutofit/>
            </a:bodyPr>
            <a:lstStyle/>
            <a:p>
              <a:pPr indent="0" lvl="0" marL="0" marR="0" rtl="0" algn="ctr">
                <a:lnSpc>
                  <a:spcPct val="90000"/>
                </a:lnSpc>
                <a:spcBef>
                  <a:spcPts val="0"/>
                </a:spcBef>
                <a:spcAft>
                  <a:spcPts val="0"/>
                </a:spcAft>
                <a:buClr>
                  <a:schemeClr val="lt1"/>
                </a:buClr>
                <a:buSzPts val="3400"/>
                <a:buFont typeface="Century Gothic"/>
                <a:buNone/>
              </a:pPr>
              <a:r>
                <a:rPr lang="en-US" sz="3400">
                  <a:solidFill>
                    <a:schemeClr val="lt1"/>
                  </a:solidFill>
                  <a:latin typeface="Century Gothic"/>
                  <a:ea typeface="Century Gothic"/>
                  <a:cs typeface="Century Gothic"/>
                  <a:sym typeface="Century Gothic"/>
                </a:rPr>
                <a:t>Us</a:t>
              </a:r>
              <a:r>
                <a:rPr lang="en-US" sz="3400">
                  <a:solidFill>
                    <a:schemeClr val="lt1"/>
                  </a:solidFill>
                  <a:latin typeface="Century Gothic"/>
                  <a:ea typeface="Century Gothic"/>
                  <a:cs typeface="Century Gothic"/>
                  <a:sym typeface="Century Gothic"/>
                </a:rPr>
                <a:t>e in submission!</a:t>
              </a:r>
              <a:endParaRPr sz="3400">
                <a:solidFill>
                  <a:schemeClr val="lt1"/>
                </a:solidFill>
                <a:latin typeface="Century Gothic"/>
                <a:ea typeface="Century Gothic"/>
                <a:cs typeface="Century Gothic"/>
                <a:sym typeface="Century Gothic"/>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62D2EF"/>
            </a:gs>
            <a:gs pos="10000">
              <a:srgbClr val="62D2EF"/>
            </a:gs>
            <a:gs pos="100000">
              <a:srgbClr val="05578D"/>
            </a:gs>
          </a:gsLst>
          <a:lin ang="6120000" scaled="0"/>
        </a:gradFill>
      </p:bgPr>
    </p:bg>
    <p:spTree>
      <p:nvGrpSpPr>
        <p:cNvPr id="370" name="Shape 370"/>
        <p:cNvGrpSpPr/>
        <p:nvPr/>
      </p:nvGrpSpPr>
      <p:grpSpPr>
        <a:xfrm>
          <a:off x="0" y="0"/>
          <a:ext cx="0" cy="0"/>
          <a:chOff x="0" y="0"/>
          <a:chExt cx="0" cy="0"/>
        </a:xfrm>
      </p:grpSpPr>
      <p:sp>
        <p:nvSpPr>
          <p:cNvPr id="371" name="Google Shape;371;p15"/>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72" name="Google Shape;372;p15"/>
          <p:cNvSpPr txBox="1"/>
          <p:nvPr>
            <p:ph type="title"/>
          </p:nvPr>
        </p:nvSpPr>
        <p:spPr>
          <a:xfrm>
            <a:off x="7532710" y="620722"/>
            <a:ext cx="3518748" cy="1142462"/>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Century Gothic"/>
              <a:buNone/>
            </a:pPr>
            <a:r>
              <a:rPr lang="en-US" sz="2800"/>
              <a:t>WORKSHOP</a:t>
            </a:r>
            <a:endParaRPr/>
          </a:p>
        </p:txBody>
      </p:sp>
      <p:sp>
        <p:nvSpPr>
          <p:cNvPr id="373" name="Google Shape;373;p15"/>
          <p:cNvSpPr/>
          <p:nvPr/>
        </p:nvSpPr>
        <p:spPr>
          <a:xfrm>
            <a:off x="612990" y="620722"/>
            <a:ext cx="6575496" cy="5286838"/>
          </a:xfrm>
          <a:prstGeom prst="snip2DiagRect">
            <a:avLst>
              <a:gd fmla="val 10787" name="adj1"/>
              <a:gd fmla="val 0" name="adj2"/>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pic>
        <p:nvPicPr>
          <p:cNvPr descr="A room filled with lots of furniture&#10;&#10;Description automatically generated" id="374" name="Google Shape;374;p15"/>
          <p:cNvPicPr preferRelativeResize="0"/>
          <p:nvPr>
            <p:ph idx="1" type="body"/>
          </p:nvPr>
        </p:nvPicPr>
        <p:blipFill rotWithShape="1">
          <a:blip r:embed="rId3">
            <a:alphaModFix/>
          </a:blip>
          <a:srcRect b="-1" l="6106" r="10035" t="0"/>
          <a:stretch/>
        </p:blipFill>
        <p:spPr>
          <a:xfrm>
            <a:off x="778062" y="786117"/>
            <a:ext cx="6245352" cy="4956048"/>
          </a:xfrm>
          <a:prstGeom prst="rect">
            <a:avLst/>
          </a:prstGeom>
          <a:noFill/>
          <a:ln>
            <a:noFill/>
          </a:ln>
        </p:spPr>
      </p:pic>
      <p:grpSp>
        <p:nvGrpSpPr>
          <p:cNvPr id="375" name="Google Shape;375;p15"/>
          <p:cNvGrpSpPr/>
          <p:nvPr/>
        </p:nvGrpSpPr>
        <p:grpSpPr>
          <a:xfrm>
            <a:off x="9206969" y="2963333"/>
            <a:ext cx="2981859" cy="3208867"/>
            <a:chOff x="9206969" y="2963333"/>
            <a:chExt cx="2981859" cy="3208867"/>
          </a:xfrm>
        </p:grpSpPr>
        <p:cxnSp>
          <p:nvCxnSpPr>
            <p:cNvPr id="376" name="Google Shape;376;p15"/>
            <p:cNvCxnSpPr/>
            <p:nvPr/>
          </p:nvCxnSpPr>
          <p:spPr>
            <a:xfrm flipH="1">
              <a:off x="11276012" y="2963333"/>
              <a:ext cx="912814" cy="912812"/>
            </a:xfrm>
            <a:prstGeom prst="straightConnector1">
              <a:avLst/>
            </a:prstGeom>
            <a:noFill/>
            <a:ln cap="flat" cmpd="sng" w="9525">
              <a:solidFill>
                <a:schemeClr val="lt1"/>
              </a:solidFill>
              <a:prstDash val="solid"/>
              <a:round/>
              <a:headEnd len="sm" w="sm" type="none"/>
              <a:tailEnd len="sm" w="sm" type="none"/>
            </a:ln>
          </p:spPr>
        </p:cxnSp>
        <p:cxnSp>
          <p:nvCxnSpPr>
            <p:cNvPr id="377" name="Google Shape;377;p15"/>
            <p:cNvCxnSpPr/>
            <p:nvPr/>
          </p:nvCxnSpPr>
          <p:spPr>
            <a:xfrm flipH="1">
              <a:off x="9206969" y="3190344"/>
              <a:ext cx="2981857" cy="2981856"/>
            </a:xfrm>
            <a:prstGeom prst="straightConnector1">
              <a:avLst/>
            </a:prstGeom>
            <a:noFill/>
            <a:ln cap="flat" cmpd="sng" w="9525">
              <a:solidFill>
                <a:schemeClr val="lt1"/>
              </a:solidFill>
              <a:prstDash val="solid"/>
              <a:round/>
              <a:headEnd len="sm" w="sm" type="none"/>
              <a:tailEnd len="sm" w="sm" type="none"/>
            </a:ln>
          </p:spPr>
        </p:cxnSp>
        <p:cxnSp>
          <p:nvCxnSpPr>
            <p:cNvPr id="378" name="Google Shape;378;p15"/>
            <p:cNvCxnSpPr/>
            <p:nvPr/>
          </p:nvCxnSpPr>
          <p:spPr>
            <a:xfrm flipH="1">
              <a:off x="10292292" y="3285067"/>
              <a:ext cx="1896534" cy="1896533"/>
            </a:xfrm>
            <a:prstGeom prst="straightConnector1">
              <a:avLst/>
            </a:prstGeom>
            <a:noFill/>
            <a:ln cap="flat" cmpd="sng" w="9525">
              <a:solidFill>
                <a:schemeClr val="lt1"/>
              </a:solidFill>
              <a:prstDash val="solid"/>
              <a:round/>
              <a:headEnd len="sm" w="sm" type="none"/>
              <a:tailEnd len="sm" w="sm" type="none"/>
            </a:ln>
          </p:spPr>
        </p:cxnSp>
        <p:cxnSp>
          <p:nvCxnSpPr>
            <p:cNvPr id="379" name="Google Shape;379;p15"/>
            <p:cNvCxnSpPr/>
            <p:nvPr/>
          </p:nvCxnSpPr>
          <p:spPr>
            <a:xfrm flipH="1">
              <a:off x="10443103" y="3131080"/>
              <a:ext cx="1745722" cy="1745720"/>
            </a:xfrm>
            <a:prstGeom prst="straightConnector1">
              <a:avLst/>
            </a:prstGeom>
            <a:noFill/>
            <a:ln cap="flat" cmpd="sng" w="28575">
              <a:solidFill>
                <a:schemeClr val="lt1"/>
              </a:solidFill>
              <a:prstDash val="solid"/>
              <a:round/>
              <a:headEnd len="sm" w="sm" type="none"/>
              <a:tailEnd len="sm" w="sm" type="none"/>
            </a:ln>
          </p:spPr>
        </p:cxnSp>
        <p:cxnSp>
          <p:nvCxnSpPr>
            <p:cNvPr id="380" name="Google Shape;380;p15"/>
            <p:cNvCxnSpPr/>
            <p:nvPr/>
          </p:nvCxnSpPr>
          <p:spPr>
            <a:xfrm flipH="1">
              <a:off x="10918826" y="3683001"/>
              <a:ext cx="1270001" cy="1269999"/>
            </a:xfrm>
            <a:prstGeom prst="straightConnector1">
              <a:avLst/>
            </a:prstGeom>
            <a:noFill/>
            <a:ln cap="flat" cmpd="sng" w="28575">
              <a:solidFill>
                <a:schemeClr val="lt1"/>
              </a:solidFill>
              <a:prstDash val="solid"/>
              <a:round/>
              <a:headEnd len="sm" w="sm" type="none"/>
              <a:tailEnd len="sm" w="sm" type="none"/>
            </a:ln>
          </p:spPr>
        </p:cxn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16"/>
          <p:cNvSpPr txBox="1"/>
          <p:nvPr>
            <p:ph type="title"/>
          </p:nvPr>
        </p:nvSpPr>
        <p:spPr>
          <a:xfrm>
            <a:off x="790833" y="660792"/>
            <a:ext cx="3251886" cy="99177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600"/>
              <a:buFont typeface="Century Gothic"/>
              <a:buNone/>
            </a:pPr>
            <a:r>
              <a:rPr lang="en-US"/>
              <a:t>WORKSHOP</a:t>
            </a:r>
            <a:endParaRPr/>
          </a:p>
        </p:txBody>
      </p:sp>
      <p:sp>
        <p:nvSpPr>
          <p:cNvPr id="386" name="Google Shape;386;p16"/>
          <p:cNvSpPr txBox="1"/>
          <p:nvPr>
            <p:ph idx="1" type="body"/>
          </p:nvPr>
        </p:nvSpPr>
        <p:spPr>
          <a:xfrm>
            <a:off x="685800" y="1652569"/>
            <a:ext cx="10820400" cy="4024125"/>
          </a:xfrm>
          <a:prstGeom prst="rect">
            <a:avLst/>
          </a:prstGeom>
          <a:noFill/>
          <a:ln>
            <a:noFill/>
          </a:ln>
        </p:spPr>
        <p:txBody>
          <a:bodyPr anchorCtr="0" anchor="ctr" bIns="45700" lIns="91425" spcFirstLastPara="1" rIns="91425" wrap="square" tIns="45700">
            <a:normAutofit/>
          </a:bodyPr>
          <a:lstStyle/>
          <a:p>
            <a:pPr indent="-285750" lvl="0" marL="285750" rtl="0" algn="l">
              <a:spcBef>
                <a:spcPts val="0"/>
              </a:spcBef>
              <a:spcAft>
                <a:spcPts val="0"/>
              </a:spcAft>
              <a:buSzPts val="1600"/>
              <a:buChar char="▶"/>
            </a:pPr>
            <a:r>
              <a:rPr lang="en-US">
                <a:solidFill>
                  <a:schemeClr val="lt1"/>
                </a:solidFill>
              </a:rPr>
              <a:t>This week:</a:t>
            </a:r>
            <a:endParaRPr/>
          </a:p>
          <a:p>
            <a:pPr indent="-285750" lvl="0" marL="285750" rtl="0" algn="l">
              <a:spcBef>
                <a:spcPts val="1000"/>
              </a:spcBef>
              <a:spcAft>
                <a:spcPts val="0"/>
              </a:spcAft>
              <a:buSzPts val="1600"/>
              <a:buChar char="▶"/>
            </a:pPr>
            <a:r>
              <a:rPr lang="en-US">
                <a:solidFill>
                  <a:schemeClr val="lt1"/>
                </a:solidFill>
              </a:rPr>
              <a:t>Write a piece of your Memoir in prose. Use the class exercise, if you wish. Aim for up to 2,000 words. Share with Peer Group.</a:t>
            </a:r>
            <a:endParaRPr/>
          </a:p>
          <a:p>
            <a:pPr indent="-285750" lvl="0" marL="285750" rtl="0" algn="l">
              <a:spcBef>
                <a:spcPts val="1000"/>
              </a:spcBef>
              <a:spcAft>
                <a:spcPts val="0"/>
              </a:spcAft>
              <a:buSzPts val="1600"/>
              <a:buChar char="▶"/>
            </a:pPr>
            <a:r>
              <a:rPr lang="en-US">
                <a:solidFill>
                  <a:schemeClr val="lt1"/>
                </a:solidFill>
              </a:rPr>
              <a:t>Prepare some brief verbal comments for your peers’ work and also on this weeks’ reading.</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17"/>
          <p:cNvSpPr txBox="1"/>
          <p:nvPr>
            <p:ph type="title"/>
          </p:nvPr>
        </p:nvSpPr>
        <p:spPr>
          <a:xfrm>
            <a:off x="685800" y="505066"/>
            <a:ext cx="8610600" cy="1293028"/>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600"/>
              <a:buFont typeface="Century Gothic"/>
              <a:buNone/>
            </a:pPr>
            <a:r>
              <a:rPr lang="en-US"/>
              <a:t>NEXT WEEK</a:t>
            </a:r>
            <a:endParaRPr/>
          </a:p>
        </p:txBody>
      </p:sp>
      <p:sp>
        <p:nvSpPr>
          <p:cNvPr id="392" name="Google Shape;392;p17"/>
          <p:cNvSpPr txBox="1"/>
          <p:nvPr>
            <p:ph idx="1" type="body"/>
          </p:nvPr>
        </p:nvSpPr>
        <p:spPr>
          <a:xfrm>
            <a:off x="538438" y="1798094"/>
            <a:ext cx="8534400" cy="3615267"/>
          </a:xfrm>
          <a:prstGeom prst="rect">
            <a:avLst/>
          </a:prstGeom>
          <a:noFill/>
          <a:ln>
            <a:noFill/>
          </a:ln>
        </p:spPr>
        <p:txBody>
          <a:bodyPr anchorCtr="0" anchor="ctr" bIns="45700" lIns="91425" spcFirstLastPara="1" rIns="91425" wrap="square" tIns="45700">
            <a:normAutofit fontScale="92500" lnSpcReduction="10000"/>
          </a:bodyPr>
          <a:lstStyle/>
          <a:p>
            <a:pPr indent="-285750" lvl="0" marL="285750" rtl="0" algn="l">
              <a:spcBef>
                <a:spcPts val="0"/>
              </a:spcBef>
              <a:spcAft>
                <a:spcPts val="0"/>
              </a:spcAft>
              <a:buSzPct val="80000"/>
              <a:buChar char="▶"/>
            </a:pPr>
            <a:r>
              <a:rPr lang="en-US">
                <a:solidFill>
                  <a:schemeClr val="lt1"/>
                </a:solidFill>
              </a:rPr>
              <a:t>This week’s slides will be emailed</a:t>
            </a:r>
            <a:endParaRPr/>
          </a:p>
          <a:p>
            <a:pPr indent="0" lvl="0" marL="0" rtl="0" algn="l">
              <a:spcBef>
                <a:spcPts val="970"/>
              </a:spcBef>
              <a:spcAft>
                <a:spcPts val="0"/>
              </a:spcAft>
              <a:buSzPct val="80000"/>
              <a:buNone/>
            </a:pPr>
            <a:r>
              <a:t/>
            </a:r>
            <a:endParaRPr>
              <a:solidFill>
                <a:schemeClr val="lt1"/>
              </a:solidFill>
            </a:endParaRPr>
          </a:p>
          <a:p>
            <a:pPr indent="-285750" lvl="0" marL="285750" rtl="0" algn="l">
              <a:spcBef>
                <a:spcPts val="970"/>
              </a:spcBef>
              <a:spcAft>
                <a:spcPts val="0"/>
              </a:spcAft>
              <a:buSzPct val="80000"/>
              <a:buChar char="▶"/>
            </a:pPr>
            <a:r>
              <a:rPr lang="en-US">
                <a:solidFill>
                  <a:schemeClr val="lt1"/>
                </a:solidFill>
              </a:rPr>
              <a:t>Reading for next week will be emailed</a:t>
            </a:r>
            <a:endParaRPr/>
          </a:p>
          <a:p>
            <a:pPr indent="-191770" lvl="0" marL="285750" rtl="0" algn="l">
              <a:spcBef>
                <a:spcPts val="970"/>
              </a:spcBef>
              <a:spcAft>
                <a:spcPts val="0"/>
              </a:spcAft>
              <a:buSzPct val="80000"/>
              <a:buNone/>
            </a:pPr>
            <a:r>
              <a:t/>
            </a:r>
            <a:endParaRPr>
              <a:solidFill>
                <a:schemeClr val="lt1"/>
              </a:solidFill>
            </a:endParaRPr>
          </a:p>
          <a:p>
            <a:pPr indent="-285750" lvl="0" marL="285750" rtl="0" algn="l">
              <a:spcBef>
                <a:spcPts val="970"/>
              </a:spcBef>
              <a:spcAft>
                <a:spcPts val="0"/>
              </a:spcAft>
              <a:buSzPct val="80000"/>
              <a:buChar char="▶"/>
            </a:pPr>
            <a:r>
              <a:rPr lang="en-US">
                <a:solidFill>
                  <a:schemeClr val="lt1"/>
                </a:solidFill>
              </a:rPr>
              <a:t>Read the other work in your peer group and read the extract.</a:t>
            </a:r>
            <a:endParaRPr/>
          </a:p>
          <a:p>
            <a:pPr indent="-191770" lvl="0" marL="285750" rtl="0" algn="l">
              <a:spcBef>
                <a:spcPts val="970"/>
              </a:spcBef>
              <a:spcAft>
                <a:spcPts val="0"/>
              </a:spcAft>
              <a:buSzPct val="80000"/>
              <a:buNone/>
            </a:pPr>
            <a:r>
              <a:t/>
            </a:r>
            <a:endParaRPr>
              <a:solidFill>
                <a:schemeClr val="lt1"/>
              </a:solidFill>
            </a:endParaRPr>
          </a:p>
          <a:p>
            <a:pPr indent="-285750" lvl="0" marL="285750" rtl="0" algn="l">
              <a:spcBef>
                <a:spcPts val="970"/>
              </a:spcBef>
              <a:spcAft>
                <a:spcPts val="0"/>
              </a:spcAft>
              <a:buSzPct val="80000"/>
              <a:buChar char="▶"/>
            </a:pPr>
            <a:r>
              <a:rPr lang="en-US">
                <a:solidFill>
                  <a:schemeClr val="lt1"/>
                </a:solidFill>
              </a:rPr>
              <a:t>Write your piece(s)!</a:t>
            </a:r>
            <a:endParaRPr/>
          </a:p>
          <a:p>
            <a:pPr indent="-191770" lvl="0" marL="285750" rtl="0" algn="l">
              <a:spcBef>
                <a:spcPts val="970"/>
              </a:spcBef>
              <a:spcAft>
                <a:spcPts val="0"/>
              </a:spcAft>
              <a:buSzPct val="80000"/>
              <a:buNone/>
            </a:pPr>
            <a:r>
              <a:t/>
            </a:r>
            <a:endParaRPr>
              <a:solidFill>
                <a:schemeClr val="lt1"/>
              </a:solidFill>
            </a:endParaRPr>
          </a:p>
          <a:p>
            <a:pPr indent="-285750" lvl="0" marL="285750" rtl="0" algn="l">
              <a:spcBef>
                <a:spcPts val="970"/>
              </a:spcBef>
              <a:spcAft>
                <a:spcPts val="0"/>
              </a:spcAft>
              <a:buSzPct val="80000"/>
              <a:buChar char="▶"/>
            </a:pPr>
            <a:r>
              <a:rPr lang="en-US">
                <a:solidFill>
                  <a:schemeClr val="lt1"/>
                </a:solidFill>
              </a:rPr>
              <a:t>Any questions – email info@martinkeaveney.com</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gee2b170368_1_0"/>
          <p:cNvSpPr txBox="1"/>
          <p:nvPr>
            <p:ph type="title"/>
          </p:nvPr>
        </p:nvSpPr>
        <p:spPr>
          <a:xfrm>
            <a:off x="684212" y="685807"/>
            <a:ext cx="8534400" cy="15072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LIVE CLASS &amp; PODCAST</a:t>
            </a:r>
            <a:endParaRPr/>
          </a:p>
        </p:txBody>
      </p:sp>
      <p:sp>
        <p:nvSpPr>
          <p:cNvPr id="398" name="Google Shape;398;gee2b170368_1_0"/>
          <p:cNvSpPr txBox="1"/>
          <p:nvPr>
            <p:ph idx="1" type="body"/>
          </p:nvPr>
        </p:nvSpPr>
        <p:spPr>
          <a:xfrm>
            <a:off x="684212" y="2632400"/>
            <a:ext cx="8534400" cy="3615300"/>
          </a:xfrm>
          <a:prstGeom prst="rect">
            <a:avLst/>
          </a:prstGeom>
        </p:spPr>
        <p:txBody>
          <a:bodyPr anchorCtr="0" anchor="ctr" bIns="45700" lIns="91425" spcFirstLastPara="1" rIns="91425" wrap="square" tIns="45700">
            <a:normAutofit lnSpcReduction="10000"/>
          </a:bodyPr>
          <a:lstStyle/>
          <a:p>
            <a:pPr indent="0" lvl="0" marL="0" rtl="0" algn="l">
              <a:spcBef>
                <a:spcPts val="360"/>
              </a:spcBef>
              <a:spcAft>
                <a:spcPts val="0"/>
              </a:spcAft>
              <a:buNone/>
            </a:pPr>
            <a:r>
              <a:rPr lang="en-US">
                <a:solidFill>
                  <a:schemeClr val="lt1"/>
                </a:solidFill>
              </a:rPr>
              <a:t>Join Zoom Meeting</a:t>
            </a:r>
            <a:endParaRPr>
              <a:solidFill>
                <a:schemeClr val="lt1"/>
              </a:solidFill>
            </a:endParaRPr>
          </a:p>
          <a:p>
            <a:pPr indent="0" lvl="0" marL="0" rtl="0" algn="l">
              <a:spcBef>
                <a:spcPts val="600"/>
              </a:spcBef>
              <a:spcAft>
                <a:spcPts val="0"/>
              </a:spcAft>
              <a:buNone/>
            </a:pPr>
            <a:r>
              <a:rPr lang="en-US" u="sng">
                <a:solidFill>
                  <a:schemeClr val="lt1"/>
                </a:solidFill>
                <a:hlinkClick r:id="rId3">
                  <a:extLst>
                    <a:ext uri="{A12FA001-AC4F-418D-AE19-62706E023703}">
                      <ahyp:hlinkClr val="tx"/>
                    </a:ext>
                  </a:extLst>
                </a:hlinkClick>
              </a:rPr>
              <a:t>https://us02web.zoom.us/j/87905445113</a:t>
            </a:r>
            <a:endParaRPr>
              <a:solidFill>
                <a:schemeClr val="lt1"/>
              </a:solidFill>
            </a:endParaRPr>
          </a:p>
          <a:p>
            <a:pPr indent="0" lvl="0" marL="0" rtl="0" algn="l">
              <a:spcBef>
                <a:spcPts val="600"/>
              </a:spcBef>
              <a:spcAft>
                <a:spcPts val="0"/>
              </a:spcAft>
              <a:buNone/>
            </a:pPr>
            <a:r>
              <a:t/>
            </a:r>
            <a:endParaRPr>
              <a:solidFill>
                <a:schemeClr val="lt1"/>
              </a:solidFill>
            </a:endParaRPr>
          </a:p>
          <a:p>
            <a:pPr indent="0" lvl="0" marL="0" rtl="0" algn="l">
              <a:spcBef>
                <a:spcPts val="600"/>
              </a:spcBef>
              <a:spcAft>
                <a:spcPts val="0"/>
              </a:spcAft>
              <a:buNone/>
            </a:pPr>
            <a:r>
              <a:rPr lang="en-US">
                <a:solidFill>
                  <a:schemeClr val="lt1"/>
                </a:solidFill>
              </a:rPr>
              <a:t>Meeting ID: 879 0544 5113</a:t>
            </a:r>
            <a:endParaRPr>
              <a:solidFill>
                <a:schemeClr val="lt1"/>
              </a:solidFill>
            </a:endParaRPr>
          </a:p>
          <a:p>
            <a:pPr indent="0" lvl="0" marL="0" rtl="0" algn="l">
              <a:spcBef>
                <a:spcPts val="600"/>
              </a:spcBef>
              <a:spcAft>
                <a:spcPts val="0"/>
              </a:spcAft>
              <a:buNone/>
            </a:pPr>
            <a:r>
              <a:t/>
            </a:r>
            <a:endParaRPr>
              <a:solidFill>
                <a:schemeClr val="lt1"/>
              </a:solidFill>
            </a:endParaRPr>
          </a:p>
          <a:p>
            <a:pPr indent="0" lvl="0" marL="0" rtl="0" algn="l">
              <a:spcBef>
                <a:spcPts val="600"/>
              </a:spcBef>
              <a:spcAft>
                <a:spcPts val="0"/>
              </a:spcAft>
              <a:buNone/>
            </a:pPr>
            <a:r>
              <a:rPr lang="en-US">
                <a:solidFill>
                  <a:schemeClr val="lt1"/>
                </a:solidFill>
              </a:rPr>
              <a:t>Podcast:</a:t>
            </a:r>
            <a:endParaRPr>
              <a:solidFill>
                <a:schemeClr val="lt1"/>
              </a:solidFill>
            </a:endParaRPr>
          </a:p>
          <a:p>
            <a:pPr indent="0" lvl="0" marL="0" rtl="0" algn="l">
              <a:spcBef>
                <a:spcPts val="600"/>
              </a:spcBef>
              <a:spcAft>
                <a:spcPts val="0"/>
              </a:spcAft>
              <a:buNone/>
            </a:pPr>
            <a:r>
              <a:rPr lang="en-US" u="sng">
                <a:solidFill>
                  <a:schemeClr val="lt1"/>
                </a:solidFill>
                <a:hlinkClick r:id="rId4">
                  <a:extLst>
                    <a:ext uri="{A12FA001-AC4F-418D-AE19-62706E023703}">
                      <ahyp:hlinkClr val="tx"/>
                    </a:ext>
                  </a:extLst>
                </a:hlinkClick>
              </a:rPr>
              <a:t>https://www.dropbox.com/s/910drlhkztk7u62/Inter%20Week%204.mp3?dl=0</a:t>
            </a:r>
            <a:endParaRPr>
              <a:solidFill>
                <a:schemeClr val="lt1"/>
              </a:solidFill>
            </a:endParaRPr>
          </a:p>
          <a:p>
            <a:pPr indent="0" lvl="0" marL="0" rtl="0" algn="l">
              <a:spcBef>
                <a:spcPts val="600"/>
              </a:spcBef>
              <a:spcAft>
                <a:spcPts val="0"/>
              </a:spcAft>
              <a:buNone/>
            </a:pPr>
            <a:r>
              <a:t/>
            </a:r>
            <a:endParaRPr/>
          </a:p>
          <a:p>
            <a:pPr indent="0" lvl="0" marL="0" rtl="0" algn="l">
              <a:spcBef>
                <a:spcPts val="600"/>
              </a:spcBef>
              <a:spcAft>
                <a:spcPts val="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lice">
  <a:themeElements>
    <a:clrScheme name="Slice">
      <a:dk1>
        <a:srgbClr val="000000"/>
      </a:dk1>
      <a:lt1>
        <a:srgbClr val="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ice">
  <a:themeElements>
    <a:clrScheme name="Slice">
      <a:dk1>
        <a:srgbClr val="000000"/>
      </a:dk1>
      <a:lt1>
        <a:srgbClr val="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2020-09-15T15:53:49Z</dcterms:created>
  <dc:creator>Martin Keaveney</dc:creator>
</cp:coreProperties>
</file>