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Century Gothic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iDc5dwZu84xoD3FPFitZcObNoM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CenturyGothic-bold.fntdata"/><Relationship Id="rId23" Type="http://schemas.openxmlformats.org/officeDocument/2006/relationships/font" Target="fonts/CenturyGothi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CenturyGothic-boldItalic.fntdata"/><Relationship Id="rId25" Type="http://schemas.openxmlformats.org/officeDocument/2006/relationships/font" Target="fonts/CenturyGothic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ee322401c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ee322401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" name="Google Shape;1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18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26" name="Google Shape;2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22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24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4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2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8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9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9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79" name="Google Shape;7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0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30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0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86" name="Google Shape;8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1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1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31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31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1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lang="en-US" sz="8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4" name="Google Shape;94;p31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lang="en-US" sz="8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96" name="Google Shape;9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2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2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32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2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2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3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5" name="Google Shape;105;p33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6" name="Google Shape;106;p33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7" name="Google Shape;107;p33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8" name="Google Shape;108;p33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33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3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4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4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4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17" name="Google Shape;117;p34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8" name="Google Shape;118;p34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34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0" name="Google Shape;120;p34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34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4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3" name="Google Shape;123;p34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4" name="Google Shape;124;p3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5"/>
          <p:cNvSpPr txBox="1"/>
          <p:nvPr>
            <p:ph idx="1" type="body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4" name="Google Shape;134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6"/>
          <p:cNvSpPr txBox="1"/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6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6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6" name="Google Shape;6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7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7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141" name="Google Shape;141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4" name="Google Shape;144;p1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5" name="Google Shape;145;p1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hyperlink" Target="http://commons.wikimedia.org/wiki/File:Horse_of_Great_Famine_2.jpg" TargetMode="External"/><Relationship Id="rId5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hyperlink" Target="https://commons.wikimedia.org/wiki/File:Grafton_Street_(7006456244).jpg" TargetMode="External"/><Relationship Id="rId5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6.jpg"/><Relationship Id="rId6" Type="http://schemas.openxmlformats.org/officeDocument/2006/relationships/hyperlink" Target="http://blogs.sussex.ac.uk/tel/2014/07/22/digital-devices-take-reading-back-to-its-social-roots/" TargetMode="External"/><Relationship Id="rId7" Type="http://schemas.openxmlformats.org/officeDocument/2006/relationships/hyperlink" Target="https://creativecommons.org/licenses/by-nc-sa/3.0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nuigalway-ie.zoom.us/my/mkeaven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742013" y="319378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US"/>
              <a:t>IRISH LITERATURE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742013" y="2253106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8000"/>
              <a:t>From Yeats to McKeon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8000"/>
              <a:t>Dr Martin Keaveney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8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8000"/>
              <a:t>Week 4 </a:t>
            </a:r>
            <a:r>
              <a:rPr i="1" lang="en-US" sz="8000"/>
              <a:t>Patrick Kavanagh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A person wearing a hat and sunglasses&#10;&#10;Description automatically generated with low confidence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2514" y="2428875"/>
            <a:ext cx="6219092" cy="3265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/>
          <p:nvPr/>
        </p:nvSpPr>
        <p:spPr>
          <a:xfrm>
            <a:off x="4636008" y="0"/>
            <a:ext cx="7555992" cy="68580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35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2"/>
          <p:cNvPicPr preferRelativeResize="0"/>
          <p:nvPr/>
        </p:nvPicPr>
        <p:blipFill rotWithShape="1">
          <a:blip r:embed="rId3">
            <a:alphaModFix/>
          </a:blip>
          <a:srcRect b="0" l="0" r="61974" t="0"/>
          <a:stretch/>
        </p:blipFill>
        <p:spPr>
          <a:xfrm>
            <a:off x="0" y="0"/>
            <a:ext cx="4636008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"/>
          <p:cNvPicPr preferRelativeResize="0"/>
          <p:nvPr/>
        </p:nvPicPr>
        <p:blipFill rotWithShape="1">
          <a:blip r:embed="rId4">
            <a:alphaModFix/>
          </a:blip>
          <a:srcRect b="0" l="0" r="61974" t="0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/>
          <p:nvPr>
            <p:ph type="title"/>
          </p:nvPr>
        </p:nvSpPr>
        <p:spPr>
          <a:xfrm>
            <a:off x="685800" y="1066163"/>
            <a:ext cx="3306744" cy="5148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i="1" lang="en-US">
                <a:solidFill>
                  <a:schemeClr val="lt1"/>
                </a:solidFill>
              </a:rPr>
              <a:t>PATRICK KAVANAGH</a:t>
            </a:r>
            <a:endParaRPr/>
          </a:p>
        </p:txBody>
      </p:sp>
      <p:grpSp>
        <p:nvGrpSpPr>
          <p:cNvPr id="169" name="Google Shape;169;p2"/>
          <p:cNvGrpSpPr/>
          <p:nvPr/>
        </p:nvGrpSpPr>
        <p:grpSpPr>
          <a:xfrm>
            <a:off x="5279472" y="762797"/>
            <a:ext cx="6290226" cy="5369589"/>
            <a:chOff x="0" y="16672"/>
            <a:chExt cx="6290226" cy="5369589"/>
          </a:xfrm>
        </p:grpSpPr>
        <p:sp>
          <p:nvSpPr>
            <p:cNvPr id="170" name="Google Shape;170;p2"/>
            <p:cNvSpPr/>
            <p:nvPr/>
          </p:nvSpPr>
          <p:spPr>
            <a:xfrm>
              <a:off x="0" y="16672"/>
              <a:ext cx="6290226" cy="2639520"/>
            </a:xfrm>
            <a:prstGeom prst="roundRect">
              <a:avLst>
                <a:gd fmla="val 16667" name="adj"/>
              </a:avLst>
            </a:prstGeom>
            <a:solidFill>
              <a:srgbClr val="30C6A7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"/>
            <p:cNvSpPr txBox="1"/>
            <p:nvPr/>
          </p:nvSpPr>
          <p:spPr>
            <a:xfrm>
              <a:off x="128851" y="145523"/>
              <a:ext cx="6032524" cy="23818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9050" lIns="179050" spcFirstLastPara="1" rIns="179050" wrap="square" tIns="17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entury Gothic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‘Address to an Old Wooden Gate’ (1929)</a:t>
              </a:r>
              <a:endParaRPr b="0" i="0" sz="4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0" y="2746741"/>
              <a:ext cx="6290226" cy="2639520"/>
            </a:xfrm>
            <a:prstGeom prst="roundRect">
              <a:avLst>
                <a:gd fmla="val 16667" name="adj"/>
              </a:avLst>
            </a:prstGeom>
            <a:solidFill>
              <a:srgbClr val="479ADC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128851" y="2875592"/>
              <a:ext cx="6032524" cy="23818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9050" lIns="179050" spcFirstLastPara="1" rIns="179050" wrap="square" tIns="17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entury Gothic"/>
                <a:buNone/>
              </a:pPr>
              <a:r>
                <a:rPr b="0" i="0" lang="en-US" sz="47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Thank You, Thank You (1963)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 txBox="1"/>
          <p:nvPr>
            <p:ph type="title"/>
          </p:nvPr>
        </p:nvSpPr>
        <p:spPr>
          <a:xfrm>
            <a:off x="1033670" y="764373"/>
            <a:ext cx="1047253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‘ADDRESS TO AN OLD WOODEN GATE’</a:t>
            </a:r>
            <a:endParaRPr/>
          </a:p>
        </p:txBody>
      </p:sp>
      <p:sp>
        <p:nvSpPr>
          <p:cNvPr id="179" name="Google Shape;179;p3"/>
          <p:cNvSpPr txBox="1"/>
          <p:nvPr>
            <p:ph idx="1" type="body"/>
          </p:nvPr>
        </p:nvSpPr>
        <p:spPr>
          <a:xfrm>
            <a:off x="685800" y="2069502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i="1" lang="en-US"/>
              <a:t>Dundalk Democrat</a:t>
            </a:r>
            <a:r>
              <a:rPr lang="en-US"/>
              <a:t>, 2 February 1929.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pic>
        <p:nvPicPr>
          <p:cNvPr descr="A picture containing tree, outdoor, grass, field&#10;&#10;Description automatically generated" id="180" name="Google Shape;18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5080" y="3121151"/>
            <a:ext cx="4788976" cy="3189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i="1" lang="en-US"/>
              <a:t>THE GREAT HUNGER</a:t>
            </a:r>
            <a:endParaRPr/>
          </a:p>
        </p:txBody>
      </p:sp>
      <p:sp>
        <p:nvSpPr>
          <p:cNvPr id="186" name="Google Shape;186;p4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/>
              <a:t>Partial publication as ‘The Old Peasant’ , </a:t>
            </a:r>
            <a:r>
              <a:rPr i="1" lang="en-US"/>
              <a:t>Horizon</a:t>
            </a:r>
            <a:r>
              <a:rPr lang="en-US"/>
              <a:t>, 1942.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/>
              <a:t>Full version  </a:t>
            </a:r>
            <a:r>
              <a:rPr i="1" lang="en-US"/>
              <a:t>Cuala Press, </a:t>
            </a:r>
            <a:r>
              <a:rPr lang="en-US"/>
              <a:t>1942.</a:t>
            </a:r>
            <a:endParaRPr/>
          </a:p>
        </p:txBody>
      </p:sp>
      <p:pic>
        <p:nvPicPr>
          <p:cNvPr descr="A horse pulling a cart&#10;&#10;Description automatically generated with low confidence" id="187" name="Google Shape;18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0236" y="3429000"/>
            <a:ext cx="4235964" cy="310192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"/>
          <p:cNvSpPr txBox="1"/>
          <p:nvPr/>
        </p:nvSpPr>
        <p:spPr>
          <a:xfrm>
            <a:off x="10378024" y="6657350"/>
            <a:ext cx="112817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i="1" lang="en-US"/>
              <a:t>LOUGH DERG</a:t>
            </a:r>
            <a:endParaRPr/>
          </a:p>
        </p:txBody>
      </p:sp>
      <p:sp>
        <p:nvSpPr>
          <p:cNvPr id="194" name="Google Shape;194;p5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i="1" lang="en-US"/>
              <a:t>November Haggard</a:t>
            </a:r>
            <a:r>
              <a:rPr lang="en-US"/>
              <a:t>, 1971.</a:t>
            </a:r>
            <a:endParaRPr/>
          </a:p>
        </p:txBody>
      </p:sp>
      <p:pic>
        <p:nvPicPr>
          <p:cNvPr descr="A picture containing water, sky, outdoor, house&#10;&#10;Description automatically generated" id="195" name="Google Shape;19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9286" y="3638154"/>
            <a:ext cx="6241366" cy="1891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‘THANK YOU, THANK YOU’</a:t>
            </a:r>
            <a:endParaRPr/>
          </a:p>
        </p:txBody>
      </p:sp>
      <p:sp>
        <p:nvSpPr>
          <p:cNvPr id="201" name="Google Shape;201;p6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i="1" lang="en-US"/>
              <a:t>Arena </a:t>
            </a:r>
            <a:r>
              <a:rPr lang="en-US"/>
              <a:t>(Spring 1963)</a:t>
            </a:r>
            <a:endParaRPr/>
          </a:p>
        </p:txBody>
      </p:sp>
      <p:pic>
        <p:nvPicPr>
          <p:cNvPr descr="A picture containing building, outdoor, street, road&#10;&#10;Description automatically generated" id="202" name="Google Shape;20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6231" y="2680660"/>
            <a:ext cx="5059969" cy="353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/>
          <p:cNvSpPr txBox="1"/>
          <p:nvPr/>
        </p:nvSpPr>
        <p:spPr>
          <a:xfrm>
            <a:off x="7680679" y="6330432"/>
            <a:ext cx="3825521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9" name="Google Shape;20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/>
          <p:cNvSpPr txBox="1"/>
          <p:nvPr>
            <p:ph type="title"/>
          </p:nvPr>
        </p:nvSpPr>
        <p:spPr>
          <a:xfrm>
            <a:off x="685799" y="764373"/>
            <a:ext cx="39776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/>
              <a:t>PATRICK KAVANAGH</a:t>
            </a:r>
            <a:endParaRPr/>
          </a:p>
        </p:txBody>
      </p:sp>
      <p:sp>
        <p:nvSpPr>
          <p:cNvPr id="211" name="Google Shape;211;p7"/>
          <p:cNvSpPr txBox="1"/>
          <p:nvPr>
            <p:ph idx="1" type="body"/>
          </p:nvPr>
        </p:nvSpPr>
        <p:spPr>
          <a:xfrm>
            <a:off x="685800" y="2364573"/>
            <a:ext cx="3977639" cy="3854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sz="1600"/>
              <a:t>’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</p:txBody>
      </p:sp>
      <p:sp>
        <p:nvSpPr>
          <p:cNvPr id="212" name="Google Shape;212;p7"/>
          <p:cNvSpPr txBox="1"/>
          <p:nvPr/>
        </p:nvSpPr>
        <p:spPr>
          <a:xfrm>
            <a:off x="685799" y="2915437"/>
            <a:ext cx="6096000" cy="1695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b="0" i="0" lang="en-US" sz="22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orn on 21 October 1904 Inniskeen,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b="0" i="0" lang="en-US" sz="22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o. Monaghan</a:t>
            </a:r>
            <a:endParaRPr/>
          </a:p>
          <a:p>
            <a:pPr indent="-889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Died Dublin,  30 November 1967 </a:t>
            </a:r>
            <a:endParaRPr/>
          </a:p>
        </p:txBody>
      </p:sp>
      <p:pic>
        <p:nvPicPr>
          <p:cNvPr id="213" name="Google Shape;21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1712" y="2137208"/>
            <a:ext cx="3755461" cy="23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LIFE &amp; TIMES</a:t>
            </a:r>
            <a:endParaRPr/>
          </a:p>
        </p:txBody>
      </p:sp>
      <p:sp>
        <p:nvSpPr>
          <p:cNvPr id="219" name="Google Shape;219;p8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br>
              <a:rPr lang="en-US"/>
            </a:b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20" name="Google Shape;220;p8"/>
          <p:cNvSpPr txBox="1"/>
          <p:nvPr/>
        </p:nvSpPr>
        <p:spPr>
          <a:xfrm>
            <a:off x="1143000" y="2446020"/>
            <a:ext cx="852678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Father James a cobbler, bought farm in 1910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Young Patrick removed frrom school at 13 to serve as cobbler-cum-farmer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Worked on farm until 35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First published in 1929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Published </a:t>
            </a: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Ploughman and Other Poems </a:t>
            </a: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(1936)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Notable: ‘Inniskeen Road: July Evening’</a:t>
            </a:r>
            <a:endParaRPr/>
          </a:p>
        </p:txBody>
      </p:sp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8297" y="3989212"/>
            <a:ext cx="3571283" cy="2010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LIFE &amp; TIMES</a:t>
            </a:r>
            <a:endParaRPr/>
          </a:p>
        </p:txBody>
      </p:sp>
      <p:sp>
        <p:nvSpPr>
          <p:cNvPr id="227" name="Google Shape;227;p9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br>
              <a:rPr lang="en-US"/>
            </a:b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28" name="Google Shape;228;p9"/>
          <p:cNvSpPr txBox="1"/>
          <p:nvPr/>
        </p:nvSpPr>
        <p:spPr>
          <a:xfrm>
            <a:off x="1143000" y="2446020"/>
            <a:ext cx="852678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1937 – commissioned to write autobiography </a:t>
            </a: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Green Fool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Green Fool withdrawn in 1939  due to libel action by Oliver St. John Gogarty</a:t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1939 – Moves to Dublin permanently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1942 </a:t>
            </a: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Great Hunger</a:t>
            </a:r>
            <a:endParaRPr/>
          </a:p>
        </p:txBody>
      </p:sp>
      <p:pic>
        <p:nvPicPr>
          <p:cNvPr id="229" name="Google Shape;2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6940" y="3721890"/>
            <a:ext cx="2776015" cy="2748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LIFE &amp; TIMES</a:t>
            </a:r>
            <a:endParaRPr/>
          </a:p>
        </p:txBody>
      </p:sp>
      <p:sp>
        <p:nvSpPr>
          <p:cNvPr id="235" name="Google Shape;235;p10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br>
              <a:rPr lang="en-US"/>
            </a:b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1143000" y="2446020"/>
            <a:ext cx="852678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1942-1944 Columnist The Irish Press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1946-1949 Film Critic The Standard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1948 Tarry Flynn (Novel)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1949 ‘The Paddiad’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‘From 1950 onward, he demanded that writing should reveal the personality rather than the nationality of the writer (Quinn, Oxford DNB)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‘Irishness is a form of Anti-Art ‘ (X , 1961)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7" name="Google Shape;23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6348" y="2057401"/>
            <a:ext cx="5132677" cy="2361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LIFE &amp; TIMES</a:t>
            </a:r>
            <a:endParaRPr/>
          </a:p>
        </p:txBody>
      </p:sp>
      <p:sp>
        <p:nvSpPr>
          <p:cNvPr id="243" name="Google Shape;243;p11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br>
              <a:rPr lang="en-US"/>
            </a:b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44" name="Google Shape;244;p11"/>
          <p:cNvSpPr txBox="1"/>
          <p:nvPr/>
        </p:nvSpPr>
        <p:spPr>
          <a:xfrm>
            <a:off x="1143000" y="2446020"/>
            <a:ext cx="852678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1949-1951 – Diarist with </a:t>
            </a: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Envoy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1952 Co-editor  </a:t>
            </a: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Kavanagh’s Weekly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1954 – Loses Libel action against The Leader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1955- Diagnosed with lung cancer. Lung removed.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1960 Come Dance with Kitty Stobling</a:t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5" name="Google Shape;24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0269" y="2697480"/>
            <a:ext cx="4575420" cy="2435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LIFE &amp; TIMES</a:t>
            </a:r>
            <a:endParaRPr/>
          </a:p>
        </p:txBody>
      </p:sp>
      <p:sp>
        <p:nvSpPr>
          <p:cNvPr id="251" name="Google Shape;251;p12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br>
              <a:rPr lang="en-US"/>
            </a:b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52" name="Google Shape;252;p12"/>
          <p:cNvSpPr txBox="1"/>
          <p:nvPr/>
        </p:nvSpPr>
        <p:spPr>
          <a:xfrm>
            <a:off x="1143000" y="2446020"/>
            <a:ext cx="852678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1955- Extra-Mural Lectureship UCD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1958-1963 Columnist Farmer’s Journal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1963-1967 Columnist RTE Guide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1963 Collected Poems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1966 Adaptation of </a:t>
            </a:r>
            <a:r>
              <a:rPr i="1" lang="en-US" sz="1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Tarry Flynn </a:t>
            </a: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 The Abbey Theatre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3" name="Google Shape;25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5362" y="2116713"/>
            <a:ext cx="5000838" cy="1943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/>
              <a:t>LIFE &amp; TIMES</a:t>
            </a:r>
            <a:endParaRPr/>
          </a:p>
        </p:txBody>
      </p:sp>
      <p:sp>
        <p:nvSpPr>
          <p:cNvPr id="259" name="Google Shape;259;p13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br>
              <a:rPr lang="en-US"/>
            </a:b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60" name="Google Shape;260;p13"/>
          <p:cNvSpPr txBox="1"/>
          <p:nvPr/>
        </p:nvSpPr>
        <p:spPr>
          <a:xfrm>
            <a:off x="613277" y="2346710"/>
            <a:ext cx="8526780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April 1967 – Marries Katherine Barry Maloney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November 1967 Dies of pneumonia in Merrion Nursing Home, Dublin.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Buried in Inniskeen.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‘His message to Irish poets was to de-nationalize and 'try to be more human’. (Quinn Oxford DNB)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1" name="Google Shape;26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67533" y="2204042"/>
            <a:ext cx="3078747" cy="3889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4"/>
          <p:cNvSpPr txBox="1"/>
          <p:nvPr>
            <p:ph type="title"/>
          </p:nvPr>
        </p:nvSpPr>
        <p:spPr>
          <a:xfrm>
            <a:off x="685799" y="764373"/>
            <a:ext cx="39776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/>
              <a:t>MEDIA</a:t>
            </a:r>
            <a:endParaRPr/>
          </a:p>
        </p:txBody>
      </p:sp>
      <p:sp>
        <p:nvSpPr>
          <p:cNvPr id="267" name="Google Shape;267;p14"/>
          <p:cNvSpPr/>
          <p:nvPr/>
        </p:nvSpPr>
        <p:spPr>
          <a:xfrm>
            <a:off x="4951379" y="0"/>
            <a:ext cx="7240615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&#10;&#10;Description automatically generated" id="268" name="Google Shape;268;p14"/>
          <p:cNvPicPr preferRelativeResize="0"/>
          <p:nvPr/>
        </p:nvPicPr>
        <p:blipFill rotWithShape="1">
          <a:blip r:embed="rId3">
            <a:alphaModFix/>
          </a:blip>
          <a:srcRect b="0" l="18652" r="28618" t="0"/>
          <a:stretch/>
        </p:blipFill>
        <p:spPr>
          <a:xfrm>
            <a:off x="5304147" y="10"/>
            <a:ext cx="6887853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 txBox="1"/>
          <p:nvPr/>
        </p:nvSpPr>
        <p:spPr>
          <a:xfrm>
            <a:off x="0" y="2745510"/>
            <a:ext cx="609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https://www.youtube.com/watch?v=pLISXyxKf7k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&#10;&#10;Description automatically generated with medium confidence" id="277" name="Google Shape;277;p15"/>
          <p:cNvPicPr preferRelativeResize="0"/>
          <p:nvPr/>
        </p:nvPicPr>
        <p:blipFill rotWithShape="1">
          <a:blip r:embed="rId5">
            <a:alphaModFix amt="40000"/>
          </a:blip>
          <a:srcRect b="0" l="0" r="9091" t="23103"/>
          <a:stretch/>
        </p:blipFill>
        <p:spPr>
          <a:xfrm>
            <a:off x="-189805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5"/>
          <p:cNvSpPr txBox="1"/>
          <p:nvPr>
            <p:ph type="title"/>
          </p:nvPr>
        </p:nvSpPr>
        <p:spPr>
          <a:xfrm>
            <a:off x="1371600" y="3014139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US" sz="6000"/>
              <a:t>READING</a:t>
            </a:r>
            <a:endParaRPr/>
          </a:p>
        </p:txBody>
      </p:sp>
      <p:sp>
        <p:nvSpPr>
          <p:cNvPr id="281" name="Google Shape;281;p15"/>
          <p:cNvSpPr txBox="1"/>
          <p:nvPr/>
        </p:nvSpPr>
        <p:spPr>
          <a:xfrm>
            <a:off x="9341540" y="6657945"/>
            <a:ext cx="2850460" cy="20005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u="sng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700" u="sng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BY-SA-NC</a:t>
            </a:r>
            <a:endParaRPr sz="7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6"/>
          <p:cNvSpPr txBox="1"/>
          <p:nvPr>
            <p:ph type="title"/>
          </p:nvPr>
        </p:nvSpPr>
        <p:spPr>
          <a:xfrm>
            <a:off x="8536277" y="673240"/>
            <a:ext cx="3031524" cy="34463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n-US" sz="4800"/>
              <a:t>NEXT WEEK</a:t>
            </a:r>
            <a:endParaRPr/>
          </a:p>
        </p:txBody>
      </p:sp>
      <p:sp>
        <p:nvSpPr>
          <p:cNvPr id="289" name="Google Shape;289;p16"/>
          <p:cNvSpPr txBox="1"/>
          <p:nvPr>
            <p:ph idx="1" type="body"/>
          </p:nvPr>
        </p:nvSpPr>
        <p:spPr>
          <a:xfrm>
            <a:off x="8536276" y="4119613"/>
            <a:ext cx="3031524" cy="2058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i="1" lang="en-US" sz="2000"/>
              <a:t>Colm Toibin</a:t>
            </a:r>
            <a:endParaRPr sz="2000"/>
          </a:p>
        </p:txBody>
      </p:sp>
      <p:sp>
        <p:nvSpPr>
          <p:cNvPr id="290" name="Google Shape;290;p16"/>
          <p:cNvSpPr/>
          <p:nvPr/>
        </p:nvSpPr>
        <p:spPr>
          <a:xfrm>
            <a:off x="7946782" y="-1"/>
            <a:ext cx="4245218" cy="5367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7796651" y="0"/>
            <a:ext cx="16459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person, person, wall, indoor&#10;&#10;Description automatically generated" id="292" name="Google Shape;29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03826" y="1441450"/>
            <a:ext cx="3275121" cy="4522186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6"/>
          <p:cNvSpPr txBox="1"/>
          <p:nvPr/>
        </p:nvSpPr>
        <p:spPr>
          <a:xfrm>
            <a:off x="5062330" y="4856259"/>
            <a:ext cx="2067339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]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ee322401c0_0_0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SESSION</a:t>
            </a:r>
            <a:endParaRPr/>
          </a:p>
        </p:txBody>
      </p:sp>
      <p:sp>
        <p:nvSpPr>
          <p:cNvPr id="299" name="Google Shape;299;gee322401c0_0_0"/>
          <p:cNvSpPr txBox="1"/>
          <p:nvPr>
            <p:ph idx="1" type="body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Log in: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https://nuigalway-ie.zoom.us/my/mkeaveney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2018-09-30T14:08:40Z</dcterms:created>
  <dc:creator>Martin</dc:creator>
</cp:coreProperties>
</file>